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a7a433b0f084277" /><Relationship Type="http://schemas.openxmlformats.org/officeDocument/2006/relationships/extended-properties" Target="/docProps/app.xml" Id="Rc4c57975c69143e1" /><Relationship Type="http://schemas.openxmlformats.org/officeDocument/2006/relationships/officeDocument" Target="/ppt/presentation.xml" Id="R3c85b26ede464df5" /></Relationships>
</file>

<file path=ppt/presentation.xml><?xml version="1.0" encoding="utf-8"?>
<p:presentation xmlns:p="http://schemas.openxmlformats.org/presentationml/2006/main">
  <p:sldMasterIdLst>
    <p:sldMasterId xmlns:r="http://schemas.openxmlformats.org/officeDocument/2006/relationships" id="2147483648" r:id="R2acf13f740ed467c"/>
  </p:sldMasterIdLst>
  <p:notesMasterIdLst>
    <p:notesMasterId xmlns:r="http://schemas.openxmlformats.org/officeDocument/2006/relationships" r:id="R36ff1ae0ec49444c"/>
  </p:notesMasterIdLst>
  <p:sldIdLst>
    <p:sldId xmlns:r="http://schemas.openxmlformats.org/officeDocument/2006/relationships" id="256" r:id="Rb71e38d609b5490e"/>
    <p:sldId xmlns:r="http://schemas.openxmlformats.org/officeDocument/2006/relationships" id="257" r:id="Rb0c7e331d80d41ac"/>
    <p:sldId xmlns:r="http://schemas.openxmlformats.org/officeDocument/2006/relationships" id="258" r:id="Rc1c426e01a6c4fff"/>
    <p:sldId xmlns:r="http://schemas.openxmlformats.org/officeDocument/2006/relationships" id="259" r:id="R1655e945ad9f4a32"/>
    <p:sldId xmlns:r="http://schemas.openxmlformats.org/officeDocument/2006/relationships" id="260" r:id="Rca3bd4f6404e41d7"/>
    <p:sldId xmlns:r="http://schemas.openxmlformats.org/officeDocument/2006/relationships" id="261" r:id="R575f395f9c214ec0"/>
    <p:sldId xmlns:r="http://schemas.openxmlformats.org/officeDocument/2006/relationships" id="262" r:id="Rece801a307b04d86"/>
    <p:sldId xmlns:r="http://schemas.openxmlformats.org/officeDocument/2006/relationships" id="263" r:id="Rc549447913934667"/>
    <p:sldId xmlns:r="http://schemas.openxmlformats.org/officeDocument/2006/relationships" id="264" r:id="R58da53748aec4c60"/>
    <p:sldId xmlns:r="http://schemas.openxmlformats.org/officeDocument/2006/relationships" id="265" r:id="Rc99eda4d60bc4152"/>
    <p:sldId xmlns:r="http://schemas.openxmlformats.org/officeDocument/2006/relationships" id="266" r:id="R2107f5779d4f4e79"/>
    <p:sldId xmlns:r="http://schemas.openxmlformats.org/officeDocument/2006/relationships" id="267" r:id="R37282dc53d9f4f4a"/>
    <p:sldId xmlns:r="http://schemas.openxmlformats.org/officeDocument/2006/relationships" id="268" r:id="R5215bbc323604dab"/>
    <p:sldId xmlns:r="http://schemas.openxmlformats.org/officeDocument/2006/relationships" id="269" r:id="Rc8fbce1ca34449cd"/>
    <p:sldId xmlns:r="http://schemas.openxmlformats.org/officeDocument/2006/relationships" id="270" r:id="R2af3e45af364411c"/>
    <p:sldId xmlns:r="http://schemas.openxmlformats.org/officeDocument/2006/relationships" id="271" r:id="R8b296308631b4023"/>
    <p:sldId xmlns:r="http://schemas.openxmlformats.org/officeDocument/2006/relationships" id="272" r:id="R5cb93663037f4b11"/>
    <p:sldId xmlns:r="http://schemas.openxmlformats.org/officeDocument/2006/relationships" id="273" r:id="Ra1f00389307d419c"/>
    <p:sldId xmlns:r="http://schemas.openxmlformats.org/officeDocument/2006/relationships" id="274" r:id="R1da5348c46a74896"/>
    <p:sldId xmlns:r="http://schemas.openxmlformats.org/officeDocument/2006/relationships" id="275" r:id="R969517f241064ad4"/>
    <p:sldId xmlns:r="http://schemas.openxmlformats.org/officeDocument/2006/relationships" id="276" r:id="R4f573b251a01476b"/>
    <p:sldId xmlns:r="http://schemas.openxmlformats.org/officeDocument/2006/relationships" id="277" r:id="R944e1a2747b949d2"/>
    <p:sldId xmlns:r="http://schemas.openxmlformats.org/officeDocument/2006/relationships" id="278" r:id="R16ca9c92d726429e"/>
    <p:sldId xmlns:r="http://schemas.openxmlformats.org/officeDocument/2006/relationships" id="279" r:id="Rd52d0a4c4e304825"/>
    <p:sldId xmlns:r="http://schemas.openxmlformats.org/officeDocument/2006/relationships" id="280" r:id="R093258af0ea94600"/>
    <p:sldId xmlns:r="http://schemas.openxmlformats.org/officeDocument/2006/relationships" id="281" r:id="Re6a0ee75c04d4fbc"/>
    <p:sldId xmlns:r="http://schemas.openxmlformats.org/officeDocument/2006/relationships" id="282" r:id="R65b439d130504af9"/>
    <p:sldId xmlns:r="http://schemas.openxmlformats.org/officeDocument/2006/relationships" id="283" r:id="R11ea87b42df34980"/>
    <p:sldId xmlns:r="http://schemas.openxmlformats.org/officeDocument/2006/relationships" id="284" r:id="R18164d98aa094520"/>
    <p:sldId xmlns:r="http://schemas.openxmlformats.org/officeDocument/2006/relationships" id="285" r:id="Rc75a213346bb4067"/>
    <p:sldId xmlns:r="http://schemas.openxmlformats.org/officeDocument/2006/relationships" id="286" r:id="R16de697813934b02"/>
    <p:sldId xmlns:r="http://schemas.openxmlformats.org/officeDocument/2006/relationships" id="287" r:id="Rfde1730cef294e6f"/>
    <p:sldId xmlns:r="http://schemas.openxmlformats.org/officeDocument/2006/relationships" id="288" r:id="R4d79df0f4d754657"/>
    <p:sldId xmlns:r="http://schemas.openxmlformats.org/officeDocument/2006/relationships" id="289" r:id="Rbd4871198cba498a"/>
    <p:sldId xmlns:r="http://schemas.openxmlformats.org/officeDocument/2006/relationships" id="290" r:id="R857db17bb67e45f7"/>
    <p:sldId xmlns:r="http://schemas.openxmlformats.org/officeDocument/2006/relationships" id="291" r:id="R7c8172f24c9b45b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ea8308b5b6d46f7" /><Relationship Type="http://schemas.openxmlformats.org/officeDocument/2006/relationships/slideMaster" Target="/ppt/slideMasters/slideMaster1.xml" Id="R2acf13f740ed467c" /><Relationship Type="http://schemas.openxmlformats.org/officeDocument/2006/relationships/notesMaster" Target="/ppt/notesMasters/notesMaster1.xml" Id="R36ff1ae0ec49444c" /><Relationship Type="http://schemas.openxmlformats.org/officeDocument/2006/relationships/presProps" Target="/ppt/presProps.xml" Id="Rad78592a3d29489a" /><Relationship Type="http://schemas.openxmlformats.org/officeDocument/2006/relationships/tableStyles" Target="/ppt/tableStyles.xml" Id="Rc2d99e1ff805495f" /><Relationship Type="http://schemas.openxmlformats.org/officeDocument/2006/relationships/slide" Target="/ppt/slides/slide1.xml" Id="Rb71e38d609b5490e" /><Relationship Type="http://schemas.openxmlformats.org/officeDocument/2006/relationships/slide" Target="/ppt/slides/slide2.xml" Id="Rb0c7e331d80d41ac" /><Relationship Type="http://schemas.openxmlformats.org/officeDocument/2006/relationships/slide" Target="/ppt/slides/slide3.xml" Id="Rc1c426e01a6c4fff" /><Relationship Type="http://schemas.openxmlformats.org/officeDocument/2006/relationships/slide" Target="/ppt/slides/slide4.xml" Id="R1655e945ad9f4a32" /><Relationship Type="http://schemas.openxmlformats.org/officeDocument/2006/relationships/slide" Target="/ppt/slides/slide5.xml" Id="Rca3bd4f6404e41d7" /><Relationship Type="http://schemas.openxmlformats.org/officeDocument/2006/relationships/slide" Target="/ppt/slides/slide6.xml" Id="R575f395f9c214ec0" /><Relationship Type="http://schemas.openxmlformats.org/officeDocument/2006/relationships/slide" Target="/ppt/slides/slide7.xml" Id="Rece801a307b04d86" /><Relationship Type="http://schemas.openxmlformats.org/officeDocument/2006/relationships/slide" Target="/ppt/slides/slide8.xml" Id="Rc549447913934667" /><Relationship Type="http://schemas.openxmlformats.org/officeDocument/2006/relationships/slide" Target="/ppt/slides/slide9.xml" Id="R58da53748aec4c60" /><Relationship Type="http://schemas.openxmlformats.org/officeDocument/2006/relationships/slide" Target="/ppt/slides/slide10.xml" Id="Rc99eda4d60bc4152" /><Relationship Type="http://schemas.openxmlformats.org/officeDocument/2006/relationships/slide" Target="/ppt/slides/slide11.xml" Id="R2107f5779d4f4e79" /><Relationship Type="http://schemas.openxmlformats.org/officeDocument/2006/relationships/slide" Target="/ppt/slides/slide12.xml" Id="R37282dc53d9f4f4a" /><Relationship Type="http://schemas.openxmlformats.org/officeDocument/2006/relationships/slide" Target="/ppt/slides/slide13.xml" Id="R5215bbc323604dab" /><Relationship Type="http://schemas.openxmlformats.org/officeDocument/2006/relationships/slide" Target="/ppt/slides/slide14.xml" Id="Rc8fbce1ca34449cd" /><Relationship Type="http://schemas.openxmlformats.org/officeDocument/2006/relationships/slide" Target="/ppt/slides/slide15.xml" Id="R2af3e45af364411c" /><Relationship Type="http://schemas.openxmlformats.org/officeDocument/2006/relationships/slide" Target="/ppt/slides/slide16.xml" Id="R8b296308631b4023" /><Relationship Type="http://schemas.openxmlformats.org/officeDocument/2006/relationships/slide" Target="/ppt/slides/slide17.xml" Id="R5cb93663037f4b11" /><Relationship Type="http://schemas.openxmlformats.org/officeDocument/2006/relationships/slide" Target="/ppt/slides/slide18.xml" Id="Ra1f00389307d419c" /><Relationship Type="http://schemas.openxmlformats.org/officeDocument/2006/relationships/slide" Target="/ppt/slides/slide19.xml" Id="R1da5348c46a74896" /><Relationship Type="http://schemas.openxmlformats.org/officeDocument/2006/relationships/slide" Target="/ppt/slides/slide20.xml" Id="R969517f241064ad4" /><Relationship Type="http://schemas.openxmlformats.org/officeDocument/2006/relationships/slide" Target="/ppt/slides/slide21.xml" Id="R4f573b251a01476b" /><Relationship Type="http://schemas.openxmlformats.org/officeDocument/2006/relationships/slide" Target="/ppt/slides/slide22.xml" Id="R944e1a2747b949d2" /><Relationship Type="http://schemas.openxmlformats.org/officeDocument/2006/relationships/slide" Target="/ppt/slides/slide23.xml" Id="R16ca9c92d726429e" /><Relationship Type="http://schemas.openxmlformats.org/officeDocument/2006/relationships/slide" Target="/ppt/slides/slide24.xml" Id="Rd52d0a4c4e304825" /><Relationship Type="http://schemas.openxmlformats.org/officeDocument/2006/relationships/slide" Target="/ppt/slides/slide25.xml" Id="R093258af0ea94600" /><Relationship Type="http://schemas.openxmlformats.org/officeDocument/2006/relationships/slide" Target="/ppt/slides/slide26.xml" Id="Re6a0ee75c04d4fbc" /><Relationship Type="http://schemas.openxmlformats.org/officeDocument/2006/relationships/slide" Target="/ppt/slides/slide27.xml" Id="R65b439d130504af9" /><Relationship Type="http://schemas.openxmlformats.org/officeDocument/2006/relationships/slide" Target="/ppt/slides/slide28.xml" Id="R11ea87b42df34980" /><Relationship Type="http://schemas.openxmlformats.org/officeDocument/2006/relationships/slide" Target="/ppt/slides/slide29.xml" Id="R18164d98aa094520" /><Relationship Type="http://schemas.openxmlformats.org/officeDocument/2006/relationships/slide" Target="/ppt/slides/slide30.xml" Id="Rc75a213346bb4067" /><Relationship Type="http://schemas.openxmlformats.org/officeDocument/2006/relationships/slide" Target="/ppt/slides/slide31.xml" Id="R16de697813934b02" /><Relationship Type="http://schemas.openxmlformats.org/officeDocument/2006/relationships/slide" Target="/ppt/slides/slide32.xml" Id="Rfde1730cef294e6f" /><Relationship Type="http://schemas.openxmlformats.org/officeDocument/2006/relationships/slide" Target="/ppt/slides/slide33.xml" Id="R4d79df0f4d754657" /><Relationship Type="http://schemas.openxmlformats.org/officeDocument/2006/relationships/slide" Target="/ppt/slides/slide34.xml" Id="Rbd4871198cba498a" /><Relationship Type="http://schemas.openxmlformats.org/officeDocument/2006/relationships/slide" Target="/ppt/slides/slide35.xml" Id="R857db17bb67e45f7" /><Relationship Type="http://schemas.openxmlformats.org/officeDocument/2006/relationships/slide" Target="/ppt/slides/slide36.xml" Id="R7c8172f24c9b45b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9c277d2dc154b4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9fdee127eab44c9" /><Relationship Type="http://schemas.openxmlformats.org/officeDocument/2006/relationships/notesMaster" Target="/ppt/notesMasters/notesMaster1.xml" Id="Re698d64890174ffc" /></Relationships>
</file>

<file path=ppt/notesSlides/_rels/notesSlide2.xml.rels>&#65279;<?xml version="1.0" encoding="utf-8"?><Relationships xmlns="http://schemas.openxmlformats.org/package/2006/relationships"><Relationship Type="http://schemas.openxmlformats.org/officeDocument/2006/relationships/slide" Target="/ppt/slides/slide2.xml" Id="Rc48f7353df1e497b" /><Relationship Type="http://schemas.openxmlformats.org/officeDocument/2006/relationships/notesMaster" Target="/ppt/notesMasters/notesMaster1.xml" Id="R3418dabd7e6d4f16" /></Relationships>
</file>

<file path=ppt/notesSlides/_rels/notesSlide3.xml.rels>&#65279;<?xml version="1.0" encoding="utf-8"?><Relationships xmlns="http://schemas.openxmlformats.org/package/2006/relationships"><Relationship Type="http://schemas.openxmlformats.org/officeDocument/2006/relationships/slide" Target="/ppt/slides/slide3.xml" Id="R9755b517d2224eb6" /><Relationship Type="http://schemas.openxmlformats.org/officeDocument/2006/relationships/notesMaster" Target="/ppt/notesMasters/notesMaster1.xml" Id="R770e3ee458a44081" /></Relationships>
</file>

<file path=ppt/notesSlides/_rels/notesSlide4.xml.rels>&#65279;<?xml version="1.0" encoding="utf-8"?><Relationships xmlns="http://schemas.openxmlformats.org/package/2006/relationships"><Relationship Type="http://schemas.openxmlformats.org/officeDocument/2006/relationships/slide" Target="/ppt/slides/slide4.xml" Id="R8ad587d6f8104f09" /><Relationship Type="http://schemas.openxmlformats.org/officeDocument/2006/relationships/notesMaster" Target="/ppt/notesMasters/notesMaster1.xml" Id="R39a0902f49444431" /></Relationships>
</file>

<file path=ppt/notesSlides/_rels/notesSlide5.xml.rels>&#65279;<?xml version="1.0" encoding="utf-8"?><Relationships xmlns="http://schemas.openxmlformats.org/package/2006/relationships"><Relationship Type="http://schemas.openxmlformats.org/officeDocument/2006/relationships/slide" Target="/ppt/slides/slide5.xml" Id="R8fcc135ac9cd409e" /><Relationship Type="http://schemas.openxmlformats.org/officeDocument/2006/relationships/notesMaster" Target="/ppt/notesMasters/notesMaster1.xml" Id="R55c128dd8e3745ff" /></Relationships>
</file>

<file path=ppt/notesSlides/_rels/notesSlide6.xml.rels>&#65279;<?xml version="1.0" encoding="utf-8"?><Relationships xmlns="http://schemas.openxmlformats.org/package/2006/relationships"><Relationship Type="http://schemas.openxmlformats.org/officeDocument/2006/relationships/slide" Target="/ppt/slides/slide6.xml" Id="R69cd8a1e19c44a1c" /><Relationship Type="http://schemas.openxmlformats.org/officeDocument/2006/relationships/notesMaster" Target="/ppt/notesMasters/notesMaster1.xml" Id="R8e1135b104284bae" /></Relationships>
</file>

<file path=ppt/notesSlides/_rels/notesSlide7.xml.rels>&#65279;<?xml version="1.0" encoding="utf-8"?><Relationships xmlns="http://schemas.openxmlformats.org/package/2006/relationships"><Relationship Type="http://schemas.openxmlformats.org/officeDocument/2006/relationships/slide" Target="/ppt/slides/slide7.xml" Id="Reeed720a70d649b4" /><Relationship Type="http://schemas.openxmlformats.org/officeDocument/2006/relationships/notesMaster" Target="/ppt/notesMasters/notesMaster1.xml" Id="Rec30900a826e405a" /></Relationships>
</file>

<file path=ppt/notesSlides/_rels/notesSlide8.xml.rels>&#65279;<?xml version="1.0" encoding="utf-8"?><Relationships xmlns="http://schemas.openxmlformats.org/package/2006/relationships"><Relationship Type="http://schemas.openxmlformats.org/officeDocument/2006/relationships/slide" Target="/ppt/slides/slide8.xml" Id="R8e7e69281c384f5d" /><Relationship Type="http://schemas.openxmlformats.org/officeDocument/2006/relationships/notesMaster" Target="/ppt/notesMasters/notesMaster1.xml" Id="R7c2374c3a0194dcb" /></Relationships>
</file>

<file path=ppt/notesSlides/_rels/notesSlide9.xml.rels>&#65279;<?xml version="1.0" encoding="utf-8"?><Relationships xmlns="http://schemas.openxmlformats.org/package/2006/relationships"><Relationship Type="http://schemas.openxmlformats.org/officeDocument/2006/relationships/slide" Target="/ppt/slides/slide9.xml" Id="Rcc3e8a4743904079" /><Relationship Type="http://schemas.openxmlformats.org/officeDocument/2006/relationships/notesMaster" Target="/ppt/notesMasters/notesMaster1.xml" Id="R5eb923ee019144d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71f69de74a54700" /><Relationship Type="http://schemas.openxmlformats.org/officeDocument/2006/relationships/notesMaster" Target="/ppt/notesMasters/notesMaster1.xml" Id="Rfbf79ed5f86346a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12510d98baa4d03" /><Relationship Type="http://schemas.openxmlformats.org/officeDocument/2006/relationships/notesMaster" Target="/ppt/notesMasters/notesMaster1.xml" Id="R869bbabe68824a3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5c04aa879784e0e" /><Relationship Type="http://schemas.openxmlformats.org/officeDocument/2006/relationships/notesMaster" Target="/ppt/notesMasters/notesMaster1.xml" Id="R95a0e3eab0f64bb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c13a2a5a9874687" /><Relationship Type="http://schemas.openxmlformats.org/officeDocument/2006/relationships/notesMaster" Target="/ppt/notesMasters/notesMaster1.xml" Id="Rd9bd919b24cc4d9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1988f64b8984cdf" /><Relationship Type="http://schemas.openxmlformats.org/officeDocument/2006/relationships/notesMaster" Target="/ppt/notesMasters/notesMaster1.xml" Id="R9ce3af58696843f6"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9a9e90367bc417d" /><Relationship Type="http://schemas.openxmlformats.org/officeDocument/2006/relationships/notesMaster" Target="/ppt/notesMasters/notesMaster1.xml" Id="R66a75b1c5a2f419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e2a813566554114" /><Relationship Type="http://schemas.openxmlformats.org/officeDocument/2006/relationships/notesMaster" Target="/ppt/notesMasters/notesMaster1.xml" Id="R717afc7df23d4b4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ec28ffa472004707" /><Relationship Type="http://schemas.openxmlformats.org/officeDocument/2006/relationships/notesMaster" Target="/ppt/notesMasters/notesMaster1.xml" Id="R8cd49264b4d8496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b0b7670830b407a" /><Relationship Type="http://schemas.openxmlformats.org/officeDocument/2006/relationships/notesMaster" Target="/ppt/notesMasters/notesMaster1.xml" Id="R2b98e6f710d4476a"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2eda05dd54dd4a6f" /><Relationship Type="http://schemas.openxmlformats.org/officeDocument/2006/relationships/notesMaster" Target="/ppt/notesMasters/notesMaster1.xml" Id="R32577e87c3224196"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6e513dd1df8471f" /><Relationship Type="http://schemas.openxmlformats.org/officeDocument/2006/relationships/notesMaster" Target="/ppt/notesMasters/notesMaster1.xml" Id="R34694627a0434a3a"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10a062a81d7e4625" /><Relationship Type="http://schemas.openxmlformats.org/officeDocument/2006/relationships/notesMaster" Target="/ppt/notesMasters/notesMaster1.xml" Id="R34ed36d5b9b44c30"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f9dc39c622b64462" /><Relationship Type="http://schemas.openxmlformats.org/officeDocument/2006/relationships/notesMaster" Target="/ppt/notesMasters/notesMaster1.xml" Id="R1c2bfb384fe441ec"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8b1df1cfaf8e4f32" /><Relationship Type="http://schemas.openxmlformats.org/officeDocument/2006/relationships/notesMaster" Target="/ppt/notesMasters/notesMaster1.xml" Id="R377ffca352f94144"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1715ab6632d64750" /><Relationship Type="http://schemas.openxmlformats.org/officeDocument/2006/relationships/notesMaster" Target="/ppt/notesMasters/notesMaster1.xml" Id="R65a536bd105540dc"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7294eed9b9974819" /><Relationship Type="http://schemas.openxmlformats.org/officeDocument/2006/relationships/notesMaster" Target="/ppt/notesMasters/notesMaster1.xml" Id="Ra8051fd988e2440c"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b89a3d9cc63c48d9" /><Relationship Type="http://schemas.openxmlformats.org/officeDocument/2006/relationships/notesMaster" Target="/ppt/notesMasters/notesMaster1.xml" Id="Rc1944c1f054a4aa0"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bcb8ca1a64294355" /><Relationship Type="http://schemas.openxmlformats.org/officeDocument/2006/relationships/notesMaster" Target="/ppt/notesMasters/notesMaster1.xml" Id="R90b914594cdb4cc8"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b94a766b67de4350" /><Relationship Type="http://schemas.openxmlformats.org/officeDocument/2006/relationships/notesMaster" Target="/ppt/notesMasters/notesMaster1.xml" Id="R4eb4b61f8d5842b3"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e6fba67542ba4545" /><Relationship Type="http://schemas.openxmlformats.org/officeDocument/2006/relationships/notesMaster" Target="/ppt/notesMasters/notesMaster1.xml" Id="R8ad5b3042d3b4519"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e2961485c75a42e1" /><Relationship Type="http://schemas.openxmlformats.org/officeDocument/2006/relationships/notesMaster" Target="/ppt/notesMasters/notesMaster1.xml" Id="R83b7cea60dae4439"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4020ed49172f40d3" /><Relationship Type="http://schemas.openxmlformats.org/officeDocument/2006/relationships/notesMaster" Target="/ppt/notesMasters/notesMaster1.xml" Id="Rf3b04bbfdfcb4796"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c2c114857c5b483a" /><Relationship Type="http://schemas.openxmlformats.org/officeDocument/2006/relationships/notesMaster" Target="/ppt/notesMasters/notesMaster1.xml" Id="R54883fdda56049b4"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a671761041324703" /><Relationship Type="http://schemas.openxmlformats.org/officeDocument/2006/relationships/notesMaster" Target="/ppt/notesMasters/notesMaster1.xml" Id="Re77236eabbb54520"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f000c482ee4f4f87" /><Relationship Type="http://schemas.openxmlformats.org/officeDocument/2006/relationships/notesMaster" Target="/ppt/notesMasters/notesMaster1.xml" Id="Rcfa9ae4c094f4c69"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aa675dc828524e95" /><Relationship Type="http://schemas.openxmlformats.org/officeDocument/2006/relationships/notesMaster" Target="/ppt/notesMasters/notesMaster1.xml" Id="Ra050178fd4074d36"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a810c7e04f494bcc" /><Relationship Type="http://schemas.openxmlformats.org/officeDocument/2006/relationships/notesMaster" Target="/ppt/notesMasters/notesMaster1.xml" Id="Rb153c6433d12461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Propunere de afaceri, nu dovadă a unui produs existent. Scenariul cu 200 de invitați lângă lac este ilustrativ; data și bugetul se stabilesc în dialog. Clientul alege și aprobă, iar locația și furnizorii își confirmă și execută serviciile. Bază: assignment V8, COPY_RO aprobat, materialul Eventiva V7.</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Reprezentare ilustrativă a activității unui organizator care gestionează personal conversațiile. Nu se afirmă valori măsurate pentru timp, cost sau economii. Reuno propune adunarea informațiilor într-un plan comun. Bază: COPY_RO V8, materialul Eventiva V7.</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Diagramă funcțională editabilă: clientul este în centru ca decident, Reuno coordonează schimbul, iar locația și furnizorii sunt participanți distincți. Săgețile reprezintă cereri și răspunsuri, nu contracte sau parteneriate existente. Participanții confirmă condițiile și livrează serviciile fizice. Catalogul complet este în A01. Bază: COPY_RO și MASTER V8, sursa Eventiva V7.</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Exemplu ilustrativ, nu ofertă sau rezervare reală. Clientul cere 200 de locuri lângă lac și o variantă pentru ploaie; data și bugetul sunt de stabilit. Locația A spune că data este disponibilă și spațiul acoperit este inclus. Locația B cotează separat cortul. A este recomandată pentru acoperirea cerută. Clientul alege, iar locația confirmă rezervarea numai după îndeplinirea condițiilor sale. Disponibilitatea, alegerea și confirmarea sunt distincte. Bază: COPY_RO V8 și Eventiva V7.</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Exemplu ilustrativ al aceleiași petreceri, cu locația A rezervată. Reuno pregătește cereri separate pentru fotografi și celelalte servicii necesare. Fotograful A răspunde că acoperă ceremonia și petrecerea, transportul este inclus și intervalul confirmat. B acoperă ceremonia, iar petrecerea se cotează separat. Recomandarea are ca motiv acoperirea completă; clientul alege și aprobă, iar A confirmă. Nu sunt nume sau prețuri reale. Detalii A02–A03. Bază: COPY_RO V8 și Eventiva V7.</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Concept de interfață, nu captură a unui produs funcțional. Aceeași petrecere la Locația A: locația și fotograful A sunt confirmați, decorul așteaptă accesul, iar transportul necesită o decizie. Clientul vede și aprobă propunerea de transport; apoi se așteaptă confirmarea furnizorului. Exemplu de dependență: locația răspunde cu 7 zile înainte privind accesul cu 2 ore înainte de eveniment, apoi decoratorul confirmă sosirea. Termenele sunt illustrative. Detalii A04–A06. Bază: COPY_RO V8.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Scenariu ilustrativ: fotograful A confirmat pe 05–06 anunță în ziua evenimentului că nu mai poate ajunge. Reuno solicită alternative, comunică disponibilitatea, condițiile și eventualul cost. Clientul alege și aprobă, iar înlocuitorul confirmă. Fără confirmare, problema rămâne deschisă și are un responsabil; înlocuirea nu este garantată. Locația A și noul fotograf primesc actualizarea. După eveniment fotograful livrează imaginile, clientul confirmă primirea și obligațiile rămase sunt urmărite până la închidere. A08 este un exemplu separat de supliment. Bază: COPY_RO V8.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Beneficii urmărite ale serviciului propus, nu economii măsurate. Clientul explică cerințele, compară ofertele și controlează bugetul. Locația primește informațiile și modificările agreate într-un loc. Furnizorul primește cereri și termene clare, astfel încât să pregătească oferta și să urmărească dependențele. Bază: COPY_RO V8.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Exemplu de eveniment corporate propus, nu comandă sau client real. Compania transmite obiectivul și cerințele, compară opțiunile, alege și aprobă bugetul; locația și furnizorii confirmă serviciile. Invitațiile și răspunsurile se văd în planul comun. Surse de context: https://www.nowadays.ai/ și https://release.cvent.com/eventmanagement/announcements/launch-vendor-rfps-directly-from-meeting-request-form-with-reposite. Aceste publicații nu dovedesc capacitățile Reuno sau parteneriate.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Scenariu propus, nu produs Reuno demonstrat. Cerințele includ înscrieri, vorbitori, sesiuni, săli și format, sunet, proiecție și catering. Compania aprobă; vorbitorul, locația și echipa tehnică confirmă înaintea actualizării programului participanților. Capacitatea se verifică în funcție de aranjarea sălii. Surse de context: https://www.cvent.com/en/event-marketing-management/content-management și https://mycontinental-bucuresti.continentalhotels.ro/sali-de-conferinta-bucuresti.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Concierge-ul este un serviciu opțional, vândut separat locației cu activare și abonament lunar. Oaspetele poate suna sau scrie despre meniu, o masă sau un grup; AI răspunde, revine și transmite echipei deciziile necesare. Rezervarea este confirmată prin sistemul sau echipa locației, iar bucătăria confirmă alergiile. Canalele sunt introduse etapizat; Telegram după inițierea de către utilizator. Bază: COPY_RO și Eventiva V7 A10–A16.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Tarife propuse fără TVA. Essential 650 euro și Expanded 1 200 euro per proiect de coordonare; Expanded include Essential și extinde coordonarea, inclusiv comunicarea în ziua evenimentului. Concierge opțional per locație: Start 149 euro/lună cu activare 249 euro o singură dată; Plus 299 euro/lună cu activare 399 euro. O locație și un număr per abonament; locația și furnizorii se plătesc separat pentru serviciile proprii. Detalii A09 și A15. Bază: Eventiva V7 și COPY_RO.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Proiecție de venituri Reuno fără TVA, pentru România pe toți trei anii, fără extindere externă; nu profit sau bugetul evenimentelor. Scenariul presupune ambele produse, iar concierge-ul domină veniturile modelate în fiecare din cei trei ani. Totaluri exacte: 106 230,31 / 360 902,24 / 570 025,01 euro. Anul 1: 62 920,81 abonamente, 23 959,50 activări, 19 350 proiecte; 23 proiecte, 83 activări noi, aproximativ 77 active la final. Rândurile se rotunjesc independent. 342,38 luni-locație plătite, jumătate din prima lună și 2% renunțare lunară. Scenariu vânzări lente 60 587,21 euro. Detalii A20. Bază: Eventiva V7 19/A20.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Plan propus, nu funcții deja lansate. Prima etapă începe în București; primele proiecte și lansarea inițială concierge sunt vizate în lunile 2–3. Se adaugă progresiv cereri, confirmări, invitați, logistică și ziua evenimentului, cu întregul ciclu vizat până în luna 9. Funcțiile pentru evenimente de companie, programe, înscrieri și dependențe tehnice se dezvoltă pe aceeași bază, nu reprezintă termene noi garantate. Extinderea în România urmează validării; alte țări UE sunt o posibilitate ulterioară. Toată proiecția rămâne România-only. Detalii A18–A19. Bază: Eventiva V7 și SCOPE_DELTA_01.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Catalog de categorii pentru domeniul viitorului serviciu, nu o rețea de parteneri deja conectată. Se aleg doar serviciile necesare evenimentului. Include locație, alimentație și băuturi, tort, decor, flori, baloane, foto/video, prezentatori și muzicieni, echipamente, activități pentru copii, transport, cazare, mobilier, închirieri, invitații, tipar, securitate, curățenie și servicii speciale. Sursa Eventiva: diapozitivul 18 și catalogul proiectului.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Exemplu ilustrativ de cerere detaliată. Pentru fiecare categorie se pregătește o cerere separată pe baza informațiilor comune. AI urmărește clarificările; clientul face alegerea finală, iar furnizorul confirmă angajamentele. Sursa Eventiva: diapozitivul 20.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Ilustrare a metodei de comparație, nu ofertă reală sau preț de piață. O recomandare reală necesită cost, disponibilitate, conținut complet și condiții de anulare sau reprogramare. Informațiile lipsă sunt solicitate, iar recomandarea rămâne alături de alternative; clientul decide. Sursa Eventiva: diapozitivul 21.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Schimbarea datei, meniului sau numărului invitaților creează o versiune nouă. AI identifică serviciile afectate, cere condiții și noi confirmări. Tăcerea sau livrarea mesajului nu înseamnă acord. Bucătăria confirmă meniul și condițiile pentru alergeni; locația confirmă restricțiile sale, inclusiv pentru muzică. O sarcină rămâne deschisă până la execuție. Sursa Eventiva: diapozitivele 22 și 25.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Ciclul vizat include designul invitației, trimitere și mementouri, răspunsuri, însoțitori, copii, preferințe și alergii, meniu, așezare, adresă, transport, listă și rezervare de cadouri. Bucătăria confirmă ingredientele și opțiunile sigure. Beneficiarul linkului de plată este clar; Reuno nu prevede păstrarea fondurilor invitaților. Datele sunt accesibile doar participanților cu rol potrivit. Surse Eventiva: diapozitivele 23 și 25.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AI colectează confirmări și urmărește modificările. Oamenii desemnați de locație și furnizori realizează livrarea, montajul, servirea, siguranța și demontarea. Contactul responsabil pentru ziua evenimentului se stabilește din timp; un angajat Reuno separat nu este obligatoriu. Sursa Eventiva: diapozitivul 24.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Solicitarea suplimentară acoperă pozițiile necesare, nu reîncarcă întregul pachet de banchet. Mai puțini invitați nu implică rambursare automată: se aplică minimul, termenele și munca deja realizată. Prețul necunoscut, beneficiarul nou, depășirea limitei sau schimbarea condițiilor necesită o decizie separată; furnizorul confirmă disponibilitatea independent de buget. Excepțiile sunt escaladate responsabilului, iar tăcerea nu este aprobare. Comanda confirmată, serviciul executat și plata sunt stări distincte. Surse Eventiva: diapozitivele 26 și 28.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Machetă ilustrativă a viitoarei interfețe, cu prețuri ipotetice. Cinci feluri principale suplimentare la 80 RON = 400 RON și două sticle de vin la 75 RON = 150 RON; total 550 RON, taxe presupuse incluse. Nu se taxează din nou pachetele complete. Clientul aprobă aceeași versiune 3, apoi restaurantul confirmă posibilitatea și ora; execuția și plata sunt etape ulterioare. Bugetul suplimentelor: 1 000 RON, din care 200 deja cheltuiți, 100 rezervați pentru alte obligații și 700 disponibili. Noua comandă rezervă 550, lăsând 150. După execuție: 750 cheltuiți, 100 altă rezervă, 150 disponibili. Aprobarea, confirmarea, execuția și plata sunt stări diferite, nu plată automată. O schimbare de preț cere aprobare nouă; o apăsare repetată nu dublează comanda. Butonul nu este prezentat ca semnătură calificată. Sursa Eventiva: diapozitivul 27. Surse de context păstrate: https://planningpod.com/help-center/creating-a-change-order-for-a-signed-proposal și https://tripleseat.com/features/proposals-contracts-beo/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Tarife propuse fără TVA, pentru coordonare AI per proiect. Conținutul concret și volumul participanților, canalelor și sarcinilor se stabilesc înaintea comenzii. Furnizorii și locația facturează separat serviciile proprii. Până la finalul lunii 7 modelul financiar include doar proiecte Essential; din luna 8 și Expanded, dacă funcțiile sunt pregătite și clientul este de acord. Nu este inclus obligatoriu un angajat Reuno la fața locului. Sursa Eventiva: diapozitivul 40.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Exemplu ilustrativ pentru aniversare cu zece persoane, nu comandă reală. Se colectează data, zona, numărul invitaților, meniul, alergiile și ingredientele excluse. AI folosește meniul aprobat, prezintă o recomandare și alternative; bucătăria confirmă ingredientele și înlocuirile. Cererile care implică furnizori independenți pot fi preluate printr-un serviciu de coordonare a evenimentului convenit separat. Sursa Eventiva: diapozitivul 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Lansare Start limitată vizată în lunile 2–3. Voce în română și engleză, răspunsuri și transfer către manager pentru decizii necesare. Disponibilitatea și rezervarea sunt confirmate printr-un sistem compatibil sau de echipa locației; mesajul trimis nu este echivalent cu o confirmare. După solicitare pot fi trimise meniul și fotografiile, prin SMS/email sau site. Sunt păstrate starea cererii și responsabilul. Sursa Eventiva: diapozitivul 15.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Restricțiile alimentare, alergiile, preferințele și ingredientele excluse se consemnează separat. AI comunică doar meniul și datele aprobate și clarifică necunoscutele cu bucătăria; nu garantează siguranța alergenilor. Varianta de meniu, fotografiile și designul tortului țin cont de condițiile locației. Funcțiile Plus se lansează etapizat. Sursa Eventiva: diapozitivul 16.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Calendar propus: telefon, SMS și email în luna 2; site și cont în lunile 2–3; WhatsApp în luna 3; Telegram în luna 4 după ce utilizatorul începe dialogul cu botul. Canalele sunt folosite conform regulilor aplicabile și consimțământului, inclusiv șabloanele WhatsApp. Livrarea mesajului, răspunsul și aprobarea sunt stări distincte. Sursa Eventiva: diapozitivul 17. https://core.telegram.org/bots https://www.twilio.com/docs/whatsapp/api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Direcții propuse: folosirea datelor disponibile în zilele lucrătoare, petreceri mici, vizite repetate și recomandări. Nu se afirmă o creștere măsurată a veniturilor. Mesajele de serviciu despre o comandă sunt distincte de actualizările de marketing, trimise cu consimțământ și posibilitate de dezabonare. Sursa Eventiva: diapozitivul 30.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Tarife propuse fără TVA, un număr și o locație per abonament. Start: 149 euro/lună, activare 249 euro, 300 minute și 50 SMS. Plus: 299 euro/lună, activare 399 euro, 700 minute și 150 SMS. Peste volumul agreat, 0,35 euro/minut și 0,10 euro/SMS; volumele suplimentare se convin în prealabil. Minutele includ conversații AI primite și efectuate. Canalele se adaugă conform calendarului A13; limitele de mesaje și condițiile peste volum sunt stabilite înainte. Nu se promite dezvoltare individuală nelimitată. Locația și furnizorii sunt plătiți separat pentru serviciile proprii. Sursa Eventiva: diapozitivul 39.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Indicatorii sunt comunicați de companii sau investitori și folosesc unități diferite: locații și apeluri nu formează un clasament. Hostie a avut cinci restaurante pilot în 2024 și peste 200 de locații în noiembrie 2025. Loman a început cu AI vocal în vara 2024 și a raportat milioane de apeluri până în august 2025; această valoare nu este număr de clienți sau venit. Slang a fost fondat în 2019, folosit în restaurante din 2022 și a declarat peste 2 000 de locații global în februarie 2026. Nu este dovadă a tracțiunii Reuno sau a coordonării complete autonome. Sursa inițială verificată la 4 noiembrie 2026.</a:t>
            </a:r>
          </a:p>
          <a:p xmlns:a="http://schemas.openxmlformats.org/drawingml/2006/main">
            <a:r>
              <a:t/>
            </a:r>
          </a:p>
          <a:p xmlns:a="http://schemas.openxmlformats.org/drawingml/2006/main">
            <a:r>
              <a:t>AI pentru restaurante: creștere rapidă</a:t>
            </a:r>
          </a:p>
          <a:p xmlns:a="http://schemas.openxmlformats.org/drawingml/2006/main">
            <a:r>
              <a:t>Indicatori comunicați de companii și investitorii lor. Hostie: cinci restaurante pilot în 2024 și peste 200 de locații în noiembrie 2025. Loman: milioane de apeluri până în august 2025, nu număr de clienți sau venituri. Slang: peste 2 000 de locații în februarie 2026; AI era folosit în restaurante încă din 2022. Unitățile diferite nu formează un clasament.</a:t>
            </a:r>
          </a:p>
          <a:p xmlns:a="http://schemas.openxmlformats.org/drawingml/2006/main">
            <a:r>
              <a:t>Surse și data verificării: 4 noiembrie 2026.</a:t>
            </a:r>
          </a:p>
          <a:p xmlns:a="http://schemas.openxmlformats.org/drawingml/2006/main">
            <a:r>
              <a:t>https://www.nasdaq.com/press-release/hostie-announces-strategic-integration-opentable-enhance-guest-communication-and</a:t>
            </a:r>
          </a:p>
          <a:p xmlns:a="http://schemas.openxmlformats.org/drawingml/2006/main">
            <a:r>
              <a:t>https://loman.ai/blog/loman-ai-raises-3-5-million-to-transform-restaurant-operations-with-voice-ai</a:t>
            </a:r>
          </a:p>
          <a:p xmlns:a="http://schemas.openxmlformats.org/drawingml/2006/main">
            <a:r>
              <a:t>https://www.slang.ai/post/series-b</a:t>
            </a:r>
          </a:p>
          <a:p xmlns:a="http://schemas.openxmlformats.org/drawingml/2006/main">
            <a:r>
              <a:t/>
            </a:r>
          </a:p>
          <a:p xmlns:a="http://schemas.openxmlformats.org/drawingml/2006/main">
            <a:r>
              <a:t>Hostie: creșterea rapidă a unui nou produs AI</a:t>
            </a:r>
          </a:p>
          <a:p xmlns:a="http://schemas.openxmlformats.org/drawingml/2006/main">
            <a:r>
              <a:t>Hostie: pilot în 2024 în cinci restaurante și peste 200 de locații până în noiembrie 2025. Investitorul Obvious a comunicat în iulie 2026 o creștere de zece ori a veniturilor în anul precedent; suma absolută nu a fost publicată. Scenariul Tripleseat colectează datele grupului și trimite un link către un pachet existent, după care managerul continuă negocierile.</a:t>
            </a:r>
          </a:p>
          <a:p xmlns:a="http://schemas.openxmlformats.org/drawingml/2006/main">
            <a:r>
              <a:t>Surse și data verificării: 4 noiembrie 2026.</a:t>
            </a:r>
          </a:p>
          <a:p xmlns:a="http://schemas.openxmlformats.org/drawingml/2006/main">
            <a:r>
              <a:t>https://www.nasdaq.com/press-release/hostie-announces-strategic-integration-opentable-enhance-guest-communication-and</a:t>
            </a:r>
          </a:p>
          <a:p xmlns:a="http://schemas.openxmlformats.org/drawingml/2006/main">
            <a:r>
              <a:t>https://obvious.com/ideas/why-we-invested-in-hostie/</a:t>
            </a:r>
          </a:p>
          <a:p xmlns:a="http://schemas.openxmlformats.org/drawingml/2006/main">
            <a:r>
              <a:t>https://hostie.ai/integrations/tripleseat</a:t>
            </a:r>
          </a:p>
          <a:p xmlns:a="http://schemas.openxmlformats.org/drawingml/2006/main">
            <a:r>
              <a:t/>
            </a:r>
          </a:p>
          <a:p xmlns:a="http://schemas.openxmlformats.org/drawingml/2006/main">
            <a:r>
              <a:t>Loman AI: produs vocal din 2024</a:t>
            </a:r>
          </a:p>
          <a:p xmlns:a="http://schemas.openxmlformats.org/drawingml/2006/main">
            <a:r>
              <a:t>Loman a început în vara lui 2024 cu AI vocal, apoi s-a concentrat pe restaurante. Publicația din august 2025 raportează milioane de apeluri. Investițiile, valoarea comenzilor restaurantelor și veniturile proprii ale companiei sunt indicatori diferiți; aici nu sunt confundați.</a:t>
            </a:r>
          </a:p>
          <a:p xmlns:a="http://schemas.openxmlformats.org/drawingml/2006/main">
            <a:r>
              <a:t>Surse și data verificării: 4 noiembrie 2026.</a:t>
            </a:r>
          </a:p>
          <a:p xmlns:a="http://schemas.openxmlformats.org/drawingml/2006/main">
            <a:r>
              <a:t>https://loman.ai/blog/loman-ai-raises-3-5-million-to-transform-restaurant-operations-with-voice-ai</a:t>
            </a:r>
          </a:p>
          <a:p xmlns:a="http://schemas.openxmlformats.org/drawingml/2006/main">
            <a:r>
              <a:t>https://foodondemand.com/09102025/loman-ai-can-answer-your-phone-like-tony-soprano/</a:t>
            </a:r>
          </a:p>
          <a:p xmlns:a="http://schemas.openxmlformats.org/drawingml/2006/main">
            <a:r>
              <a:t/>
            </a:r>
          </a:p>
          <a:p xmlns:a="http://schemas.openxmlformats.org/drawingml/2006/main">
            <a:r>
              <a:t>Slang AI: concierge matur pentru restaurante</a:t>
            </a:r>
          </a:p>
          <a:p xmlns:a="http://schemas.openxmlformats.org/drawingml/2006/main">
            <a:r>
              <a:t>Slang a fost fondat în 2019. Publicația din ianuarie 2023 descrie restaurante care foloseau Slang AI încă din 2022. Numărul 50 din cercetarea timpurie reprezintă un eșantion, nu întreaga bază de clienți. Peste 2 000 de locații în februarie 2026 reprezintă acoperirea globală declarată.</a:t>
            </a:r>
          </a:p>
          <a:p xmlns:a="http://schemas.openxmlformats.org/drawingml/2006/main">
            <a:r>
              <a:t>Surse și data verificării: 4 noiembrie 2026.</a:t>
            </a:r>
          </a:p>
          <a:p xmlns:a="http://schemas.openxmlformats.org/drawingml/2006/main">
            <a:r>
              <a:t>https://www.slang.ai/post/series-b</a:t>
            </a:r>
          </a:p>
          <a:p xmlns:a="http://schemas.openxmlformats.org/drawingml/2006/main">
            <a:r>
              <a:t>https://www.slang.ai/post/restaurant-phone-answering-service</a:t>
            </a:r>
          </a:p>
          <a:p xmlns:a="http://schemas.openxmlformats.org/drawingml/2006/main">
            <a:r>
              <a:t>https://www.slang.ai/post/superhost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Nowadays descrie AI pentru solicitări și comparații împreună cu specialiști care sprijină organizarea și activitatea la locație. Naboo și HeadBox prezintă servicii cu implicarea oamenilor; Naboo include un manager, iar cazul HeadBox din Lisabona cuprinde 220 de participanți din 19 țări. Sunt afirmații ale furnizorilor, nu dovezi de autonomie Reuno. https://www.nowadays.ai/</a:t>
            </a:r>
          </a:p>
          <a:p xmlns:a="http://schemas.openxmlformats.org/drawingml/2006/main">
            <a:r>
              <a:t>Europa: organizare completă de evenimente</a:t>
            </a:r>
          </a:p>
          <a:p xmlns:a="http://schemas.openxmlformats.org/drawingml/2006/main">
            <a:r>
              <a:t>Naboo și HeadBox ilustrează cererea pentru un serviciu amplu de organizare cu implicarea oamenilor. Naboo descrie cereri, comparații și un manager suplimentar. Cazul HeadBox din Lisabona cuprinde 220 de participanți din 19 țări. Aceste exemple nu demonstrează desfășurarea complet autonomă a unui eveniment de către AI.</a:t>
            </a:r>
          </a:p>
          <a:p xmlns:a="http://schemas.openxmlformats.org/drawingml/2006/main">
            <a:r>
              <a:t>Surse și data verificării: 4 noiembrie 2026.</a:t>
            </a:r>
          </a:p>
          <a:p xmlns:a="http://schemas.openxmlformats.org/drawingml/2006/main">
            <a:r>
              <a:t>https://www.naboo.app/en-ca/services/role-event-organisers</a:t>
            </a:r>
          </a:p>
          <a:p xmlns:a="http://schemas.openxmlformats.org/drawingml/2006/main">
            <a:r>
              <a:t>https://www.headbox.com/post/unlocking-unlimited-potential-how-headbox-powered-knight-frank-iberia-2026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Plan de dezvoltare propus. Catalogul partenerilor se creează de la zero. Telefon, SMS și email sunt vizate în luna 2; site și cont în lunile 2–3; WhatsApp în luna 3; Telegram în luna 4 după inițierea de către utilizator. În lunile 4–5 se adaugă fișa suplimentului, preț pe poziții, acord, cereri către furnizori, comparații, confirmări și dependențe. Modulele de coordonare pot fi folosite separat de abonamentul concierge. Bază: sursa Eventiva, diapozitivele 29 și 36; A13 pentru canale.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Plan propus, nu funcții dovedite live. Lunile 6–7 adaugă rezerva bugetară, atribuții, dependențe și mementouri, alături de invitați și logistică. În lunile 8–9 sunt vizate urgențe în ziua evenimentului, înlocuiri, escaladare și urmărirea execuției, apoi întregul ciclu planificat. Noile condiții necesită acord și confirmare. Serviciile fizice rămân la furnizori; modulele comune pot fi legate de fișa evenimentului. Bază: sursa Eventiva, diapozitivele 29 și 37.</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Toți cei trei ani ai scenariului sunt pentru România și exclud extinderea externă. Venituri Reuno fără TVA, nu profit sau bugetele locațiilor și furnizorilor. Scenariul de bază presupune 83 de activări noi, aproximativ 77 de abonamente active la final de an, 342,38 luni-locație plătite și 23 de evenimente finalizate. Totalurile exacte: anul 1 106 230,31 euro, anul 2 360 902,24 euro și anul 3 570 025,01 euro. În anul 1: abonamente 62 920,81 euro, activări 23 959,50 euro și proiecte 19 350 euro. Rândurile afișate în mii sunt rotunjite independent. Modelul pe cohorte include jumătate din prima lună, 2% rată lunară de renunțare, recunoașterea activării după acceptarea configurării și a proiectului după finalizare. Vânzările mai lente produc 60 587,21 euro. Reperul comercial de 70 000 euro nu este un prag garantat și necesită îndeplinirea planului. Sursa Eventiva: diapozitivele 10, 13 și 38.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Exemplu ilustrativ de întâlnire de început de an. Brief-ul cuprinde obiectivul, publicul, data și orașul, participanții, bugetul și persoana care aprobă. Compania aprobă lista invitaților, Reuno trimite invitațiile; furnizorii confirmă propriile condiții. Surse context: https://www.nowadays.ai/ și https://release.cvent.com/eventmanagement/announcements/launch-vendor-rfps-directly-from-meeting-request-form-with-reposite. Nu reprezintă ofertă reală sau serviciu demonstrat.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Program ilustrativ, nu program sau rezervare reală. Servicii conexe: înscrieri, coffee break, transmisie la cerere, cazare și transferuri. Când un vorbitor întârzie, se verifică alternativele cu locația și echipa tehnică și eventualul cost; organizatorul aprobă, iar vorbitorul, locația și furnizorii confirmă noile condiții înainte de actualizarea programului pentru cei afectați. Fără răspuns confirmat, problema rămâne deschisă cu responsabil și următor pas. O schimbare a aranjării sălii cere verificarea capacității și a timpului de reconfigurare. Surse context: https://www.headbox.com/business/post/cx-circle-2026 și https://www.parliament-hotel.ro/ro/meetings.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2da96d627d340b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1a82a297b7374a5f"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07667157ff794819"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54bc3254d3a44065"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356b41e249c4484e"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d61e056242144ff2"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06B58F6-8202-4935-B0C0-E4CD98F2AB7D}"/>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0EE08541-3A2C-4945-BF30-ABA6037D00DE}"/>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449A0112-1FE2-4630-B3C3-DA449EBD60F5}"/>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83BA3C9-2D8C-4D23-9043-AF57A9BC8BD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5B2A35B1-6078-46A0-862B-C15B6F4187C6}"/>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4853CE88-A006-4A18-9901-AE884BA3E65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BADA8C2C-38BF-4EB7-9452-1E90ABC15044}"/>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F24BE3EF-A1EE-4471-A2DF-A9CEB1992F84}"/>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7D287BC-3217-4992-9908-C33C06FD1EA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998AC69-925A-48A2-B411-9784AA90881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dfc4eb877904f4d" /><Relationship Type="http://schemas.openxmlformats.org/officeDocument/2006/relationships/slideLayout" Target="/ppt/slideLayouts/slideLayout1.xml" Id="R879bee3a435e4f53" /><Relationship Type="http://schemas.openxmlformats.org/officeDocument/2006/relationships/slideLayout" Target="/ppt/slideLayouts/slideLayout2.xml" Id="Rac10df2ead1f474f" /><Relationship Type="http://schemas.openxmlformats.org/officeDocument/2006/relationships/slideLayout" Target="/ppt/slideLayouts/slideLayout3.xml" Id="Rc271131ee1d74aa0" /><Relationship Type="http://schemas.openxmlformats.org/officeDocument/2006/relationships/slideLayout" Target="/ppt/slideLayouts/slideLayout4.xml" Id="R8e57c20d15b949dc" /><Relationship Type="http://schemas.openxmlformats.org/officeDocument/2006/relationships/slideLayout" Target="/ppt/slideLayouts/slideLayout5.xml" Id="R629b6f51af5d4efd" /><Relationship Type="http://schemas.openxmlformats.org/officeDocument/2006/relationships/slideLayout" Target="/ppt/slideLayouts/slideLayout6.xml" Id="R503e867dd9bb45c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79bee3a435e4f53"/>
    <p:sldLayoutId xmlns:r="http://schemas.openxmlformats.org/officeDocument/2006/relationships" id="2147483650" r:id="Rac10df2ead1f474f"/>
    <p:sldLayoutId xmlns:r="http://schemas.openxmlformats.org/officeDocument/2006/relationships" id="2147483651" r:id="Rc271131ee1d74aa0"/>
    <p:sldLayoutId xmlns:r="http://schemas.openxmlformats.org/officeDocument/2006/relationships" id="2147483652" r:id="R8e57c20d15b949dc"/>
    <p:sldLayoutId xmlns:r="http://schemas.openxmlformats.org/officeDocument/2006/relationships" id="2147483653" r:id="R629b6f51af5d4efd"/>
    <p:sldLayoutId xmlns:r="http://schemas.openxmlformats.org/officeDocument/2006/relationships" id="2147483654" r:id="R503e867dd9bb45c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standalone='yes'?>
<Relationships xmlns="http://schemas.openxmlformats.org/package/2006/relationships"><Relationship Type="http://schemas.openxmlformats.org/officeDocument/2006/relationships/slideLayout" Target="/ppt/slideLayouts/slideLayout6.xml" Id="Rca7bc6e1438a4e7e"/><Relationship Type="http://schemas.openxmlformats.org/officeDocument/2006/relationships/image" Target="/ppt/media/image.png" Id="Rb2883319fd734b0c"/><Relationship Type="http://schemas.openxmlformats.org/officeDocument/2006/relationships/notesSlide" Target="/ppt/notesSlides/notesSlide1.xml" Id="R87cf7b57d23643a9"/></Relationships>
</file>

<file path=ppt/slides/_rels/slide2.xml.rels><?xml version='1.0' encoding='UTF-8' standalone='yes'?>
<Relationships xmlns="http://schemas.openxmlformats.org/package/2006/relationships"><Relationship Type="http://schemas.openxmlformats.org/officeDocument/2006/relationships/slideLayout" Target="/ppt/slideLayouts/slideLayout6.xml" Id="R39132bfbc3244123"/><Relationship Type="http://schemas.openxmlformats.org/officeDocument/2006/relationships/image" Target="/ppt/media/image.png" Id="R84d2d31d1f234978"/><Relationship Type="http://schemas.openxmlformats.org/officeDocument/2006/relationships/notesSlide" Target="/ppt/notesSlides/notesSlide2.xml" Id="Reb94e55c42bd41e0"/></Relationships>
</file>

<file path=ppt/slides/_rels/slide3.xml.rels><?xml version='1.0' encoding='UTF-8' standalone='yes'?>
<Relationships xmlns="http://schemas.openxmlformats.org/package/2006/relationships"><Relationship Type="http://schemas.openxmlformats.org/officeDocument/2006/relationships/slideLayout" Target="/ppt/slideLayouts/slideLayout6.xml" Id="Re9bfc3d0b1124a63"/><Relationship Type="http://schemas.openxmlformats.org/officeDocument/2006/relationships/image" Target="/ppt/media/image.png" Id="R858e5c40c0044b65"/><Relationship Type="http://schemas.openxmlformats.org/officeDocument/2006/relationships/notesSlide" Target="/ppt/notesSlides/notesSlide3.xml" Id="Rf665ce7bd5a8457d"/><Relationship Id="rId1000" Type="http://schemas.openxmlformats.org/officeDocument/2006/relationships/slide" Target="slide15.xml"/></Relationships>
</file>

<file path=ppt/slides/_rels/slide4.xml.rels><?xml version='1.0' encoding='UTF-8' standalone='yes'?>
<Relationships xmlns="http://schemas.openxmlformats.org/package/2006/relationships"><Relationship Type="http://schemas.openxmlformats.org/officeDocument/2006/relationships/slideLayout" Target="/ppt/slideLayouts/slideLayout6.xml" Id="R3a567964ef084937"/><Relationship Type="http://schemas.openxmlformats.org/officeDocument/2006/relationships/image" Target="/ppt/media/image.png" Id="R86584af749b743db"/><Relationship Type="http://schemas.openxmlformats.org/officeDocument/2006/relationships/notesSlide" Target="/ppt/notesSlides/notesSlide4.xml" Id="R09c75cfc07094ac4"/><Relationship Id="rId1000" Type="http://schemas.openxmlformats.org/officeDocument/2006/relationships/slide" Target="slide17.xml"/></Relationships>
</file>

<file path=ppt/slides/_rels/slide5.xml.rels><?xml version='1.0' encoding='UTF-8' standalone='yes'?>
<Relationships xmlns="http://schemas.openxmlformats.org/package/2006/relationships"><Relationship Type="http://schemas.openxmlformats.org/officeDocument/2006/relationships/slideLayout" Target="/ppt/slideLayouts/slideLayout6.xml" Id="Rdf6fee5904f6476a"/><Relationship Type="http://schemas.openxmlformats.org/officeDocument/2006/relationships/image" Target="/ppt/media/image.png" Id="R34e3e0c5be924a89"/><Relationship Type="http://schemas.openxmlformats.org/officeDocument/2006/relationships/notesSlide" Target="/ppt/notesSlides/notesSlide5.xml" Id="R55418ca97eb341c1"/><Relationship Id="rId1000" Type="http://schemas.openxmlformats.org/officeDocument/2006/relationships/slide" Target="slide16.xml"/><Relationship Id="rId1001" Type="http://schemas.openxmlformats.org/officeDocument/2006/relationships/slide" Target="slide17.xml"/></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6.xml" Id="Raedcd0094ea94cee"/><Relationship Type="http://schemas.openxmlformats.org/officeDocument/2006/relationships/image" Target="/ppt/media/image.png" Id="Rb2bbea0c76af454b"/><Relationship Type="http://schemas.openxmlformats.org/officeDocument/2006/relationships/notesSlide" Target="/ppt/notesSlides/notesSlide6.xml" Id="R90571c9bab144ed6"/><Relationship Id="rId1000" Type="http://schemas.openxmlformats.org/officeDocument/2006/relationships/slide" Target="slide18.xml"/><Relationship Id="rId1001" Type="http://schemas.openxmlformats.org/officeDocument/2006/relationships/slide" Target="slide19.xml"/><Relationship Id="rId1002" Type="http://schemas.openxmlformats.org/officeDocument/2006/relationships/slide" Target="slide20.xml"/></Relationships>
</file>

<file path=ppt/slides/_rels/slide7.xml.rels><?xml version='1.0' encoding='UTF-8' standalone='yes'?>
<Relationships xmlns="http://schemas.openxmlformats.org/package/2006/relationships"><Relationship Type="http://schemas.openxmlformats.org/officeDocument/2006/relationships/slideLayout" Target="/ppt/slideLayouts/slideLayout6.xml" Id="R3ccd2b8e9c714177"/><Relationship Type="http://schemas.openxmlformats.org/officeDocument/2006/relationships/image" Target="/ppt/media/image.png" Id="Re315774fbe9c4404"/><Relationship Type="http://schemas.openxmlformats.org/officeDocument/2006/relationships/notesSlide" Target="/ppt/notesSlides/notesSlide7.xml" Id="Rf84cc28981274d24"/><Relationship Id="rId1000" Type="http://schemas.openxmlformats.org/officeDocument/2006/relationships/slide" Target="slide18.xml"/><Relationship Id="rId1001" Type="http://schemas.openxmlformats.org/officeDocument/2006/relationships/slide" Target="slide20.xml"/><Relationship Id="rId1002" Type="http://schemas.openxmlformats.org/officeDocument/2006/relationships/slide" Target="slide21.xml"/><Relationship Id="rId1003" Type="http://schemas.openxmlformats.org/officeDocument/2006/relationships/slide" Target="slide22.xml"/></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6.xml" Id="Rf56c15e1081644e8"/><Relationship Type="http://schemas.openxmlformats.org/officeDocument/2006/relationships/image" Target="/ppt/media/image.png" Id="R333583c21d914093"/><Relationship Type="http://schemas.openxmlformats.org/officeDocument/2006/relationships/notesSlide" Target="/ppt/notesSlides/notesSlide8.xml" Id="R38f789c565054d78"/></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6.xml" Id="Rcbdfd0bd32194026"/><Relationship Type="http://schemas.openxmlformats.org/officeDocument/2006/relationships/image" Target="/ppt/media/image.png" Id="Red3ff6207b6548f0"/><Relationship Type="http://schemas.openxmlformats.org/officeDocument/2006/relationships/notesSlide" Target="/ppt/notesSlides/notesSlide9.xml" Id="R3902456ab5a94f80"/><Relationship Id="rId1000" Type="http://schemas.openxmlformats.org/officeDocument/2006/relationships/slide" Target="slide35.xml"/><Relationship Id="rId1001" Type="http://schemas.openxmlformats.org/officeDocument/2006/relationships/slide" Target="slide31.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6.xml" Id="Ra6776dac7f7e4fd7"/><Relationship Type="http://schemas.openxmlformats.org/officeDocument/2006/relationships/image" Target="/ppt/media/image.png" Id="Rbfc10e2f76634732"/><Relationship Type="http://schemas.openxmlformats.org/officeDocument/2006/relationships/notesSlide" Target="/ppt/notesSlides/notesSlide10.xml" Id="R3a32dcaad1c54f1c"/><Relationship Id="rId1000" Type="http://schemas.openxmlformats.org/officeDocument/2006/relationships/slide" Target="slide36.xml"/></Relationships>
</file>

<file path=ppt/slides/_rels/slide11.xml.rels><?xml version='1.0' encoding='UTF-8' standalone='yes'?>
<Relationships xmlns="http://schemas.openxmlformats.org/package/2006/relationships"><Relationship Type="http://schemas.openxmlformats.org/officeDocument/2006/relationships/slideLayout" Target="/ppt/slideLayouts/slideLayout6.xml" Id="R74c67b278eff4027"/><Relationship Type="http://schemas.openxmlformats.org/officeDocument/2006/relationships/image" Target="/ppt/media/image.png" Id="Ra3e72c7000f14b5c"/><Relationship Type="http://schemas.openxmlformats.org/officeDocument/2006/relationships/notesSlide" Target="/ppt/notesSlides/notesSlide11.xml" Id="R5f239980112f41ff"/><Relationship Id="rId1000" Type="http://schemas.openxmlformats.org/officeDocument/2006/relationships/slide" Target="slide24.xml"/><Relationship Id="rId1001" Type="http://schemas.openxmlformats.org/officeDocument/2006/relationships/slide" Target="slide25.xml"/><Relationship Id="rId1002" Type="http://schemas.openxmlformats.org/officeDocument/2006/relationships/slide" Target="slide26.xml"/><Relationship Id="rId1003" Type="http://schemas.openxmlformats.org/officeDocument/2006/relationships/slide" Target="slide27.xml"/><Relationship Id="rId1004" Type="http://schemas.openxmlformats.org/officeDocument/2006/relationships/slide" Target="slide28.xml"/><Relationship Id="rId1005" Type="http://schemas.openxmlformats.org/officeDocument/2006/relationships/slide" Target="slide30.xml"/></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6.xml" Id="R9ac9378b43494a34"/><Relationship Type="http://schemas.openxmlformats.org/officeDocument/2006/relationships/image" Target="/ppt/media/image.png" Id="R17e787eb4fe54153"/><Relationship Type="http://schemas.openxmlformats.org/officeDocument/2006/relationships/notesSlide" Target="/ppt/notesSlides/notesSlide12.xml" Id="R493242b00ab844bf"/><Relationship Id="rId1000" Type="http://schemas.openxmlformats.org/officeDocument/2006/relationships/slide" Target="slide23.xml"/><Relationship Id="rId1001" Type="http://schemas.openxmlformats.org/officeDocument/2006/relationships/slide" Target="slide29.xml"/></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6.xml" Id="R72eb6ddf49dc4110"/><Relationship Type="http://schemas.openxmlformats.org/officeDocument/2006/relationships/image" Target="/ppt/media/image.png" Id="R4f44c2551c18432c"/><Relationship Type="http://schemas.openxmlformats.org/officeDocument/2006/relationships/notesSlide" Target="/ppt/notesSlides/notesSlide13.xml" Id="Racc99272665f49f6"/><Relationship Id="rId1000" Type="http://schemas.openxmlformats.org/officeDocument/2006/relationships/slide" Target="slide34.xml"/></Relationships>
</file>

<file path=ppt/slides/_rels/slide14.xml.rels><?xml version='1.0' encoding='UTF-8' standalone='yes'?>
<Relationships xmlns="http://schemas.openxmlformats.org/package/2006/relationships"><Relationship Type="http://schemas.openxmlformats.org/officeDocument/2006/relationships/slideLayout" Target="/ppt/slideLayouts/slideLayout6.xml" Id="Rd666053d68bd4f0b"/><Relationship Type="http://schemas.openxmlformats.org/officeDocument/2006/relationships/image" Target="/ppt/media/image.png" Id="R2398b6a192ce45af"/><Relationship Type="http://schemas.openxmlformats.org/officeDocument/2006/relationships/notesSlide" Target="/ppt/notesSlides/notesSlide14.xml" Id="R7edfc834a6b5422b"/><Relationship Id="rId1000" Type="http://schemas.openxmlformats.org/officeDocument/2006/relationships/slide" Target="slide32.xml"/><Relationship Id="rId1001" Type="http://schemas.openxmlformats.org/officeDocument/2006/relationships/slide" Target="slide33.xml"/></Relationships>
</file>

<file path=ppt/slides/_rels/slide15.xml.rels><?xml version='1.0' encoding='UTF-8' standalone='yes'?>
<Relationships xmlns="http://schemas.openxmlformats.org/package/2006/relationships"><Relationship Type="http://schemas.openxmlformats.org/officeDocument/2006/relationships/slideLayout" Target="/ppt/slideLayouts/slideLayout6.xml" Id="Rb691b26a3478451e"/><Relationship Type="http://schemas.openxmlformats.org/officeDocument/2006/relationships/image" Target="/ppt/media/image.png" Id="Rc7ad86c312c246a9"/><Relationship Type="http://schemas.openxmlformats.org/officeDocument/2006/relationships/notesSlide" Target="/ppt/notesSlides/notesSlide15.xml" Id="Rbca1a5ea9c7f4f81"/><Relationship Id="rId1000" Type="http://schemas.openxmlformats.org/officeDocument/2006/relationships/slide" Target="slide3.xml"/><Relationship Id="rId1001" Type="http://schemas.openxmlformats.org/officeDocument/2006/relationships/slide" Target="slide9.xml"/><Relationship Id="rId1002" Type="http://schemas.openxmlformats.org/officeDocument/2006/relationships/slide" Target="slide10.xml"/></Relationships>
</file>

<file path=ppt/slides/_rels/slide16.xml.rels><?xml version='1.0' encoding='UTF-8' standalone='yes'?>
<Relationships xmlns="http://schemas.openxmlformats.org/package/2006/relationships"><Relationship Type="http://schemas.openxmlformats.org/officeDocument/2006/relationships/slideLayout" Target="/ppt/slideLayouts/slideLayout6.xml" Id="R53b435963f214e01"/><Relationship Type="http://schemas.openxmlformats.org/officeDocument/2006/relationships/image" Target="/ppt/media/image.png" Id="R6e9424dd75e54ae8"/><Relationship Type="http://schemas.openxmlformats.org/officeDocument/2006/relationships/notesSlide" Target="/ppt/notesSlides/notesSlide16.xml" Id="Rb7fa47853a7a4f2d"/><Relationship Id="rId1000" Type="http://schemas.openxmlformats.org/officeDocument/2006/relationships/slide" Target="slide4.xml"/><Relationship Id="rId1001" Type="http://schemas.openxmlformats.org/officeDocument/2006/relationships/slide" Target="slide5.xml"/></Relationships>
</file>

<file path=ppt/slides/_rels/slide17.xml.rels><?xml version='1.0' encoding='UTF-8' standalone='yes'?>
<Relationships xmlns="http://schemas.openxmlformats.org/package/2006/relationships"><Relationship Type="http://schemas.openxmlformats.org/officeDocument/2006/relationships/slideLayout" Target="/ppt/slideLayouts/slideLayout6.xml" Id="R0fe8f6941d064452"/><Relationship Type="http://schemas.openxmlformats.org/officeDocument/2006/relationships/image" Target="/ppt/media/image.png" Id="Rfb77cfe7c9ea4124"/><Relationship Type="http://schemas.openxmlformats.org/officeDocument/2006/relationships/notesSlide" Target="/ppt/notesSlides/notesSlide17.xml" Id="R88010346c0554b4e"/><Relationship Id="rId1000" Type="http://schemas.openxmlformats.org/officeDocument/2006/relationships/slide" Target="slide4.xml"/><Relationship Id="rId1001" Type="http://schemas.openxmlformats.org/officeDocument/2006/relationships/slide" Target="slide5.xml"/></Relationships>
</file>

<file path=ppt/slides/_rels/slide18.xml.rels><?xml version='1.0' encoding='UTF-8' standalone='yes'?>
<Relationships xmlns="http://schemas.openxmlformats.org/package/2006/relationships"><Relationship Type="http://schemas.openxmlformats.org/officeDocument/2006/relationships/slideLayout" Target="/ppt/slideLayouts/slideLayout6.xml" Id="R43db8c336ccf48d1"/><Relationship Type="http://schemas.openxmlformats.org/officeDocument/2006/relationships/image" Target="/ppt/media/image.png" Id="Rf3fcde2f5904417d"/><Relationship Type="http://schemas.openxmlformats.org/officeDocument/2006/relationships/notesSlide" Target="/ppt/notesSlides/notesSlide18.xml" Id="Rd58ee2e14d01412c"/><Relationship Id="rId1000" Type="http://schemas.openxmlformats.org/officeDocument/2006/relationships/slide" Target="slide6.xml"/><Relationship Id="rId1001" Type="http://schemas.openxmlformats.org/officeDocument/2006/relationships/slide" Target="slide7.xml"/></Relationships>
</file>

<file path=ppt/slides/_rels/slide19.xml.rels><?xml version='1.0' encoding='UTF-8' standalone='yes'?>
<Relationships xmlns="http://schemas.openxmlformats.org/package/2006/relationships"><Relationship Type="http://schemas.openxmlformats.org/officeDocument/2006/relationships/slideLayout" Target="/ppt/slideLayouts/slideLayout6.xml" Id="R5ae1f8a957384d1e"/><Relationship Type="http://schemas.openxmlformats.org/officeDocument/2006/relationships/image" Target="/ppt/media/image.png" Id="R98384b0b4b5943b0"/><Relationship Type="http://schemas.openxmlformats.org/officeDocument/2006/relationships/notesSlide" Target="/ppt/notesSlides/notesSlide19.xml" Id="R710cebc4e4bf438e"/><Relationship Id="rId1000" Type="http://schemas.openxmlformats.org/officeDocument/2006/relationships/slide" Target="slide6.xml"/><Relationship Id="rId1001" Type="http://schemas.openxmlformats.org/officeDocument/2006/relationships/slide" Target="slide9.xml"/><Relationship Id="rId1002" Type="http://schemas.openxmlformats.org/officeDocument/2006/relationships/slide" Target="slide10.xml"/></Relationships>
</file>

<file path=ppt/slides/_rels/slide20.xml.rels><?xml version='1.0' encoding='UTF-8' standalone='yes'?>
<Relationships xmlns="http://schemas.openxmlformats.org/package/2006/relationships"><Relationship Type="http://schemas.openxmlformats.org/officeDocument/2006/relationships/slideLayout" Target="/ppt/slideLayouts/slideLayout6.xml" Id="R4bfe37bfb26f4206"/><Relationship Type="http://schemas.openxmlformats.org/officeDocument/2006/relationships/image" Target="/ppt/media/image.png" Id="R751f7d14a1ad46b0"/><Relationship Type="http://schemas.openxmlformats.org/officeDocument/2006/relationships/notesSlide" Target="/ppt/notesSlides/notesSlide20.xml" Id="R14cbb0518dc04f84"/><Relationship Id="rId1000" Type="http://schemas.openxmlformats.org/officeDocument/2006/relationships/slide" Target="slide6.xml"/><Relationship Id="rId1001" Type="http://schemas.openxmlformats.org/officeDocument/2006/relationships/slide" Target="slide7.xml"/></Relationships>
</file>

<file path=ppt/slides/_rels/slide21.xml.rels><?xml version='1.0' encoding='UTF-8' standalone='yes'?>
<Relationships xmlns="http://schemas.openxmlformats.org/package/2006/relationships"><Relationship Type="http://schemas.openxmlformats.org/officeDocument/2006/relationships/slideLayout" Target="/ppt/slideLayouts/slideLayout6.xml" Id="R2b0158665401441d"/><Relationship Type="http://schemas.openxmlformats.org/officeDocument/2006/relationships/image" Target="/ppt/media/image.png" Id="R7c80237dfdb44389"/><Relationship Type="http://schemas.openxmlformats.org/officeDocument/2006/relationships/notesSlide" Target="/ppt/notesSlides/notesSlide21.xml" Id="R0a28f7a66a9546eb"/><Relationship Id="rId1000" Type="http://schemas.openxmlformats.org/officeDocument/2006/relationships/slide" Target="slide6.xml"/><Relationship Id="rId1001" Type="http://schemas.openxmlformats.org/officeDocument/2006/relationships/slide" Target="slide7.xml"/></Relationships>
</file>

<file path=ppt/slides/_rels/slide22.xml.rels><?xml version='1.0' encoding='UTF-8' standalone='yes'?>
<Relationships xmlns="http://schemas.openxmlformats.org/package/2006/relationships"><Relationship Type="http://schemas.openxmlformats.org/officeDocument/2006/relationships/slideLayout" Target="/ppt/slideLayouts/slideLayout6.xml" Id="R1edd6726cfc1419a"/><Relationship Type="http://schemas.openxmlformats.org/officeDocument/2006/relationships/image" Target="/ppt/media/image.png" Id="Re829fda3b1f24bfb"/><Relationship Type="http://schemas.openxmlformats.org/officeDocument/2006/relationships/notesSlide" Target="/ppt/notesSlides/notesSlide22.xml" Id="R344274cf3ed14791"/><Relationship Id="rId1000" Type="http://schemas.openxmlformats.org/officeDocument/2006/relationships/slide" Target="slide7.xml"/></Relationships>
</file>

<file path=ppt/slides/_rels/slide23.xml.rels><?xml version='1.0' encoding='UTF-8' standalone='yes'?>
<Relationships xmlns="http://schemas.openxmlformats.org/package/2006/relationships"><Relationship Type="http://schemas.openxmlformats.org/officeDocument/2006/relationships/slideLayout" Target="/ppt/slideLayouts/slideLayout6.xml" Id="R79949229c4664bec"/><Relationship Type="http://schemas.openxmlformats.org/officeDocument/2006/relationships/image" Target="/ppt/media/image.png" Id="Rc99323a6fd83410f"/><Relationship Type="http://schemas.openxmlformats.org/officeDocument/2006/relationships/notesSlide" Target="/ppt/notesSlides/notesSlide23.xml" Id="R699896f746f74645"/><Relationship Id="rId1000" Type="http://schemas.openxmlformats.org/officeDocument/2006/relationships/slide" Target="slide12.xml"/></Relationships>
</file>

<file path=ppt/slides/_rels/slide24.xml.rels><?xml version='1.0' encoding='UTF-8' standalone='yes'?>
<Relationships xmlns="http://schemas.openxmlformats.org/package/2006/relationships"><Relationship Type="http://schemas.openxmlformats.org/officeDocument/2006/relationships/slideLayout" Target="/ppt/slideLayouts/slideLayout6.xml" Id="Rf7d88507f9a241f4"/><Relationship Type="http://schemas.openxmlformats.org/officeDocument/2006/relationships/image" Target="/ppt/media/image.png" Id="R0aad72a530eb45d8"/><Relationship Type="http://schemas.openxmlformats.org/officeDocument/2006/relationships/notesSlide" Target="/ppt/notesSlides/notesSlide24.xml" Id="R0ace60c57bd24f61"/><Relationship Id="rId1000" Type="http://schemas.openxmlformats.org/officeDocument/2006/relationships/slide" Target="slide11.xml"/></Relationships>
</file>

<file path=ppt/slides/_rels/slide25.xml.rels><?xml version='1.0' encoding='UTF-8' standalone='yes'?>
<Relationships xmlns="http://schemas.openxmlformats.org/package/2006/relationships"><Relationship Type="http://schemas.openxmlformats.org/officeDocument/2006/relationships/slideLayout" Target="/ppt/slideLayouts/slideLayout6.xml" Id="R5da1f8a533604f6e"/><Relationship Type="http://schemas.openxmlformats.org/officeDocument/2006/relationships/image" Target="/ppt/media/image.png" Id="R9839e6019eb74c31"/><Relationship Type="http://schemas.openxmlformats.org/officeDocument/2006/relationships/notesSlide" Target="/ppt/notesSlides/notesSlide25.xml" Id="R11ebf47cacd44b72"/><Relationship Id="rId1000" Type="http://schemas.openxmlformats.org/officeDocument/2006/relationships/slide" Target="slide11.xml"/></Relationships>
</file>

<file path=ppt/slides/_rels/slide26.xml.rels><?xml version='1.0' encoding='UTF-8' standalone='yes'?>
<Relationships xmlns="http://schemas.openxmlformats.org/package/2006/relationships"><Relationship Type="http://schemas.openxmlformats.org/officeDocument/2006/relationships/slideLayout" Target="/ppt/slideLayouts/slideLayout6.xml" Id="R6294f710323c434c"/><Relationship Type="http://schemas.openxmlformats.org/officeDocument/2006/relationships/image" Target="/ppt/media/image.png" Id="Rec36c3d417f246aa"/><Relationship Type="http://schemas.openxmlformats.org/officeDocument/2006/relationships/notesSlide" Target="/ppt/notesSlides/notesSlide26.xml" Id="R199368771b634a40"/><Relationship Id="rId1000" Type="http://schemas.openxmlformats.org/officeDocument/2006/relationships/slide" Target="slide11.xml"/></Relationships>
</file>

<file path=ppt/slides/_rels/slide27.xml.rels><?xml version='1.0' encoding='UTF-8' standalone='yes'?>
<Relationships xmlns="http://schemas.openxmlformats.org/package/2006/relationships"><Relationship Type="http://schemas.openxmlformats.org/officeDocument/2006/relationships/slideLayout" Target="/ppt/slideLayouts/slideLayout6.xml" Id="Ree7b080f32ed4821"/><Relationship Type="http://schemas.openxmlformats.org/officeDocument/2006/relationships/image" Target="/ppt/media/image.png" Id="R22ab56d4f59c434d"/><Relationship Type="http://schemas.openxmlformats.org/officeDocument/2006/relationships/notesSlide" Target="/ppt/notesSlides/notesSlide27.xml" Id="R8ba92bd7f929451a"/><Relationship Id="rId1000" Type="http://schemas.openxmlformats.org/officeDocument/2006/relationships/slide" Target="slide11.xml"/></Relationships>
</file>

<file path=ppt/slides/_rels/slide28.xml.rels><?xml version='1.0' encoding='UTF-8' standalone='yes'?>
<Relationships xmlns="http://schemas.openxmlformats.org/package/2006/relationships"><Relationship Type="http://schemas.openxmlformats.org/officeDocument/2006/relationships/slideLayout" Target="/ppt/slideLayouts/slideLayout6.xml" Id="R6512ab0d1c3e4b22"/><Relationship Type="http://schemas.openxmlformats.org/officeDocument/2006/relationships/image" Target="/ppt/media/image.png" Id="Rd963716365b64019"/><Relationship Type="http://schemas.openxmlformats.org/officeDocument/2006/relationships/notesSlide" Target="/ppt/notesSlides/notesSlide28.xml" Id="R69e335573b9c49b0"/><Relationship Id="rId1000" Type="http://schemas.openxmlformats.org/officeDocument/2006/relationships/slide" Target="slide11.xml"/></Relationships>
</file>

<file path=ppt/slides/_rels/slide29.xml.rels><?xml version='1.0' encoding='UTF-8' standalone='yes'?>
<Relationships xmlns="http://schemas.openxmlformats.org/package/2006/relationships"><Relationship Type="http://schemas.openxmlformats.org/officeDocument/2006/relationships/slideLayout" Target="/ppt/slideLayouts/slideLayout6.xml" Id="R757d840f68b142e1"/><Relationship Type="http://schemas.openxmlformats.org/officeDocument/2006/relationships/image" Target="/ppt/media/image.png" Id="Rea7ce4f949e34343"/><Relationship Type="http://schemas.openxmlformats.org/officeDocument/2006/relationships/notesSlide" Target="/ppt/notesSlides/notesSlide29.xml" Id="R1a08bb23f54f4483"/><Relationship Id="rId1000" Type="http://schemas.openxmlformats.org/officeDocument/2006/relationships/slide" Target="slide12.xml"/><Relationship Id="rId1001" Type="http://schemas.openxmlformats.org/officeDocument/2006/relationships/slide" Target="slide27.xml"/></Relationships>
</file>

<file path=ppt/slides/_rels/slide30.xml.rels><?xml version='1.0' encoding='UTF-8' standalone='yes'?>
<Relationships xmlns="http://schemas.openxmlformats.org/package/2006/relationships"><Relationship Type="http://schemas.openxmlformats.org/officeDocument/2006/relationships/slideLayout" Target="/ppt/slideLayouts/slideLayout6.xml" Id="Rb6a521c2c2064feb"/><Relationship Type="http://schemas.openxmlformats.org/officeDocument/2006/relationships/image" Target="/ppt/media/image.png" Id="R471e887b95c04f50"/><Relationship Type="http://schemas.openxmlformats.org/officeDocument/2006/relationships/notesSlide" Target="/ppt/notesSlides/notesSlide30.xml" Id="R054f9555cc26462c"/><Relationship Id="rId1000" Type="http://schemas.openxmlformats.org/officeDocument/2006/relationships/slide" Target="slide11.xml"/><Relationship Id="rId1001" Type="http://schemas.openxmlformats.org/officeDocument/2006/relationships/hyperlink" Target="https://hostie.ai/integrations/tripleseat" TargetMode="External"/><Relationship Id="rId1002" Type="http://schemas.openxmlformats.org/officeDocument/2006/relationships/hyperlink" Target="https://loman.ai/blog/loman-ai-raises-3-5-million-to-transform-restaurant-operations-with-voice-ai" TargetMode="External"/><Relationship Id="rId1003" Type="http://schemas.openxmlformats.org/officeDocument/2006/relationships/hyperlink" Target="https://www.slang.ai/post/series-b" TargetMode="External"/></Relationships>
</file>

<file path=ppt/slides/_rels/slide31.xml.rels><?xml version='1.0' encoding='UTF-8' standalone='yes'?>
<Relationships xmlns="http://schemas.openxmlformats.org/package/2006/relationships"><Relationship Type="http://schemas.openxmlformats.org/officeDocument/2006/relationships/slideLayout" Target="/ppt/slideLayouts/slideLayout6.xml" Id="Rcf75692ace804ff1"/><Relationship Type="http://schemas.openxmlformats.org/officeDocument/2006/relationships/image" Target="/ppt/media/image.png" Id="R42b526bcad4145c6"/><Relationship Type="http://schemas.openxmlformats.org/officeDocument/2006/relationships/notesSlide" Target="/ppt/notesSlides/notesSlide31.xml" Id="Ra22648339da24b66"/><Relationship Id="rId1000" Type="http://schemas.openxmlformats.org/officeDocument/2006/relationships/slide" Target="slide9.xml"/><Relationship Id="rId1001" Type="http://schemas.openxmlformats.org/officeDocument/2006/relationships/slide" Target="slide10.xml"/><Relationship Id="rId1002" Type="http://schemas.openxmlformats.org/officeDocument/2006/relationships/hyperlink" Target="https://www.nowadays.ai/" TargetMode="External"/><Relationship Id="rId1003" Type="http://schemas.openxmlformats.org/officeDocument/2006/relationships/hyperlink" Target="https://www.naboo.app/en-ca/services/role-event-organisers" TargetMode="External"/><Relationship Id="rId1004" Type="http://schemas.openxmlformats.org/officeDocument/2006/relationships/hyperlink" Target="https://www.headbox.com/post/unlocking-unlimited-potential-how-headbox-powered-knight-frank-iberia-2026" TargetMode="External"/></Relationships>
</file>

<file path=ppt/slides/_rels/slide32.xml.rels><?xml version='1.0' encoding='UTF-8' standalone='yes'?>
<Relationships xmlns="http://schemas.openxmlformats.org/package/2006/relationships"><Relationship Type="http://schemas.openxmlformats.org/officeDocument/2006/relationships/slideLayout" Target="/ppt/slideLayouts/slideLayout6.xml" Id="R1976443b04a04d0f"/><Relationship Type="http://schemas.openxmlformats.org/officeDocument/2006/relationships/image" Target="/ppt/media/image.png" Id="Rf9a10831f12843e3"/><Relationship Type="http://schemas.openxmlformats.org/officeDocument/2006/relationships/notesSlide" Target="/ppt/notesSlides/notesSlide32.xml" Id="R4e87a4dd5e964b6f"/><Relationship Id="rId1000" Type="http://schemas.openxmlformats.org/officeDocument/2006/relationships/slide" Target="slide14.xml"/></Relationships>
</file>

<file path=ppt/slides/_rels/slide33.xml.rels><?xml version='1.0' encoding='UTF-8' standalone='yes'?>
<Relationships xmlns="http://schemas.openxmlformats.org/package/2006/relationships"><Relationship Type="http://schemas.openxmlformats.org/officeDocument/2006/relationships/slideLayout" Target="/ppt/slideLayouts/slideLayout6.xml" Id="R8f8ab3ba07ce46a0"/><Relationship Type="http://schemas.openxmlformats.org/officeDocument/2006/relationships/image" Target="/ppt/media/image.png" Id="Rb9aa6cbb425c4d68"/><Relationship Type="http://schemas.openxmlformats.org/officeDocument/2006/relationships/notesSlide" Target="/ppt/notesSlides/notesSlide33.xml" Id="R2e204f9d5b0841a3"/><Relationship Id="rId1000" Type="http://schemas.openxmlformats.org/officeDocument/2006/relationships/slide" Target="slide14.xml"/></Relationships>
</file>

<file path=ppt/slides/_rels/slide34.xml.rels><?xml version='1.0' encoding='UTF-8' standalone='yes'?>
<Relationships xmlns="http://schemas.openxmlformats.org/package/2006/relationships"><Relationship Type="http://schemas.openxmlformats.org/officeDocument/2006/relationships/slideLayout" Target="/ppt/slideLayouts/slideLayout6.xml" Id="R8bc805d1753f45bf"/><Relationship Type="http://schemas.openxmlformats.org/officeDocument/2006/relationships/image" Target="/ppt/media/image.png" Id="Red8357cd5d884772"/><Relationship Type="http://schemas.openxmlformats.org/officeDocument/2006/relationships/notesSlide" Target="/ppt/notesSlides/notesSlide34.xml" Id="R45538e6147734cfd"/><Relationship Id="rId1000" Type="http://schemas.openxmlformats.org/officeDocument/2006/relationships/slide" Target="slide13.xml"/></Relationships>
</file>

<file path=ppt/slides/_rels/slide35.xml.rels><?xml version='1.0' encoding='UTF-8' standalone='yes'?>
<Relationships xmlns="http://schemas.openxmlformats.org/package/2006/relationships"><Relationship Type="http://schemas.openxmlformats.org/officeDocument/2006/relationships/slideLayout" Target="/ppt/slideLayouts/slideLayout6.xml" Id="Rd2e83ebe62dd43ff"/><Relationship Type="http://schemas.openxmlformats.org/officeDocument/2006/relationships/image" Target="/ppt/media/image.png" Id="R9bf05998a33d44b7"/><Relationship Type="http://schemas.openxmlformats.org/officeDocument/2006/relationships/notesSlide" Target="/ppt/notesSlides/notesSlide35.xml" Id="Rb27d0a8a424b464b"/><Relationship Id="rId1000" Type="http://schemas.openxmlformats.org/officeDocument/2006/relationships/slide" Target="slide9.xml"/></Relationships>
</file>

<file path=ppt/slides/_rels/slide36.xml.rels><?xml version='1.0' encoding='UTF-8' standalone='yes'?>
<Relationships xmlns="http://schemas.openxmlformats.org/package/2006/relationships"><Relationship Type="http://schemas.openxmlformats.org/officeDocument/2006/relationships/slideLayout" Target="/ppt/slideLayouts/slideLayout6.xml" Id="R03b3993077d542ed"/><Relationship Type="http://schemas.openxmlformats.org/officeDocument/2006/relationships/image" Target="/ppt/media/image.png" Id="R290914e98a5d4bfc"/><Relationship Type="http://schemas.openxmlformats.org/officeDocument/2006/relationships/notesSlide" Target="/ppt/notesSlides/notesSlide36.xml" Id="R07cfff40637e44e5"/><Relationship Id="rId1000" Type="http://schemas.openxmlformats.org/officeDocument/2006/relationships/slide" Target="slide10.xml"/></Relationships>
</file>

<file path=ppt/slides/slide1.xml><?xml version="1.0" encoding="utf-8"?>
<p:sld xmlns:p="http://schemas.openxmlformats.org/presentationml/2006/main">
  <p:cSld>
    <p:bg>
      <p:bgPr>
        <a:solidFill xmlns:a="http://schemas.openxmlformats.org/drawingml/2006/main">
          <a:srgbClr val="07181C"/>
        </a:solidFill>
      </p:bgPr>
    </p:bg>
    <p:spTree>
      <p:nvGrpSpPr>
        <p:cNvPr id="1" name=""/>
        <p:cNvGrpSpPr/>
        <p:nvPr/>
      </p:nvGrpSpPr>
      <p:grpSpPr>
        <a:xfrm xmlns:a="http://schemas.openxmlformats.org/drawingml/2006/main"/>
      </p:grpSpPr>
      <p:pic>
        <p:nvPicPr>
          <p:cNvPr id="28" name="">
            <a:extLst xmlns:a="http://schemas.openxmlformats.org/drawingml/2006/main">
              <a:ext uri="{FF2B5EF4-FFF2-40B4-BE49-F238E27FC236}">
                <a16:creationId xmlns:a16="http://schemas.microsoft.com/office/drawing/2014/main" id="{F53D603B-37FC-4201-A174-AAC6D8F1B11A}"/>
              </a:ext>
            </a:extLst>
          </p:cNvPr>
          <p:cNvPicPr>
            <a:picLocks xmlns:a="http://schemas.openxmlformats.org/drawingml/2006/main" noChangeAspect="1"/>
          </p:cNvPicPr>
          <p:nvPr/>
        </p:nvPicPr>
        <p:blipFill>
          <a:blip xmlns:r="http://schemas.openxmlformats.org/officeDocument/2006/relationships" xmlns:a="http://schemas.openxmlformats.org/drawingml/2006/main" r:embed="Rb2883319fd734b0c"/>
          <ns0:srcRect xmlns:ns0="http://schemas.openxmlformats.org/drawingml/2006/main" r="71000"/>
          <a:stretch xmlns:a="http://schemas.openxmlformats.org/drawingml/2006/main"/>
        </p:blipFill>
        <p:spPr>
          <a:xfrm xmlns:a="http://schemas.openxmlformats.org/drawingml/2006/main">
            <a:off x="9953625" y="238125"/>
            <a:ext cx="414338" cy="47625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64BB452-1EE8-4800-8621-CF9B3F508F6C}"/>
              </a:ext>
            </a:extLst>
          </p:cNvPr>
          <p:cNvSpPr>
            <a:spLocks xmlns:a="http://schemas.openxmlformats.org/drawingml/2006/main" noGrp="1"/>
          </p:cNvSpPr>
          <p:nvPr/>
        </p:nvSpPr>
        <p:spPr>
          <a:xfrm xmlns:a="http://schemas.openxmlformats.org/drawingml/2006/main">
            <a:off x="609600" y="371475"/>
            <a:ext cx="809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1">
                <a:solidFill>
                  <a:srgbClr val="8CEBC5"/>
                </a:solidFill>
                <a:latin typeface="Avenir Next"/>
                <a:ea typeface="Avenir Next"/>
                <a:cs typeface="Avenir Next"/>
              </a:defRPr>
            </a:defPPr>
            <a:lvl1pPr algn="l">
              <a:defRPr sz="1350" b="1">
                <a:solidFill>
                  <a:srgbClr val="8CEBC5"/>
                </a:solidFill>
                <a:latin typeface="Avenir Next"/>
                <a:ea typeface="Avenir Next"/>
                <a:cs typeface="Avenir Next"/>
              </a:defRPr>
            </a:lvl1pPr>
            <a:lvl2pPr algn="l">
              <a:defRPr sz="1350" b="1">
                <a:solidFill>
                  <a:srgbClr val="8CEBC5"/>
                </a:solidFill>
                <a:latin typeface="Avenir Next"/>
                <a:ea typeface="Avenir Next"/>
                <a:cs typeface="Avenir Next"/>
              </a:defRPr>
            </a:lvl2pPr>
            <a:lvl3pPr algn="l">
              <a:defRPr sz="1350" b="1">
                <a:solidFill>
                  <a:srgbClr val="8CEBC5"/>
                </a:solidFill>
                <a:latin typeface="Avenir Next"/>
                <a:ea typeface="Avenir Next"/>
                <a:cs typeface="Avenir Next"/>
              </a:defRPr>
            </a:lvl3pPr>
            <a:lvl4pPr algn="l">
              <a:defRPr sz="1350" b="1">
                <a:solidFill>
                  <a:srgbClr val="8CEBC5"/>
                </a:solidFill>
                <a:latin typeface="Avenir Next"/>
                <a:ea typeface="Avenir Next"/>
                <a:cs typeface="Avenir Next"/>
              </a:defRPr>
            </a:lvl4pPr>
            <a:lvl5pPr algn="l">
              <a:defRPr sz="1350" b="1">
                <a:solidFill>
                  <a:srgbClr val="8CEBC5"/>
                </a:solidFill>
                <a:latin typeface="Avenir Next"/>
                <a:ea typeface="Avenir Next"/>
                <a:cs typeface="Avenir Next"/>
              </a:defRPr>
            </a:lvl5pPr>
            <a:lvl6pPr algn="l">
              <a:defRPr sz="1350" b="1">
                <a:solidFill>
                  <a:srgbClr val="8CEBC5"/>
                </a:solidFill>
                <a:latin typeface="Avenir Next"/>
                <a:ea typeface="Avenir Next"/>
                <a:cs typeface="Avenir Next"/>
              </a:defRPr>
            </a:lvl6pPr>
            <a:lvl7pPr algn="l">
              <a:defRPr sz="1350" b="1">
                <a:solidFill>
                  <a:srgbClr val="8CEBC5"/>
                </a:solidFill>
                <a:latin typeface="Avenir Next"/>
                <a:ea typeface="Avenir Next"/>
                <a:cs typeface="Avenir Next"/>
              </a:defRPr>
            </a:lvl7pPr>
            <a:lvl8pPr algn="l">
              <a:defRPr sz="1350" b="1">
                <a:solidFill>
                  <a:srgbClr val="8CEBC5"/>
                </a:solidFill>
                <a:latin typeface="Avenir Next"/>
                <a:ea typeface="Avenir Next"/>
                <a:cs typeface="Avenir Next"/>
              </a:defRPr>
            </a:lvl8pPr>
            <a:lvl9pPr algn="l">
              <a:defRPr sz="1350" b="1">
                <a:solidFill>
                  <a:srgbClr val="8CEBC5"/>
                </a:solidFill>
                <a:latin typeface="Avenir Next"/>
                <a:ea typeface="Avenir Next"/>
                <a:cs typeface="Avenir Next"/>
              </a:defRPr>
            </a:lvl9pPr>
          </a:lstStyle>
          <a:p xmlns:a="http://schemas.openxmlformats.org/drawingml/2006/main">
            <a:pPr algn="l">
              <a:defRPr sz="1350" b="1">
                <a:solidFill>
                  <a:srgbClr val="8CEBC5"/>
                </a:solidFill>
                <a:latin typeface="Avenir Next"/>
                <a:ea typeface="Avenir Next"/>
                <a:cs typeface="Avenir Next"/>
              </a:defRPr>
            </a:pPr>
            <a:r>
              <a:rPr sz="1350" b="1">
                <a:solidFill>
                  <a:srgbClr val="8CEBC5"/>
                </a:solidFill>
                <a:latin typeface="Avenir Next"/>
                <a:ea typeface="Avenir Next"/>
                <a:cs typeface="Avenir Next"/>
              </a:rPr>
              <a:t>EVENIMENTE PRIVATE ȘI CORPORATE  /  PROPUNERE</a:t>
            </a:r>
          </a:p>
        </p:txBody>
      </p:sp>
      <p:sp>
        <p:nvSpPr>
          <p:cNvPr id="3" name="">
            <a:extLst xmlns:a="http://schemas.openxmlformats.org/drawingml/2006/main">
              <a:ext uri="{FF2B5EF4-FFF2-40B4-BE49-F238E27FC236}">
                <a16:creationId xmlns:a16="http://schemas.microsoft.com/office/drawing/2014/main" id="{B67165F8-42F0-42CB-A761-9733C124167A}"/>
              </a:ext>
            </a:extLst>
          </p:cNvPr>
          <p:cNvSpPr>
            <a:spLocks xmlns:a="http://schemas.openxmlformats.org/drawingml/2006/main" noGrp="1"/>
          </p:cNvSpPr>
          <p:nvPr/>
        </p:nvSpPr>
        <p:spPr>
          <a:xfrm xmlns:a="http://schemas.openxmlformats.org/drawingml/2006/main">
            <a:off x="11239500" y="6477000"/>
            <a:ext cx="47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125" b="0">
                <a:solidFill>
                  <a:srgbClr val="BDD0CE"/>
                </a:solidFill>
                <a:latin typeface="Avenir Next"/>
                <a:ea typeface="Avenir Next"/>
                <a:cs typeface="Avenir Next"/>
              </a:defRPr>
            </a:defPPr>
            <a:lvl1pPr algn="l">
              <a:defRPr sz="1125" b="0">
                <a:solidFill>
                  <a:srgbClr val="BDD0CE"/>
                </a:solidFill>
                <a:latin typeface="Avenir Next"/>
                <a:ea typeface="Avenir Next"/>
                <a:cs typeface="Avenir Next"/>
              </a:defRPr>
            </a:lvl1pPr>
            <a:lvl2pPr algn="l">
              <a:defRPr sz="1125" b="0">
                <a:solidFill>
                  <a:srgbClr val="BDD0CE"/>
                </a:solidFill>
                <a:latin typeface="Avenir Next"/>
                <a:ea typeface="Avenir Next"/>
                <a:cs typeface="Avenir Next"/>
              </a:defRPr>
            </a:lvl2pPr>
            <a:lvl3pPr algn="l">
              <a:defRPr sz="1125" b="0">
                <a:solidFill>
                  <a:srgbClr val="BDD0CE"/>
                </a:solidFill>
                <a:latin typeface="Avenir Next"/>
                <a:ea typeface="Avenir Next"/>
                <a:cs typeface="Avenir Next"/>
              </a:defRPr>
            </a:lvl3pPr>
            <a:lvl4pPr algn="l">
              <a:defRPr sz="1125" b="0">
                <a:solidFill>
                  <a:srgbClr val="BDD0CE"/>
                </a:solidFill>
                <a:latin typeface="Avenir Next"/>
                <a:ea typeface="Avenir Next"/>
                <a:cs typeface="Avenir Next"/>
              </a:defRPr>
            </a:lvl4pPr>
            <a:lvl5pPr algn="l">
              <a:defRPr sz="1125" b="0">
                <a:solidFill>
                  <a:srgbClr val="BDD0CE"/>
                </a:solidFill>
                <a:latin typeface="Avenir Next"/>
                <a:ea typeface="Avenir Next"/>
                <a:cs typeface="Avenir Next"/>
              </a:defRPr>
            </a:lvl5pPr>
            <a:lvl6pPr algn="l">
              <a:defRPr sz="1125" b="0">
                <a:solidFill>
                  <a:srgbClr val="BDD0CE"/>
                </a:solidFill>
                <a:latin typeface="Avenir Next"/>
                <a:ea typeface="Avenir Next"/>
                <a:cs typeface="Avenir Next"/>
              </a:defRPr>
            </a:lvl6pPr>
            <a:lvl7pPr algn="l">
              <a:defRPr sz="1125" b="0">
                <a:solidFill>
                  <a:srgbClr val="BDD0CE"/>
                </a:solidFill>
                <a:latin typeface="Avenir Next"/>
                <a:ea typeface="Avenir Next"/>
                <a:cs typeface="Avenir Next"/>
              </a:defRPr>
            </a:lvl7pPr>
            <a:lvl8pPr algn="l">
              <a:defRPr sz="1125" b="0">
                <a:solidFill>
                  <a:srgbClr val="BDD0CE"/>
                </a:solidFill>
                <a:latin typeface="Avenir Next"/>
                <a:ea typeface="Avenir Next"/>
                <a:cs typeface="Avenir Next"/>
              </a:defRPr>
            </a:lvl8pPr>
            <a:lvl9pPr algn="l">
              <a:defRPr sz="1125" b="0">
                <a:solidFill>
                  <a:srgbClr val="BDD0CE"/>
                </a:solidFill>
                <a:latin typeface="Avenir Next"/>
                <a:ea typeface="Avenir Next"/>
                <a:cs typeface="Avenir Next"/>
              </a:defRPr>
            </a:lvl9pPr>
          </a:lstStyle>
          <a:p xmlns:a="http://schemas.openxmlformats.org/drawingml/2006/main">
            <a:pPr algn="l">
              <a:defRPr sz="1125" b="0">
                <a:solidFill>
                  <a:srgbClr val="BDD0CE"/>
                </a:solidFill>
                <a:latin typeface="Avenir Next"/>
                <a:ea typeface="Avenir Next"/>
                <a:cs typeface="Avenir Next"/>
              </a:defRPr>
            </a:pPr>
            <a:r>
              <a:rPr sz="1125" b="0">
                <a:solidFill>
                  <a:srgbClr val="BDD0CE"/>
                </a:solidFill>
                <a:latin typeface="Avenir Next"/>
                <a:ea typeface="Avenir Next"/>
                <a:cs typeface="Avenir Next"/>
              </a:rPr>
              <a:t>01</a:t>
            </a:r>
          </a:p>
        </p:txBody>
      </p:sp>
      <p:sp>
        <p:nvSpPr>
          <p:cNvPr id="4" name="">
            <a:extLst xmlns:a="http://schemas.openxmlformats.org/drawingml/2006/main">
              <a:ext uri="{FF2B5EF4-FFF2-40B4-BE49-F238E27FC236}">
                <a16:creationId xmlns:a16="http://schemas.microsoft.com/office/drawing/2014/main" id="{37C0BC78-0FB2-45E0-9CDF-6606CF781D62}"/>
              </a:ext>
            </a:extLst>
          </p:cNvPr>
          <p:cNvSpPr>
            <a:spLocks xmlns:a="http://schemas.openxmlformats.org/drawingml/2006/main" noGrp="1"/>
          </p:cNvSpPr>
          <p:nvPr/>
        </p:nvSpPr>
        <p:spPr>
          <a:xfrm xmlns:a="http://schemas.openxmlformats.org/drawingml/2006/main">
            <a:off x="609600" y="981075"/>
            <a:ext cx="1066800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750" b="1">
                <a:solidFill>
                  <a:srgbClr val="F2F7F5"/>
                </a:solidFill>
                <a:latin typeface="Avenir Next"/>
                <a:ea typeface="Avenir Next"/>
                <a:cs typeface="Avenir Next"/>
              </a:defRPr>
            </a:defPPr>
            <a:lvl1pPr algn="l">
              <a:defRPr sz="3750" b="1">
                <a:solidFill>
                  <a:srgbClr val="F2F7F5"/>
                </a:solidFill>
                <a:latin typeface="Avenir Next"/>
                <a:ea typeface="Avenir Next"/>
                <a:cs typeface="Avenir Next"/>
              </a:defRPr>
            </a:lvl1pPr>
            <a:lvl2pPr algn="l">
              <a:defRPr sz="3750" b="1">
                <a:solidFill>
                  <a:srgbClr val="F2F7F5"/>
                </a:solidFill>
                <a:latin typeface="Avenir Next"/>
                <a:ea typeface="Avenir Next"/>
                <a:cs typeface="Avenir Next"/>
              </a:defRPr>
            </a:lvl2pPr>
            <a:lvl3pPr algn="l">
              <a:defRPr sz="3750" b="1">
                <a:solidFill>
                  <a:srgbClr val="F2F7F5"/>
                </a:solidFill>
                <a:latin typeface="Avenir Next"/>
                <a:ea typeface="Avenir Next"/>
                <a:cs typeface="Avenir Next"/>
              </a:defRPr>
            </a:lvl3pPr>
            <a:lvl4pPr algn="l">
              <a:defRPr sz="3750" b="1">
                <a:solidFill>
                  <a:srgbClr val="F2F7F5"/>
                </a:solidFill>
                <a:latin typeface="Avenir Next"/>
                <a:ea typeface="Avenir Next"/>
                <a:cs typeface="Avenir Next"/>
              </a:defRPr>
            </a:lvl4pPr>
            <a:lvl5pPr algn="l">
              <a:defRPr sz="3750" b="1">
                <a:solidFill>
                  <a:srgbClr val="F2F7F5"/>
                </a:solidFill>
                <a:latin typeface="Avenir Next"/>
                <a:ea typeface="Avenir Next"/>
                <a:cs typeface="Avenir Next"/>
              </a:defRPr>
            </a:lvl5pPr>
            <a:lvl6pPr algn="l">
              <a:defRPr sz="3750" b="1">
                <a:solidFill>
                  <a:srgbClr val="F2F7F5"/>
                </a:solidFill>
                <a:latin typeface="Avenir Next"/>
                <a:ea typeface="Avenir Next"/>
                <a:cs typeface="Avenir Next"/>
              </a:defRPr>
            </a:lvl6pPr>
            <a:lvl7pPr algn="l">
              <a:defRPr sz="3750" b="1">
                <a:solidFill>
                  <a:srgbClr val="F2F7F5"/>
                </a:solidFill>
                <a:latin typeface="Avenir Next"/>
                <a:ea typeface="Avenir Next"/>
                <a:cs typeface="Avenir Next"/>
              </a:defRPr>
            </a:lvl7pPr>
            <a:lvl8pPr algn="l">
              <a:defRPr sz="3750" b="1">
                <a:solidFill>
                  <a:srgbClr val="F2F7F5"/>
                </a:solidFill>
                <a:latin typeface="Avenir Next"/>
                <a:ea typeface="Avenir Next"/>
                <a:cs typeface="Avenir Next"/>
              </a:defRPr>
            </a:lvl8pPr>
            <a:lvl9pPr algn="l">
              <a:defRPr sz="3750" b="1">
                <a:solidFill>
                  <a:srgbClr val="F2F7F5"/>
                </a:solidFill>
                <a:latin typeface="Avenir Next"/>
                <a:ea typeface="Avenir Next"/>
                <a:cs typeface="Avenir Next"/>
              </a:defRPr>
            </a:lvl9pPr>
          </a:lstStyle>
          <a:p xmlns:a="http://schemas.openxmlformats.org/drawingml/2006/main">
            <a:pPr algn="l">
              <a:defRPr sz="3750" b="1">
                <a:solidFill>
                  <a:srgbClr val="F2F7F5"/>
                </a:solidFill>
                <a:latin typeface="Avenir Next"/>
                <a:ea typeface="Avenir Next"/>
                <a:cs typeface="Avenir Next"/>
              </a:defRPr>
            </a:pPr>
            <a:r>
              <a:rPr sz="3750" b="1">
                <a:solidFill>
                  <a:srgbClr val="F2F7F5"/>
                </a:solidFill>
                <a:latin typeface="Avenir Next"/>
                <a:ea typeface="Avenir Next"/>
                <a:cs typeface="Avenir Next"/>
              </a:rPr>
              <a:t>Întregul eveniment,</a:t>
            </a:r>
          </a:p>
          <a:p xmlns:a="http://schemas.openxmlformats.org/drawingml/2006/main">
            <a:pPr algn="l">
              <a:defRPr sz="3750" b="1">
                <a:solidFill>
                  <a:srgbClr val="F2F7F5"/>
                </a:solidFill>
                <a:latin typeface="Avenir Next"/>
                <a:ea typeface="Avenir Next"/>
                <a:cs typeface="Avenir Next"/>
              </a:defRPr>
            </a:pPr>
            <a:r>
              <a:rPr sz="3750" b="1">
                <a:solidFill>
                  <a:srgbClr val="F2F7F5"/>
                </a:solidFill>
                <a:latin typeface="Avenir Next"/>
                <a:ea typeface="Avenir Next"/>
                <a:cs typeface="Avenir Next"/>
              </a:rPr>
              <a:t>organizat printr-un singur dialog</a:t>
            </a:r>
          </a:p>
        </p:txBody>
      </p:sp>
      <p:sp>
        <p:nvSpPr>
          <p:cNvPr id="5" name="">
            <a:extLst xmlns:a="http://schemas.openxmlformats.org/drawingml/2006/main">
              <a:ext uri="{FF2B5EF4-FFF2-40B4-BE49-F238E27FC236}">
                <a16:creationId xmlns:a16="http://schemas.microsoft.com/office/drawing/2014/main" id="{2F63DE6B-3C9D-4F4C-B465-F420CE31E2F0}"/>
              </a:ext>
            </a:extLst>
          </p:cNvPr>
          <p:cNvSpPr>
            <a:spLocks xmlns:a="http://schemas.openxmlformats.org/drawingml/2006/main" noGrp="1"/>
          </p:cNvSpPr>
          <p:nvPr/>
        </p:nvSpPr>
        <p:spPr>
          <a:xfrm xmlns:a="http://schemas.openxmlformats.org/drawingml/2006/main">
            <a:off x="609600" y="2543175"/>
            <a:ext cx="76200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F2F7F5"/>
                </a:solidFill>
                <a:latin typeface="Avenir Next"/>
                <a:ea typeface="Avenir Next"/>
                <a:cs typeface="Avenir Next"/>
              </a:defRPr>
            </a:defPPr>
            <a:lvl1pPr algn="l">
              <a:defRPr sz="2100" b="0">
                <a:solidFill>
                  <a:srgbClr val="F2F7F5"/>
                </a:solidFill>
                <a:latin typeface="Avenir Next"/>
                <a:ea typeface="Avenir Next"/>
                <a:cs typeface="Avenir Next"/>
              </a:defRPr>
            </a:lvl1pPr>
            <a:lvl2pPr algn="l">
              <a:defRPr sz="2100" b="0">
                <a:solidFill>
                  <a:srgbClr val="F2F7F5"/>
                </a:solidFill>
                <a:latin typeface="Avenir Next"/>
                <a:ea typeface="Avenir Next"/>
                <a:cs typeface="Avenir Next"/>
              </a:defRPr>
            </a:lvl2pPr>
            <a:lvl3pPr algn="l">
              <a:defRPr sz="2100" b="0">
                <a:solidFill>
                  <a:srgbClr val="F2F7F5"/>
                </a:solidFill>
                <a:latin typeface="Avenir Next"/>
                <a:ea typeface="Avenir Next"/>
                <a:cs typeface="Avenir Next"/>
              </a:defRPr>
            </a:lvl3pPr>
            <a:lvl4pPr algn="l">
              <a:defRPr sz="2100" b="0">
                <a:solidFill>
                  <a:srgbClr val="F2F7F5"/>
                </a:solidFill>
                <a:latin typeface="Avenir Next"/>
                <a:ea typeface="Avenir Next"/>
                <a:cs typeface="Avenir Next"/>
              </a:defRPr>
            </a:lvl4pPr>
            <a:lvl5pPr algn="l">
              <a:defRPr sz="2100" b="0">
                <a:solidFill>
                  <a:srgbClr val="F2F7F5"/>
                </a:solidFill>
                <a:latin typeface="Avenir Next"/>
                <a:ea typeface="Avenir Next"/>
                <a:cs typeface="Avenir Next"/>
              </a:defRPr>
            </a:lvl5pPr>
            <a:lvl6pPr algn="l">
              <a:defRPr sz="2100" b="0">
                <a:solidFill>
                  <a:srgbClr val="F2F7F5"/>
                </a:solidFill>
                <a:latin typeface="Avenir Next"/>
                <a:ea typeface="Avenir Next"/>
                <a:cs typeface="Avenir Next"/>
              </a:defRPr>
            </a:lvl6pPr>
            <a:lvl7pPr algn="l">
              <a:defRPr sz="2100" b="0">
                <a:solidFill>
                  <a:srgbClr val="F2F7F5"/>
                </a:solidFill>
                <a:latin typeface="Avenir Next"/>
                <a:ea typeface="Avenir Next"/>
                <a:cs typeface="Avenir Next"/>
              </a:defRPr>
            </a:lvl7pPr>
            <a:lvl8pPr algn="l">
              <a:defRPr sz="2100" b="0">
                <a:solidFill>
                  <a:srgbClr val="F2F7F5"/>
                </a:solidFill>
                <a:latin typeface="Avenir Next"/>
                <a:ea typeface="Avenir Next"/>
                <a:cs typeface="Avenir Next"/>
              </a:defRPr>
            </a:lvl8pPr>
            <a:lvl9pPr algn="l">
              <a:defRPr sz="2100" b="0">
                <a:solidFill>
                  <a:srgbClr val="F2F7F5"/>
                </a:solidFill>
                <a:latin typeface="Avenir Next"/>
                <a:ea typeface="Avenir Next"/>
                <a:cs typeface="Avenir Next"/>
              </a:defRPr>
            </a:lvl9pPr>
          </a:lstStyle>
          <a:p xmlns:a="http://schemas.openxmlformats.org/drawingml/2006/main">
            <a:pPr algn="l">
              <a:defRPr sz="2100" b="0">
                <a:solidFill>
                  <a:srgbClr val="F2F7F5"/>
                </a:solidFill>
                <a:latin typeface="Avenir Next"/>
                <a:ea typeface="Avenir Next"/>
                <a:cs typeface="Avenir Next"/>
              </a:defRPr>
            </a:pPr>
            <a:r>
              <a:rPr sz="2100" b="0">
                <a:solidFill>
                  <a:srgbClr val="F2F7F5"/>
                </a:solidFill>
                <a:latin typeface="Avenir Next"/>
                <a:ea typeface="Avenir Next"/>
                <a:cs typeface="Avenir Next"/>
              </a:rPr>
              <a:t>Spui ce îți dorești. Reuno caută locații și furnizori, compară ofertele și coordonează pregătirea până la încheiere.</a:t>
            </a:r>
          </a:p>
        </p:txBody>
      </p:sp>
      <p:sp>
        <p:nvSpPr>
          <p:cNvPr id="6" name="">
            <a:extLst xmlns:a="http://schemas.openxmlformats.org/drawingml/2006/main">
              <a:ext uri="{FF2B5EF4-FFF2-40B4-BE49-F238E27FC236}">
                <a16:creationId xmlns:a16="http://schemas.microsoft.com/office/drawing/2014/main" id="{D50E14AC-3815-448B-943E-FA75FF9B7261}"/>
              </a:ext>
            </a:extLst>
          </p:cNvPr>
          <p:cNvSpPr>
            <a:spLocks xmlns:a="http://schemas.openxmlformats.org/drawingml/2006/main" noGrp="1"/>
          </p:cNvSpPr>
          <p:nvPr/>
        </p:nvSpPr>
        <p:spPr>
          <a:xfrm xmlns:a="http://schemas.openxmlformats.org/drawingml/2006/main">
            <a:off x="609600" y="3829050"/>
            <a:ext cx="7620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b="1">
                <a:solidFill>
                  <a:srgbClr val="8CEBC5"/>
                </a:solidFill>
                <a:latin typeface="Avenir Next"/>
                <a:ea typeface="Avenir Next"/>
                <a:cs typeface="Avenir Next"/>
              </a:defRPr>
            </a:defPPr>
            <a:lvl1pPr algn="l">
              <a:defRPr sz="1875" b="1">
                <a:solidFill>
                  <a:srgbClr val="8CEBC5"/>
                </a:solidFill>
                <a:latin typeface="Avenir Next"/>
                <a:ea typeface="Avenir Next"/>
                <a:cs typeface="Avenir Next"/>
              </a:defRPr>
            </a:lvl1pPr>
            <a:lvl2pPr algn="l">
              <a:defRPr sz="1875" b="1">
                <a:solidFill>
                  <a:srgbClr val="8CEBC5"/>
                </a:solidFill>
                <a:latin typeface="Avenir Next"/>
                <a:ea typeface="Avenir Next"/>
                <a:cs typeface="Avenir Next"/>
              </a:defRPr>
            </a:lvl2pPr>
            <a:lvl3pPr algn="l">
              <a:defRPr sz="1875" b="1">
                <a:solidFill>
                  <a:srgbClr val="8CEBC5"/>
                </a:solidFill>
                <a:latin typeface="Avenir Next"/>
                <a:ea typeface="Avenir Next"/>
                <a:cs typeface="Avenir Next"/>
              </a:defRPr>
            </a:lvl3pPr>
            <a:lvl4pPr algn="l">
              <a:defRPr sz="1875" b="1">
                <a:solidFill>
                  <a:srgbClr val="8CEBC5"/>
                </a:solidFill>
                <a:latin typeface="Avenir Next"/>
                <a:ea typeface="Avenir Next"/>
                <a:cs typeface="Avenir Next"/>
              </a:defRPr>
            </a:lvl4pPr>
            <a:lvl5pPr algn="l">
              <a:defRPr sz="1875" b="1">
                <a:solidFill>
                  <a:srgbClr val="8CEBC5"/>
                </a:solidFill>
                <a:latin typeface="Avenir Next"/>
                <a:ea typeface="Avenir Next"/>
                <a:cs typeface="Avenir Next"/>
              </a:defRPr>
            </a:lvl5pPr>
            <a:lvl6pPr algn="l">
              <a:defRPr sz="1875" b="1">
                <a:solidFill>
                  <a:srgbClr val="8CEBC5"/>
                </a:solidFill>
                <a:latin typeface="Avenir Next"/>
                <a:ea typeface="Avenir Next"/>
                <a:cs typeface="Avenir Next"/>
              </a:defRPr>
            </a:lvl6pPr>
            <a:lvl7pPr algn="l">
              <a:defRPr sz="1875" b="1">
                <a:solidFill>
                  <a:srgbClr val="8CEBC5"/>
                </a:solidFill>
                <a:latin typeface="Avenir Next"/>
                <a:ea typeface="Avenir Next"/>
                <a:cs typeface="Avenir Next"/>
              </a:defRPr>
            </a:lvl7pPr>
            <a:lvl8pPr algn="l">
              <a:defRPr sz="1875" b="1">
                <a:solidFill>
                  <a:srgbClr val="8CEBC5"/>
                </a:solidFill>
                <a:latin typeface="Avenir Next"/>
                <a:ea typeface="Avenir Next"/>
                <a:cs typeface="Avenir Next"/>
              </a:defRPr>
            </a:lvl8pPr>
            <a:lvl9pPr algn="l">
              <a:defRPr sz="1875" b="1">
                <a:solidFill>
                  <a:srgbClr val="8CEBC5"/>
                </a:solidFill>
                <a:latin typeface="Avenir Next"/>
                <a:ea typeface="Avenir Next"/>
                <a:cs typeface="Avenir Next"/>
              </a:defRPr>
            </a:lvl9pPr>
          </a:lstStyle>
          <a:p xmlns:a="http://schemas.openxmlformats.org/drawingml/2006/main">
            <a:pPr algn="l">
              <a:defRPr sz="1875" b="1">
                <a:solidFill>
                  <a:srgbClr val="8CEBC5"/>
                </a:solidFill>
                <a:latin typeface="Avenir Next"/>
                <a:ea typeface="Avenir Next"/>
                <a:cs typeface="Avenir Next"/>
              </a:defRPr>
            </a:pPr>
            <a:r>
              <a:rPr sz="1875" b="1">
                <a:solidFill>
                  <a:srgbClr val="8CEBC5"/>
                </a:solidFill>
                <a:latin typeface="Avenir Next"/>
                <a:ea typeface="Avenir Next"/>
                <a:cs typeface="Avenir Next"/>
              </a:rPr>
              <a:t>Tu alegi și aprobi. Locația și furnizorii confirmă serviciile.</a:t>
            </a:r>
          </a:p>
        </p:txBody>
      </p:sp>
      <p:sp>
        <p:nvSpPr>
          <p:cNvPr id="7" name="">
            <a:extLst xmlns:a="http://schemas.openxmlformats.org/drawingml/2006/main">
              <a:ext uri="{FF2B5EF4-FFF2-40B4-BE49-F238E27FC236}">
                <a16:creationId xmlns:a16="http://schemas.microsoft.com/office/drawing/2014/main" id="{05517568-58C0-4C56-B1A0-FFC64E3A5EF1}"/>
              </a:ext>
            </a:extLst>
          </p:cNvPr>
          <p:cNvSpPr>
            <a:spLocks xmlns:a="http://schemas.openxmlformats.org/drawingml/2006/main" noGrp="1"/>
          </p:cNvSpPr>
          <p:nvPr/>
        </p:nvSpPr>
        <p:spPr>
          <a:xfrm xmlns:a="http://schemas.openxmlformats.org/drawingml/2006/main">
            <a:off x="8448675" y="2381250"/>
            <a:ext cx="3048000" cy="1000125"/>
          </a:xfrm>
          <a:prstGeom xmlns:a="http://schemas.openxmlformats.org/drawingml/2006/main" prst="roundRect">
            <a:avLst>
              <a:gd name="adj" fmla="val 7619"/>
            </a:avLst>
          </a:prstGeom>
          <a:solidFill xmlns:a="http://schemas.openxmlformats.org/drawingml/2006/main">
            <a:srgbClr val="10292E"/>
          </a:solidFill>
          <a:ln xmlns:a="http://schemas.openxmlformats.org/drawingml/2006/main" w="19050">
            <a:solidFill>
              <a:srgbClr val="42666A"/>
            </a:solidFill>
          </a:ln>
        </p:spPr>
      </p:sp>
      <p:sp>
        <p:nvSpPr>
          <p:cNvPr id="8" name="">
            <a:extLst xmlns:a="http://schemas.openxmlformats.org/drawingml/2006/main">
              <a:ext uri="{FF2B5EF4-FFF2-40B4-BE49-F238E27FC236}">
                <a16:creationId xmlns:a16="http://schemas.microsoft.com/office/drawing/2014/main" id="{C43826A6-F21A-4CE9-98C0-CFE7127EA0BD}"/>
              </a:ext>
            </a:extLst>
          </p:cNvPr>
          <p:cNvSpPr>
            <a:spLocks xmlns:a="http://schemas.openxmlformats.org/drawingml/2006/main" noGrp="1"/>
          </p:cNvSpPr>
          <p:nvPr/>
        </p:nvSpPr>
        <p:spPr>
          <a:xfrm xmlns:a="http://schemas.openxmlformats.org/drawingml/2006/main">
            <a:off x="8639175" y="2514600"/>
            <a:ext cx="2667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125" b="1">
                <a:solidFill>
                  <a:srgbClr val="8CEBC5"/>
                </a:solidFill>
                <a:latin typeface="Avenir Next"/>
                <a:ea typeface="Avenir Next"/>
                <a:cs typeface="Avenir Next"/>
              </a:defRPr>
            </a:defPPr>
            <a:lvl1pPr algn="l">
              <a:defRPr sz="1125" b="1">
                <a:solidFill>
                  <a:srgbClr val="8CEBC5"/>
                </a:solidFill>
                <a:latin typeface="Avenir Next"/>
                <a:ea typeface="Avenir Next"/>
                <a:cs typeface="Avenir Next"/>
              </a:defRPr>
            </a:lvl1pPr>
            <a:lvl2pPr algn="l">
              <a:defRPr sz="1125" b="1">
                <a:solidFill>
                  <a:srgbClr val="8CEBC5"/>
                </a:solidFill>
                <a:latin typeface="Avenir Next"/>
                <a:ea typeface="Avenir Next"/>
                <a:cs typeface="Avenir Next"/>
              </a:defRPr>
            </a:lvl2pPr>
            <a:lvl3pPr algn="l">
              <a:defRPr sz="1125" b="1">
                <a:solidFill>
                  <a:srgbClr val="8CEBC5"/>
                </a:solidFill>
                <a:latin typeface="Avenir Next"/>
                <a:ea typeface="Avenir Next"/>
                <a:cs typeface="Avenir Next"/>
              </a:defRPr>
            </a:lvl3pPr>
            <a:lvl4pPr algn="l">
              <a:defRPr sz="1125" b="1">
                <a:solidFill>
                  <a:srgbClr val="8CEBC5"/>
                </a:solidFill>
                <a:latin typeface="Avenir Next"/>
                <a:ea typeface="Avenir Next"/>
                <a:cs typeface="Avenir Next"/>
              </a:defRPr>
            </a:lvl4pPr>
            <a:lvl5pPr algn="l">
              <a:defRPr sz="1125" b="1">
                <a:solidFill>
                  <a:srgbClr val="8CEBC5"/>
                </a:solidFill>
                <a:latin typeface="Avenir Next"/>
                <a:ea typeface="Avenir Next"/>
                <a:cs typeface="Avenir Next"/>
              </a:defRPr>
            </a:lvl5pPr>
            <a:lvl6pPr algn="l">
              <a:defRPr sz="1125" b="1">
                <a:solidFill>
                  <a:srgbClr val="8CEBC5"/>
                </a:solidFill>
                <a:latin typeface="Avenir Next"/>
                <a:ea typeface="Avenir Next"/>
                <a:cs typeface="Avenir Next"/>
              </a:defRPr>
            </a:lvl6pPr>
            <a:lvl7pPr algn="l">
              <a:defRPr sz="1125" b="1">
                <a:solidFill>
                  <a:srgbClr val="8CEBC5"/>
                </a:solidFill>
                <a:latin typeface="Avenir Next"/>
                <a:ea typeface="Avenir Next"/>
                <a:cs typeface="Avenir Next"/>
              </a:defRPr>
            </a:lvl7pPr>
            <a:lvl8pPr algn="l">
              <a:defRPr sz="1125" b="1">
                <a:solidFill>
                  <a:srgbClr val="8CEBC5"/>
                </a:solidFill>
                <a:latin typeface="Avenir Next"/>
                <a:ea typeface="Avenir Next"/>
                <a:cs typeface="Avenir Next"/>
              </a:defRPr>
            </a:lvl8pPr>
            <a:lvl9pPr algn="l">
              <a:defRPr sz="1125" b="1">
                <a:solidFill>
                  <a:srgbClr val="8CEBC5"/>
                </a:solidFill>
                <a:latin typeface="Avenir Next"/>
                <a:ea typeface="Avenir Next"/>
                <a:cs typeface="Avenir Next"/>
              </a:defRPr>
            </a:lvl9pPr>
          </a:lstStyle>
          <a:p xmlns:a="http://schemas.openxmlformats.org/drawingml/2006/main">
            <a:pPr algn="l">
              <a:defRPr sz="1125" b="1">
                <a:solidFill>
                  <a:srgbClr val="8CEBC5"/>
                </a:solidFill>
                <a:latin typeface="Avenir Next"/>
                <a:ea typeface="Avenir Next"/>
                <a:cs typeface="Avenir Next"/>
              </a:defRPr>
            </a:pPr>
            <a:r>
              <a:rPr sz="1125" b="1">
                <a:solidFill>
                  <a:srgbClr val="8CEBC5"/>
                </a:solidFill>
                <a:latin typeface="Avenir Next"/>
                <a:ea typeface="Avenir Next"/>
                <a:cs typeface="Avenir Next"/>
              </a:rPr>
              <a:t>VOCE / MESAJ</a:t>
            </a:r>
          </a:p>
        </p:txBody>
      </p:sp>
      <p:sp>
        <p:nvSpPr>
          <p:cNvPr id="9" name="">
            <a:extLst xmlns:a="http://schemas.openxmlformats.org/drawingml/2006/main">
              <a:ext uri="{FF2B5EF4-FFF2-40B4-BE49-F238E27FC236}">
                <a16:creationId xmlns:a16="http://schemas.microsoft.com/office/drawing/2014/main" id="{340858D0-2788-43E5-A800-4483AD995B86}"/>
              </a:ext>
            </a:extLst>
          </p:cNvPr>
          <p:cNvSpPr>
            <a:spLocks xmlns:a="http://schemas.openxmlformats.org/drawingml/2006/main" noGrp="1"/>
          </p:cNvSpPr>
          <p:nvPr/>
        </p:nvSpPr>
        <p:spPr>
          <a:xfrm xmlns:a="http://schemas.openxmlformats.org/drawingml/2006/main">
            <a:off x="8639175" y="2800350"/>
            <a:ext cx="2667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1">
                <a:solidFill>
                  <a:srgbClr val="F2F7F5"/>
                </a:solidFill>
                <a:latin typeface="Avenir Next"/>
                <a:ea typeface="Avenir Next"/>
                <a:cs typeface="Avenir Next"/>
              </a:defRPr>
            </a:defPPr>
            <a:lvl1pPr algn="l">
              <a:defRPr sz="1650" b="1">
                <a:solidFill>
                  <a:srgbClr val="F2F7F5"/>
                </a:solidFill>
                <a:latin typeface="Avenir Next"/>
                <a:ea typeface="Avenir Next"/>
                <a:cs typeface="Avenir Next"/>
              </a:defRPr>
            </a:lvl1pPr>
            <a:lvl2pPr algn="l">
              <a:defRPr sz="1650" b="1">
                <a:solidFill>
                  <a:srgbClr val="F2F7F5"/>
                </a:solidFill>
                <a:latin typeface="Avenir Next"/>
                <a:ea typeface="Avenir Next"/>
                <a:cs typeface="Avenir Next"/>
              </a:defRPr>
            </a:lvl2pPr>
            <a:lvl3pPr algn="l">
              <a:defRPr sz="1650" b="1">
                <a:solidFill>
                  <a:srgbClr val="F2F7F5"/>
                </a:solidFill>
                <a:latin typeface="Avenir Next"/>
                <a:ea typeface="Avenir Next"/>
                <a:cs typeface="Avenir Next"/>
              </a:defRPr>
            </a:lvl3pPr>
            <a:lvl4pPr algn="l">
              <a:defRPr sz="1650" b="1">
                <a:solidFill>
                  <a:srgbClr val="F2F7F5"/>
                </a:solidFill>
                <a:latin typeface="Avenir Next"/>
                <a:ea typeface="Avenir Next"/>
                <a:cs typeface="Avenir Next"/>
              </a:defRPr>
            </a:lvl4pPr>
            <a:lvl5pPr algn="l">
              <a:defRPr sz="1650" b="1">
                <a:solidFill>
                  <a:srgbClr val="F2F7F5"/>
                </a:solidFill>
                <a:latin typeface="Avenir Next"/>
                <a:ea typeface="Avenir Next"/>
                <a:cs typeface="Avenir Next"/>
              </a:defRPr>
            </a:lvl5pPr>
            <a:lvl6pPr algn="l">
              <a:defRPr sz="1650" b="1">
                <a:solidFill>
                  <a:srgbClr val="F2F7F5"/>
                </a:solidFill>
                <a:latin typeface="Avenir Next"/>
                <a:ea typeface="Avenir Next"/>
                <a:cs typeface="Avenir Next"/>
              </a:defRPr>
            </a:lvl6pPr>
            <a:lvl7pPr algn="l">
              <a:defRPr sz="1650" b="1">
                <a:solidFill>
                  <a:srgbClr val="F2F7F5"/>
                </a:solidFill>
                <a:latin typeface="Avenir Next"/>
                <a:ea typeface="Avenir Next"/>
                <a:cs typeface="Avenir Next"/>
              </a:defRPr>
            </a:lvl7pPr>
            <a:lvl8pPr algn="l">
              <a:defRPr sz="1650" b="1">
                <a:solidFill>
                  <a:srgbClr val="F2F7F5"/>
                </a:solidFill>
                <a:latin typeface="Avenir Next"/>
                <a:ea typeface="Avenir Next"/>
                <a:cs typeface="Avenir Next"/>
              </a:defRPr>
            </a:lvl8pPr>
            <a:lvl9pPr algn="l">
              <a:defRPr sz="1650" b="1">
                <a:solidFill>
                  <a:srgbClr val="F2F7F5"/>
                </a:solidFill>
                <a:latin typeface="Avenir Next"/>
                <a:ea typeface="Avenir Next"/>
                <a:cs typeface="Avenir Next"/>
              </a:defRPr>
            </a:lvl9pPr>
          </a:lstStyle>
          <a:p xmlns:a="http://schemas.openxmlformats.org/drawingml/2006/main">
            <a:pPr algn="l">
              <a:defRPr sz="1650" b="1">
                <a:solidFill>
                  <a:srgbClr val="F2F7F5"/>
                </a:solidFill>
                <a:latin typeface="Avenir Next"/>
                <a:ea typeface="Avenir Next"/>
                <a:cs typeface="Avenir Next"/>
              </a:defRPr>
            </a:pPr>
            <a:r>
              <a:rPr sz="1650" b="1">
                <a:solidFill>
                  <a:srgbClr val="F2F7F5"/>
                </a:solidFill>
                <a:latin typeface="Avenir Next"/>
                <a:ea typeface="Avenir Next"/>
                <a:cs typeface="Avenir Next"/>
              </a:rPr>
              <a:t>„200 de invitați, lângă lac.”</a:t>
            </a:r>
          </a:p>
        </p:txBody>
      </p:sp>
      <p:sp>
        <p:nvSpPr>
          <p:cNvPr id="10" name="">
            <a:extLst xmlns:a="http://schemas.openxmlformats.org/drawingml/2006/main">
              <a:ext uri="{FF2B5EF4-FFF2-40B4-BE49-F238E27FC236}">
                <a16:creationId xmlns:a16="http://schemas.microsoft.com/office/drawing/2014/main" id="{8C377298-5908-4DED-85F7-158753CF78E2}"/>
              </a:ext>
            </a:extLst>
          </p:cNvPr>
          <p:cNvSpPr>
            <a:spLocks xmlns:a="http://schemas.openxmlformats.org/drawingml/2006/main" noGrp="1"/>
          </p:cNvSpPr>
          <p:nvPr/>
        </p:nvSpPr>
        <p:spPr>
          <a:xfrm xmlns:a="http://schemas.openxmlformats.org/drawingml/2006/main">
            <a:off x="9791700" y="3390900"/>
            <a:ext cx="3333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875" b="1">
                <a:solidFill>
                  <a:srgbClr val="72DCEB"/>
                </a:solidFill>
                <a:latin typeface="Avenir Next"/>
                <a:ea typeface="Avenir Next"/>
                <a:cs typeface="Avenir Next"/>
              </a:defRPr>
            </a:defPPr>
            <a:lvl1pPr algn="ctr">
              <a:defRPr sz="1875" b="1">
                <a:solidFill>
                  <a:srgbClr val="72DCEB"/>
                </a:solidFill>
                <a:latin typeface="Avenir Next"/>
                <a:ea typeface="Avenir Next"/>
                <a:cs typeface="Avenir Next"/>
              </a:defRPr>
            </a:lvl1pPr>
            <a:lvl2pPr algn="ctr">
              <a:defRPr sz="1875" b="1">
                <a:solidFill>
                  <a:srgbClr val="72DCEB"/>
                </a:solidFill>
                <a:latin typeface="Avenir Next"/>
                <a:ea typeface="Avenir Next"/>
                <a:cs typeface="Avenir Next"/>
              </a:defRPr>
            </a:lvl2pPr>
            <a:lvl3pPr algn="ctr">
              <a:defRPr sz="1875" b="1">
                <a:solidFill>
                  <a:srgbClr val="72DCEB"/>
                </a:solidFill>
                <a:latin typeface="Avenir Next"/>
                <a:ea typeface="Avenir Next"/>
                <a:cs typeface="Avenir Next"/>
              </a:defRPr>
            </a:lvl3pPr>
            <a:lvl4pPr algn="ctr">
              <a:defRPr sz="1875" b="1">
                <a:solidFill>
                  <a:srgbClr val="72DCEB"/>
                </a:solidFill>
                <a:latin typeface="Avenir Next"/>
                <a:ea typeface="Avenir Next"/>
                <a:cs typeface="Avenir Next"/>
              </a:defRPr>
            </a:lvl4pPr>
            <a:lvl5pPr algn="ctr">
              <a:defRPr sz="1875" b="1">
                <a:solidFill>
                  <a:srgbClr val="72DCEB"/>
                </a:solidFill>
                <a:latin typeface="Avenir Next"/>
                <a:ea typeface="Avenir Next"/>
                <a:cs typeface="Avenir Next"/>
              </a:defRPr>
            </a:lvl5pPr>
            <a:lvl6pPr algn="ctr">
              <a:defRPr sz="1875" b="1">
                <a:solidFill>
                  <a:srgbClr val="72DCEB"/>
                </a:solidFill>
                <a:latin typeface="Avenir Next"/>
                <a:ea typeface="Avenir Next"/>
                <a:cs typeface="Avenir Next"/>
              </a:defRPr>
            </a:lvl6pPr>
            <a:lvl7pPr algn="ctr">
              <a:defRPr sz="1875" b="1">
                <a:solidFill>
                  <a:srgbClr val="72DCEB"/>
                </a:solidFill>
                <a:latin typeface="Avenir Next"/>
                <a:ea typeface="Avenir Next"/>
                <a:cs typeface="Avenir Next"/>
              </a:defRPr>
            </a:lvl7pPr>
            <a:lvl8pPr algn="ctr">
              <a:defRPr sz="1875" b="1">
                <a:solidFill>
                  <a:srgbClr val="72DCEB"/>
                </a:solidFill>
                <a:latin typeface="Avenir Next"/>
                <a:ea typeface="Avenir Next"/>
                <a:cs typeface="Avenir Next"/>
              </a:defRPr>
            </a:lvl8pPr>
            <a:lvl9pPr algn="ctr">
              <a:defRPr sz="1875" b="1">
                <a:solidFill>
                  <a:srgbClr val="72DCEB"/>
                </a:solidFill>
                <a:latin typeface="Avenir Next"/>
                <a:ea typeface="Avenir Next"/>
                <a:cs typeface="Avenir Next"/>
              </a:defRPr>
            </a:lvl9pPr>
          </a:lstStyle>
          <a:p xmlns:a="http://schemas.openxmlformats.org/drawingml/2006/main">
            <a:pPr algn="ctr">
              <a:defRPr sz="1875" b="1">
                <a:solidFill>
                  <a:srgbClr val="72DCEB"/>
                </a:solidFill>
                <a:latin typeface="Avenir Next"/>
                <a:ea typeface="Avenir Next"/>
                <a:cs typeface="Avenir Next"/>
              </a:defRPr>
            </a:pPr>
            <a:r>
              <a:rPr sz="1875" b="1">
                <a:solidFill>
                  <a:srgbClr val="72DCEB"/>
                </a:solidFill>
                <a:latin typeface="Avenir Next"/>
                <a:ea typeface="Avenir Next"/>
                <a:cs typeface="Avenir Next"/>
              </a:rPr>
              <a:t>↓</a:t>
            </a:r>
          </a:p>
        </p:txBody>
      </p:sp>
      <p:sp>
        <p:nvSpPr>
          <p:cNvPr id="11" name="">
            <a:extLst xmlns:a="http://schemas.openxmlformats.org/drawingml/2006/main">
              <a:ext uri="{FF2B5EF4-FFF2-40B4-BE49-F238E27FC236}">
                <a16:creationId xmlns:a16="http://schemas.microsoft.com/office/drawing/2014/main" id="{C448D02A-4413-40BA-B297-3BD8C0EA69F4}"/>
              </a:ext>
            </a:extLst>
          </p:cNvPr>
          <p:cNvSpPr>
            <a:spLocks xmlns:a="http://schemas.openxmlformats.org/drawingml/2006/main" noGrp="1"/>
          </p:cNvSpPr>
          <p:nvPr/>
        </p:nvSpPr>
        <p:spPr>
          <a:xfrm xmlns:a="http://schemas.openxmlformats.org/drawingml/2006/main">
            <a:off x="8448675" y="3695700"/>
            <a:ext cx="3048000" cy="1162050"/>
          </a:xfrm>
          <a:prstGeom xmlns:a="http://schemas.openxmlformats.org/drawingml/2006/main" prst="roundRect">
            <a:avLst>
              <a:gd name="adj" fmla="val 6557"/>
            </a:avLst>
          </a:prstGeom>
          <a:solidFill xmlns:a="http://schemas.openxmlformats.org/drawingml/2006/main">
            <a:srgbClr val="10292E"/>
          </a:solidFill>
          <a:ln xmlns:a="http://schemas.openxmlformats.org/drawingml/2006/main" w="19050">
            <a:solidFill>
              <a:srgbClr val="8CEBC5"/>
            </a:solidFill>
          </a:ln>
        </p:spPr>
      </p:sp>
      <p:sp>
        <p:nvSpPr>
          <p:cNvPr id="12" name="">
            <a:extLst xmlns:a="http://schemas.openxmlformats.org/drawingml/2006/main">
              <a:ext uri="{FF2B5EF4-FFF2-40B4-BE49-F238E27FC236}">
                <a16:creationId xmlns:a16="http://schemas.microsoft.com/office/drawing/2014/main" id="{F3DD4701-590B-453B-A9F8-A3A89DD3A6A3}"/>
              </a:ext>
            </a:extLst>
          </p:cNvPr>
          <p:cNvSpPr>
            <a:spLocks xmlns:a="http://schemas.openxmlformats.org/drawingml/2006/main" noGrp="1"/>
          </p:cNvSpPr>
          <p:nvPr/>
        </p:nvSpPr>
        <p:spPr>
          <a:xfrm xmlns:a="http://schemas.openxmlformats.org/drawingml/2006/main">
            <a:off x="8639175" y="3790950"/>
            <a:ext cx="26670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125" b="1">
                <a:solidFill>
                  <a:srgbClr val="8CEBC5"/>
                </a:solidFill>
                <a:latin typeface="Avenir Next"/>
                <a:ea typeface="Avenir Next"/>
                <a:cs typeface="Avenir Next"/>
              </a:defRPr>
            </a:defPPr>
            <a:lvl1pPr algn="l">
              <a:defRPr sz="1125" b="1">
                <a:solidFill>
                  <a:srgbClr val="8CEBC5"/>
                </a:solidFill>
                <a:latin typeface="Avenir Next"/>
                <a:ea typeface="Avenir Next"/>
                <a:cs typeface="Avenir Next"/>
              </a:defRPr>
            </a:lvl1pPr>
            <a:lvl2pPr algn="l">
              <a:defRPr sz="1125" b="1">
                <a:solidFill>
                  <a:srgbClr val="8CEBC5"/>
                </a:solidFill>
                <a:latin typeface="Avenir Next"/>
                <a:ea typeface="Avenir Next"/>
                <a:cs typeface="Avenir Next"/>
              </a:defRPr>
            </a:lvl2pPr>
            <a:lvl3pPr algn="l">
              <a:defRPr sz="1125" b="1">
                <a:solidFill>
                  <a:srgbClr val="8CEBC5"/>
                </a:solidFill>
                <a:latin typeface="Avenir Next"/>
                <a:ea typeface="Avenir Next"/>
                <a:cs typeface="Avenir Next"/>
              </a:defRPr>
            </a:lvl3pPr>
            <a:lvl4pPr algn="l">
              <a:defRPr sz="1125" b="1">
                <a:solidFill>
                  <a:srgbClr val="8CEBC5"/>
                </a:solidFill>
                <a:latin typeface="Avenir Next"/>
                <a:ea typeface="Avenir Next"/>
                <a:cs typeface="Avenir Next"/>
              </a:defRPr>
            </a:lvl4pPr>
            <a:lvl5pPr algn="l">
              <a:defRPr sz="1125" b="1">
                <a:solidFill>
                  <a:srgbClr val="8CEBC5"/>
                </a:solidFill>
                <a:latin typeface="Avenir Next"/>
                <a:ea typeface="Avenir Next"/>
                <a:cs typeface="Avenir Next"/>
              </a:defRPr>
            </a:lvl5pPr>
            <a:lvl6pPr algn="l">
              <a:defRPr sz="1125" b="1">
                <a:solidFill>
                  <a:srgbClr val="8CEBC5"/>
                </a:solidFill>
                <a:latin typeface="Avenir Next"/>
                <a:ea typeface="Avenir Next"/>
                <a:cs typeface="Avenir Next"/>
              </a:defRPr>
            </a:lvl6pPr>
            <a:lvl7pPr algn="l">
              <a:defRPr sz="1125" b="1">
                <a:solidFill>
                  <a:srgbClr val="8CEBC5"/>
                </a:solidFill>
                <a:latin typeface="Avenir Next"/>
                <a:ea typeface="Avenir Next"/>
                <a:cs typeface="Avenir Next"/>
              </a:defRPr>
            </a:lvl7pPr>
            <a:lvl8pPr algn="l">
              <a:defRPr sz="1125" b="1">
                <a:solidFill>
                  <a:srgbClr val="8CEBC5"/>
                </a:solidFill>
                <a:latin typeface="Avenir Next"/>
                <a:ea typeface="Avenir Next"/>
                <a:cs typeface="Avenir Next"/>
              </a:defRPr>
            </a:lvl8pPr>
            <a:lvl9pPr algn="l">
              <a:defRPr sz="1125" b="1">
                <a:solidFill>
                  <a:srgbClr val="8CEBC5"/>
                </a:solidFill>
                <a:latin typeface="Avenir Next"/>
                <a:ea typeface="Avenir Next"/>
                <a:cs typeface="Avenir Next"/>
              </a:defRPr>
            </a:lvl9pPr>
          </a:lstStyle>
          <a:p xmlns:a="http://schemas.openxmlformats.org/drawingml/2006/main">
            <a:pPr algn="l">
              <a:defRPr sz="1125" b="1">
                <a:solidFill>
                  <a:srgbClr val="8CEBC5"/>
                </a:solidFill>
                <a:latin typeface="Avenir Next"/>
                <a:ea typeface="Avenir Next"/>
                <a:cs typeface="Avenir Next"/>
              </a:defRPr>
            </a:pPr>
            <a:r>
              <a:rPr sz="1125" b="1">
                <a:solidFill>
                  <a:srgbClr val="8CEBC5"/>
                </a:solidFill>
                <a:latin typeface="Avenir Next"/>
                <a:ea typeface="Avenir Next"/>
                <a:cs typeface="Avenir Next"/>
              </a:rPr>
              <a:t>CERINȚELE EVENIMENTULUI</a:t>
            </a:r>
          </a:p>
        </p:txBody>
      </p:sp>
      <p:sp>
        <p:nvSpPr>
          <p:cNvPr id="13" name="">
            <a:extLst xmlns:a="http://schemas.openxmlformats.org/drawingml/2006/main">
              <a:ext uri="{FF2B5EF4-FFF2-40B4-BE49-F238E27FC236}">
                <a16:creationId xmlns:a16="http://schemas.microsoft.com/office/drawing/2014/main" id="{FDBEDD31-1692-4BCC-91A9-1C0C1CA3EFEA}"/>
              </a:ext>
            </a:extLst>
          </p:cNvPr>
          <p:cNvSpPr>
            <a:spLocks xmlns:a="http://schemas.openxmlformats.org/drawingml/2006/main" noGrp="1"/>
          </p:cNvSpPr>
          <p:nvPr/>
        </p:nvSpPr>
        <p:spPr>
          <a:xfrm xmlns:a="http://schemas.openxmlformats.org/drawingml/2006/main">
            <a:off x="8639175" y="4114800"/>
            <a:ext cx="2667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75" b="1">
                <a:solidFill>
                  <a:srgbClr val="F2F7F5"/>
                </a:solidFill>
                <a:latin typeface="Avenir Next"/>
                <a:ea typeface="Avenir Next"/>
                <a:cs typeface="Avenir Next"/>
              </a:defRPr>
            </a:defPPr>
            <a:lvl1pPr algn="l">
              <a:defRPr sz="1575" b="1">
                <a:solidFill>
                  <a:srgbClr val="F2F7F5"/>
                </a:solidFill>
                <a:latin typeface="Avenir Next"/>
                <a:ea typeface="Avenir Next"/>
                <a:cs typeface="Avenir Next"/>
              </a:defRPr>
            </a:lvl1pPr>
            <a:lvl2pPr algn="l">
              <a:defRPr sz="1575" b="1">
                <a:solidFill>
                  <a:srgbClr val="F2F7F5"/>
                </a:solidFill>
                <a:latin typeface="Avenir Next"/>
                <a:ea typeface="Avenir Next"/>
                <a:cs typeface="Avenir Next"/>
              </a:defRPr>
            </a:lvl2pPr>
            <a:lvl3pPr algn="l">
              <a:defRPr sz="1575" b="1">
                <a:solidFill>
                  <a:srgbClr val="F2F7F5"/>
                </a:solidFill>
                <a:latin typeface="Avenir Next"/>
                <a:ea typeface="Avenir Next"/>
                <a:cs typeface="Avenir Next"/>
              </a:defRPr>
            </a:lvl3pPr>
            <a:lvl4pPr algn="l">
              <a:defRPr sz="1575" b="1">
                <a:solidFill>
                  <a:srgbClr val="F2F7F5"/>
                </a:solidFill>
                <a:latin typeface="Avenir Next"/>
                <a:ea typeface="Avenir Next"/>
                <a:cs typeface="Avenir Next"/>
              </a:defRPr>
            </a:lvl4pPr>
            <a:lvl5pPr algn="l">
              <a:defRPr sz="1575" b="1">
                <a:solidFill>
                  <a:srgbClr val="F2F7F5"/>
                </a:solidFill>
                <a:latin typeface="Avenir Next"/>
                <a:ea typeface="Avenir Next"/>
                <a:cs typeface="Avenir Next"/>
              </a:defRPr>
            </a:lvl5pPr>
            <a:lvl6pPr algn="l">
              <a:defRPr sz="1575" b="1">
                <a:solidFill>
                  <a:srgbClr val="F2F7F5"/>
                </a:solidFill>
                <a:latin typeface="Avenir Next"/>
                <a:ea typeface="Avenir Next"/>
                <a:cs typeface="Avenir Next"/>
              </a:defRPr>
            </a:lvl6pPr>
            <a:lvl7pPr algn="l">
              <a:defRPr sz="1575" b="1">
                <a:solidFill>
                  <a:srgbClr val="F2F7F5"/>
                </a:solidFill>
                <a:latin typeface="Avenir Next"/>
                <a:ea typeface="Avenir Next"/>
                <a:cs typeface="Avenir Next"/>
              </a:defRPr>
            </a:lvl7pPr>
            <a:lvl8pPr algn="l">
              <a:defRPr sz="1575" b="1">
                <a:solidFill>
                  <a:srgbClr val="F2F7F5"/>
                </a:solidFill>
                <a:latin typeface="Avenir Next"/>
                <a:ea typeface="Avenir Next"/>
                <a:cs typeface="Avenir Next"/>
              </a:defRPr>
            </a:lvl8pPr>
            <a:lvl9pPr algn="l">
              <a:defRPr sz="1575" b="1">
                <a:solidFill>
                  <a:srgbClr val="F2F7F5"/>
                </a:solidFill>
                <a:latin typeface="Avenir Next"/>
                <a:ea typeface="Avenir Next"/>
                <a:cs typeface="Avenir Next"/>
              </a:defRPr>
            </a:lvl9pPr>
          </a:lstStyle>
          <a:p xmlns:a="http://schemas.openxmlformats.org/drawingml/2006/main">
            <a:pPr algn="l">
              <a:defRPr sz="1575" b="1">
                <a:solidFill>
                  <a:srgbClr val="F2F7F5"/>
                </a:solidFill>
                <a:latin typeface="Avenir Next"/>
                <a:ea typeface="Avenir Next"/>
                <a:cs typeface="Avenir Next"/>
              </a:defRPr>
            </a:pPr>
            <a:r>
              <a:rPr sz="1575" b="1">
                <a:solidFill>
                  <a:srgbClr val="F2F7F5"/>
                </a:solidFill>
                <a:latin typeface="Avenir Next"/>
                <a:ea typeface="Avenir Next"/>
                <a:cs typeface="Avenir Next"/>
              </a:rPr>
              <a:t>200 invitați · lângă lac</a:t>
            </a:r>
          </a:p>
          <a:p xmlns:a="http://schemas.openxmlformats.org/drawingml/2006/main">
            <a:pPr algn="l">
              <a:defRPr sz="1575" b="1">
                <a:solidFill>
                  <a:srgbClr val="F2F7F5"/>
                </a:solidFill>
                <a:latin typeface="Avenir Next"/>
                <a:ea typeface="Avenir Next"/>
                <a:cs typeface="Avenir Next"/>
              </a:defRPr>
            </a:pPr>
            <a:r>
              <a:rPr sz="1575" b="1">
                <a:solidFill>
                  <a:srgbClr val="F2F7F5"/>
                </a:solidFill>
                <a:latin typeface="Avenir Next"/>
                <a:ea typeface="Avenir Next"/>
                <a:cs typeface="Avenir Next"/>
              </a:rPr>
              <a:t>Dată și buget de stabilit</a:t>
            </a:r>
          </a:p>
        </p:txBody>
      </p:sp>
      <p:sp>
        <p:nvSpPr>
          <p:cNvPr id="14" name="">
            <a:extLst xmlns:a="http://schemas.openxmlformats.org/drawingml/2006/main">
              <a:ext uri="{FF2B5EF4-FFF2-40B4-BE49-F238E27FC236}">
                <a16:creationId xmlns:a16="http://schemas.microsoft.com/office/drawing/2014/main" id="{B70427D0-7BA9-4B03-A6BA-B4B77F3D9465}"/>
              </a:ext>
            </a:extLst>
          </p:cNvPr>
          <p:cNvSpPr>
            <a:spLocks xmlns:a="http://schemas.openxmlformats.org/drawingml/2006/main" noGrp="1"/>
          </p:cNvSpPr>
          <p:nvPr/>
        </p:nvSpPr>
        <p:spPr>
          <a:xfrm xmlns:a="http://schemas.openxmlformats.org/drawingml/2006/main">
            <a:off x="609600" y="5191125"/>
            <a:ext cx="1714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8CEBC5"/>
                </a:solidFill>
                <a:latin typeface="Avenir Next"/>
                <a:ea typeface="Avenir Next"/>
                <a:cs typeface="Avenir Next"/>
              </a:defRPr>
            </a:defPPr>
            <a:lvl1pPr algn="l">
              <a:defRPr sz="1275" b="1">
                <a:solidFill>
                  <a:srgbClr val="8CEBC5"/>
                </a:solidFill>
                <a:latin typeface="Avenir Next"/>
                <a:ea typeface="Avenir Next"/>
                <a:cs typeface="Avenir Next"/>
              </a:defRPr>
            </a:lvl1pPr>
            <a:lvl2pPr algn="l">
              <a:defRPr sz="1275" b="1">
                <a:solidFill>
                  <a:srgbClr val="8CEBC5"/>
                </a:solidFill>
                <a:latin typeface="Avenir Next"/>
                <a:ea typeface="Avenir Next"/>
                <a:cs typeface="Avenir Next"/>
              </a:defRPr>
            </a:lvl2pPr>
            <a:lvl3pPr algn="l">
              <a:defRPr sz="1275" b="1">
                <a:solidFill>
                  <a:srgbClr val="8CEBC5"/>
                </a:solidFill>
                <a:latin typeface="Avenir Next"/>
                <a:ea typeface="Avenir Next"/>
                <a:cs typeface="Avenir Next"/>
              </a:defRPr>
            </a:lvl3pPr>
            <a:lvl4pPr algn="l">
              <a:defRPr sz="1275" b="1">
                <a:solidFill>
                  <a:srgbClr val="8CEBC5"/>
                </a:solidFill>
                <a:latin typeface="Avenir Next"/>
                <a:ea typeface="Avenir Next"/>
                <a:cs typeface="Avenir Next"/>
              </a:defRPr>
            </a:lvl4pPr>
            <a:lvl5pPr algn="l">
              <a:defRPr sz="1275" b="1">
                <a:solidFill>
                  <a:srgbClr val="8CEBC5"/>
                </a:solidFill>
                <a:latin typeface="Avenir Next"/>
                <a:ea typeface="Avenir Next"/>
                <a:cs typeface="Avenir Next"/>
              </a:defRPr>
            </a:lvl5pPr>
            <a:lvl6pPr algn="l">
              <a:defRPr sz="1275" b="1">
                <a:solidFill>
                  <a:srgbClr val="8CEBC5"/>
                </a:solidFill>
                <a:latin typeface="Avenir Next"/>
                <a:ea typeface="Avenir Next"/>
                <a:cs typeface="Avenir Next"/>
              </a:defRPr>
            </a:lvl6pPr>
            <a:lvl7pPr algn="l">
              <a:defRPr sz="1275" b="1">
                <a:solidFill>
                  <a:srgbClr val="8CEBC5"/>
                </a:solidFill>
                <a:latin typeface="Avenir Next"/>
                <a:ea typeface="Avenir Next"/>
                <a:cs typeface="Avenir Next"/>
              </a:defRPr>
            </a:lvl7pPr>
            <a:lvl8pPr algn="l">
              <a:defRPr sz="1275" b="1">
                <a:solidFill>
                  <a:srgbClr val="8CEBC5"/>
                </a:solidFill>
                <a:latin typeface="Avenir Next"/>
                <a:ea typeface="Avenir Next"/>
                <a:cs typeface="Avenir Next"/>
              </a:defRPr>
            </a:lvl8pPr>
            <a:lvl9pPr algn="l">
              <a:defRPr sz="1275" b="1">
                <a:solidFill>
                  <a:srgbClr val="8CEBC5"/>
                </a:solidFill>
                <a:latin typeface="Avenir Next"/>
                <a:ea typeface="Avenir Next"/>
                <a:cs typeface="Avenir Next"/>
              </a:defRPr>
            </a:lvl9pPr>
          </a:lstStyle>
          <a:p xmlns:a="http://schemas.openxmlformats.org/drawingml/2006/main">
            <a:pPr algn="l">
              <a:defRPr sz="1275" b="1">
                <a:solidFill>
                  <a:srgbClr val="8CEBC5"/>
                </a:solidFill>
                <a:latin typeface="Avenir Next"/>
                <a:ea typeface="Avenir Next"/>
                <a:cs typeface="Avenir Next"/>
              </a:defRPr>
            </a:pPr>
            <a:r>
              <a:rPr sz="1275" b="1">
                <a:solidFill>
                  <a:srgbClr val="8CEBC5"/>
                </a:solidFill>
                <a:latin typeface="Avenir Next"/>
                <a:ea typeface="Avenir Next"/>
                <a:cs typeface="Avenir Next"/>
              </a:rPr>
              <a:t>01</a:t>
            </a:r>
          </a:p>
        </p:txBody>
      </p:sp>
      <p:sp>
        <p:nvSpPr>
          <p:cNvPr id="15" name="">
            <a:extLst xmlns:a="http://schemas.openxmlformats.org/drawingml/2006/main">
              <a:ext uri="{FF2B5EF4-FFF2-40B4-BE49-F238E27FC236}">
                <a16:creationId xmlns:a16="http://schemas.microsoft.com/office/drawing/2014/main" id="{8FECECC8-9B54-41F0-B60F-E68BDE3D5E8A}"/>
              </a:ext>
            </a:extLst>
          </p:cNvPr>
          <p:cNvSpPr>
            <a:spLocks xmlns:a="http://schemas.openxmlformats.org/drawingml/2006/main" noGrp="1"/>
          </p:cNvSpPr>
          <p:nvPr/>
        </p:nvSpPr>
        <p:spPr>
          <a:xfrm xmlns:a="http://schemas.openxmlformats.org/drawingml/2006/main">
            <a:off x="609600" y="5534025"/>
            <a:ext cx="19050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75" b="1">
                <a:solidFill>
                  <a:srgbClr val="F2F7F5"/>
                </a:solidFill>
                <a:latin typeface="Avenir Next"/>
                <a:ea typeface="Avenir Next"/>
                <a:cs typeface="Avenir Next"/>
              </a:defRPr>
            </a:defPPr>
            <a:lvl1pPr algn="l">
              <a:defRPr sz="1575" b="1">
                <a:solidFill>
                  <a:srgbClr val="F2F7F5"/>
                </a:solidFill>
                <a:latin typeface="Avenir Next"/>
                <a:ea typeface="Avenir Next"/>
                <a:cs typeface="Avenir Next"/>
              </a:defRPr>
            </a:lvl1pPr>
            <a:lvl2pPr algn="l">
              <a:defRPr sz="1575" b="1">
                <a:solidFill>
                  <a:srgbClr val="F2F7F5"/>
                </a:solidFill>
                <a:latin typeface="Avenir Next"/>
                <a:ea typeface="Avenir Next"/>
                <a:cs typeface="Avenir Next"/>
              </a:defRPr>
            </a:lvl2pPr>
            <a:lvl3pPr algn="l">
              <a:defRPr sz="1575" b="1">
                <a:solidFill>
                  <a:srgbClr val="F2F7F5"/>
                </a:solidFill>
                <a:latin typeface="Avenir Next"/>
                <a:ea typeface="Avenir Next"/>
                <a:cs typeface="Avenir Next"/>
              </a:defRPr>
            </a:lvl3pPr>
            <a:lvl4pPr algn="l">
              <a:defRPr sz="1575" b="1">
                <a:solidFill>
                  <a:srgbClr val="F2F7F5"/>
                </a:solidFill>
                <a:latin typeface="Avenir Next"/>
                <a:ea typeface="Avenir Next"/>
                <a:cs typeface="Avenir Next"/>
              </a:defRPr>
            </a:lvl4pPr>
            <a:lvl5pPr algn="l">
              <a:defRPr sz="1575" b="1">
                <a:solidFill>
                  <a:srgbClr val="F2F7F5"/>
                </a:solidFill>
                <a:latin typeface="Avenir Next"/>
                <a:ea typeface="Avenir Next"/>
                <a:cs typeface="Avenir Next"/>
              </a:defRPr>
            </a:lvl5pPr>
            <a:lvl6pPr algn="l">
              <a:defRPr sz="1575" b="1">
                <a:solidFill>
                  <a:srgbClr val="F2F7F5"/>
                </a:solidFill>
                <a:latin typeface="Avenir Next"/>
                <a:ea typeface="Avenir Next"/>
                <a:cs typeface="Avenir Next"/>
              </a:defRPr>
            </a:lvl6pPr>
            <a:lvl7pPr algn="l">
              <a:defRPr sz="1575" b="1">
                <a:solidFill>
                  <a:srgbClr val="F2F7F5"/>
                </a:solidFill>
                <a:latin typeface="Avenir Next"/>
                <a:ea typeface="Avenir Next"/>
                <a:cs typeface="Avenir Next"/>
              </a:defRPr>
            </a:lvl7pPr>
            <a:lvl8pPr algn="l">
              <a:defRPr sz="1575" b="1">
                <a:solidFill>
                  <a:srgbClr val="F2F7F5"/>
                </a:solidFill>
                <a:latin typeface="Avenir Next"/>
                <a:ea typeface="Avenir Next"/>
                <a:cs typeface="Avenir Next"/>
              </a:defRPr>
            </a:lvl8pPr>
            <a:lvl9pPr algn="l">
              <a:defRPr sz="1575" b="1">
                <a:solidFill>
                  <a:srgbClr val="F2F7F5"/>
                </a:solidFill>
                <a:latin typeface="Avenir Next"/>
                <a:ea typeface="Avenir Next"/>
                <a:cs typeface="Avenir Next"/>
              </a:defRPr>
            </a:lvl9pPr>
          </a:lstStyle>
          <a:p xmlns:a="http://schemas.openxmlformats.org/drawingml/2006/main">
            <a:pPr algn="l">
              <a:defRPr sz="1575" b="1">
                <a:solidFill>
                  <a:srgbClr val="F2F7F5"/>
                </a:solidFill>
                <a:latin typeface="Avenir Next"/>
                <a:ea typeface="Avenir Next"/>
                <a:cs typeface="Avenir Next"/>
              </a:defRPr>
            </a:pPr>
            <a:r>
              <a:rPr sz="1575" b="1">
                <a:solidFill>
                  <a:srgbClr val="F2F7F5"/>
                </a:solidFill>
                <a:latin typeface="Avenir Next"/>
                <a:ea typeface="Avenir Next"/>
                <a:cs typeface="Avenir Next"/>
              </a:rPr>
              <a:t>Dorința ta</a:t>
            </a:r>
          </a:p>
        </p:txBody>
      </p:sp>
      <p:sp>
        <p:nvSpPr>
          <p:cNvPr id="16" name="">
            <a:extLst xmlns:a="http://schemas.openxmlformats.org/drawingml/2006/main">
              <a:ext uri="{FF2B5EF4-FFF2-40B4-BE49-F238E27FC236}">
                <a16:creationId xmlns:a16="http://schemas.microsoft.com/office/drawing/2014/main" id="{13445CA9-C894-4FCD-8E80-3AA6F9385B63}"/>
              </a:ext>
            </a:extLst>
          </p:cNvPr>
          <p:cNvSpPr>
            <a:spLocks xmlns:a="http://schemas.openxmlformats.org/drawingml/2006/main" noGrp="1"/>
          </p:cNvSpPr>
          <p:nvPr/>
        </p:nvSpPr>
        <p:spPr>
          <a:xfrm xmlns:a="http://schemas.openxmlformats.org/drawingml/2006/main">
            <a:off x="2438400" y="5591175"/>
            <a:ext cx="333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1">
                <a:solidFill>
                  <a:srgbClr val="72DCEB"/>
                </a:solidFill>
                <a:latin typeface="Avenir Next"/>
                <a:ea typeface="Avenir Next"/>
                <a:cs typeface="Avenir Next"/>
              </a:defRPr>
            </a:defPPr>
            <a:lvl1pPr algn="l">
              <a:defRPr sz="1800" b="1">
                <a:solidFill>
                  <a:srgbClr val="72DCEB"/>
                </a:solidFill>
                <a:latin typeface="Avenir Next"/>
                <a:ea typeface="Avenir Next"/>
                <a:cs typeface="Avenir Next"/>
              </a:defRPr>
            </a:lvl1pPr>
            <a:lvl2pPr algn="l">
              <a:defRPr sz="1800" b="1">
                <a:solidFill>
                  <a:srgbClr val="72DCEB"/>
                </a:solidFill>
                <a:latin typeface="Avenir Next"/>
                <a:ea typeface="Avenir Next"/>
                <a:cs typeface="Avenir Next"/>
              </a:defRPr>
            </a:lvl2pPr>
            <a:lvl3pPr algn="l">
              <a:defRPr sz="1800" b="1">
                <a:solidFill>
                  <a:srgbClr val="72DCEB"/>
                </a:solidFill>
                <a:latin typeface="Avenir Next"/>
                <a:ea typeface="Avenir Next"/>
                <a:cs typeface="Avenir Next"/>
              </a:defRPr>
            </a:lvl3pPr>
            <a:lvl4pPr algn="l">
              <a:defRPr sz="1800" b="1">
                <a:solidFill>
                  <a:srgbClr val="72DCEB"/>
                </a:solidFill>
                <a:latin typeface="Avenir Next"/>
                <a:ea typeface="Avenir Next"/>
                <a:cs typeface="Avenir Next"/>
              </a:defRPr>
            </a:lvl4pPr>
            <a:lvl5pPr algn="l">
              <a:defRPr sz="1800" b="1">
                <a:solidFill>
                  <a:srgbClr val="72DCEB"/>
                </a:solidFill>
                <a:latin typeface="Avenir Next"/>
                <a:ea typeface="Avenir Next"/>
                <a:cs typeface="Avenir Next"/>
              </a:defRPr>
            </a:lvl5pPr>
            <a:lvl6pPr algn="l">
              <a:defRPr sz="1800" b="1">
                <a:solidFill>
                  <a:srgbClr val="72DCEB"/>
                </a:solidFill>
                <a:latin typeface="Avenir Next"/>
                <a:ea typeface="Avenir Next"/>
                <a:cs typeface="Avenir Next"/>
              </a:defRPr>
            </a:lvl6pPr>
            <a:lvl7pPr algn="l">
              <a:defRPr sz="1800" b="1">
                <a:solidFill>
                  <a:srgbClr val="72DCEB"/>
                </a:solidFill>
                <a:latin typeface="Avenir Next"/>
                <a:ea typeface="Avenir Next"/>
                <a:cs typeface="Avenir Next"/>
              </a:defRPr>
            </a:lvl7pPr>
            <a:lvl8pPr algn="l">
              <a:defRPr sz="1800" b="1">
                <a:solidFill>
                  <a:srgbClr val="72DCEB"/>
                </a:solidFill>
                <a:latin typeface="Avenir Next"/>
                <a:ea typeface="Avenir Next"/>
                <a:cs typeface="Avenir Next"/>
              </a:defRPr>
            </a:lvl8pPr>
            <a:lvl9pPr algn="l">
              <a:defRPr sz="1800" b="1">
                <a:solidFill>
                  <a:srgbClr val="72DCEB"/>
                </a:solidFill>
                <a:latin typeface="Avenir Next"/>
                <a:ea typeface="Avenir Next"/>
                <a:cs typeface="Avenir Next"/>
              </a:defRPr>
            </a:lvl9pPr>
          </a:lstStyle>
          <a:p xmlns:a="http://schemas.openxmlformats.org/drawingml/2006/main">
            <a:pPr algn="l">
              <a:defRPr sz="1800" b="1">
                <a:solidFill>
                  <a:srgbClr val="72DCEB"/>
                </a:solidFill>
                <a:latin typeface="Avenir Next"/>
                <a:ea typeface="Avenir Next"/>
                <a:cs typeface="Avenir Next"/>
              </a:defRPr>
            </a:pPr>
            <a:r>
              <a:rPr sz="1800" b="1">
                <a:solidFill>
                  <a:srgbClr val="72DCEB"/>
                </a:solidFill>
                <a:latin typeface="Avenir Next"/>
                <a:ea typeface="Avenir Next"/>
                <a:cs typeface="Avenir Next"/>
              </a:rPr>
              <a:t>→</a:t>
            </a:r>
          </a:p>
        </p:txBody>
      </p:sp>
      <p:sp>
        <p:nvSpPr>
          <p:cNvPr id="17" name="">
            <a:extLst xmlns:a="http://schemas.openxmlformats.org/drawingml/2006/main">
              <a:ext uri="{FF2B5EF4-FFF2-40B4-BE49-F238E27FC236}">
                <a16:creationId xmlns:a16="http://schemas.microsoft.com/office/drawing/2014/main" id="{21D1C912-8D00-47BC-9CD9-49E33E4ED390}"/>
              </a:ext>
            </a:extLst>
          </p:cNvPr>
          <p:cNvSpPr>
            <a:spLocks xmlns:a="http://schemas.openxmlformats.org/drawingml/2006/main" noGrp="1"/>
          </p:cNvSpPr>
          <p:nvPr/>
        </p:nvSpPr>
        <p:spPr>
          <a:xfrm xmlns:a="http://schemas.openxmlformats.org/drawingml/2006/main">
            <a:off x="2819400" y="5191125"/>
            <a:ext cx="1714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8CEBC5"/>
                </a:solidFill>
                <a:latin typeface="Avenir Next"/>
                <a:ea typeface="Avenir Next"/>
                <a:cs typeface="Avenir Next"/>
              </a:defRPr>
            </a:defPPr>
            <a:lvl1pPr algn="l">
              <a:defRPr sz="1275" b="1">
                <a:solidFill>
                  <a:srgbClr val="8CEBC5"/>
                </a:solidFill>
                <a:latin typeface="Avenir Next"/>
                <a:ea typeface="Avenir Next"/>
                <a:cs typeface="Avenir Next"/>
              </a:defRPr>
            </a:lvl1pPr>
            <a:lvl2pPr algn="l">
              <a:defRPr sz="1275" b="1">
                <a:solidFill>
                  <a:srgbClr val="8CEBC5"/>
                </a:solidFill>
                <a:latin typeface="Avenir Next"/>
                <a:ea typeface="Avenir Next"/>
                <a:cs typeface="Avenir Next"/>
              </a:defRPr>
            </a:lvl2pPr>
            <a:lvl3pPr algn="l">
              <a:defRPr sz="1275" b="1">
                <a:solidFill>
                  <a:srgbClr val="8CEBC5"/>
                </a:solidFill>
                <a:latin typeface="Avenir Next"/>
                <a:ea typeface="Avenir Next"/>
                <a:cs typeface="Avenir Next"/>
              </a:defRPr>
            </a:lvl3pPr>
            <a:lvl4pPr algn="l">
              <a:defRPr sz="1275" b="1">
                <a:solidFill>
                  <a:srgbClr val="8CEBC5"/>
                </a:solidFill>
                <a:latin typeface="Avenir Next"/>
                <a:ea typeface="Avenir Next"/>
                <a:cs typeface="Avenir Next"/>
              </a:defRPr>
            </a:lvl4pPr>
            <a:lvl5pPr algn="l">
              <a:defRPr sz="1275" b="1">
                <a:solidFill>
                  <a:srgbClr val="8CEBC5"/>
                </a:solidFill>
                <a:latin typeface="Avenir Next"/>
                <a:ea typeface="Avenir Next"/>
                <a:cs typeface="Avenir Next"/>
              </a:defRPr>
            </a:lvl5pPr>
            <a:lvl6pPr algn="l">
              <a:defRPr sz="1275" b="1">
                <a:solidFill>
                  <a:srgbClr val="8CEBC5"/>
                </a:solidFill>
                <a:latin typeface="Avenir Next"/>
                <a:ea typeface="Avenir Next"/>
                <a:cs typeface="Avenir Next"/>
              </a:defRPr>
            </a:lvl6pPr>
            <a:lvl7pPr algn="l">
              <a:defRPr sz="1275" b="1">
                <a:solidFill>
                  <a:srgbClr val="8CEBC5"/>
                </a:solidFill>
                <a:latin typeface="Avenir Next"/>
                <a:ea typeface="Avenir Next"/>
                <a:cs typeface="Avenir Next"/>
              </a:defRPr>
            </a:lvl7pPr>
            <a:lvl8pPr algn="l">
              <a:defRPr sz="1275" b="1">
                <a:solidFill>
                  <a:srgbClr val="8CEBC5"/>
                </a:solidFill>
                <a:latin typeface="Avenir Next"/>
                <a:ea typeface="Avenir Next"/>
                <a:cs typeface="Avenir Next"/>
              </a:defRPr>
            </a:lvl8pPr>
            <a:lvl9pPr algn="l">
              <a:defRPr sz="1275" b="1">
                <a:solidFill>
                  <a:srgbClr val="8CEBC5"/>
                </a:solidFill>
                <a:latin typeface="Avenir Next"/>
                <a:ea typeface="Avenir Next"/>
                <a:cs typeface="Avenir Next"/>
              </a:defRPr>
            </a:lvl9pPr>
          </a:lstStyle>
          <a:p xmlns:a="http://schemas.openxmlformats.org/drawingml/2006/main">
            <a:pPr algn="l">
              <a:defRPr sz="1275" b="1">
                <a:solidFill>
                  <a:srgbClr val="8CEBC5"/>
                </a:solidFill>
                <a:latin typeface="Avenir Next"/>
                <a:ea typeface="Avenir Next"/>
                <a:cs typeface="Avenir Next"/>
              </a:defRPr>
            </a:pPr>
            <a:r>
              <a:rPr sz="1275" b="1">
                <a:solidFill>
                  <a:srgbClr val="8CEBC5"/>
                </a:solidFill>
                <a:latin typeface="Avenir Next"/>
                <a:ea typeface="Avenir Next"/>
                <a:cs typeface="Avenir Next"/>
              </a:rPr>
              <a:t>02</a:t>
            </a:r>
          </a:p>
        </p:txBody>
      </p:sp>
      <p:sp>
        <p:nvSpPr>
          <p:cNvPr id="18" name="">
            <a:extLst xmlns:a="http://schemas.openxmlformats.org/drawingml/2006/main">
              <a:ext uri="{FF2B5EF4-FFF2-40B4-BE49-F238E27FC236}">
                <a16:creationId xmlns:a16="http://schemas.microsoft.com/office/drawing/2014/main" id="{025BA3BD-5DAC-401B-913B-16A7D13B17BF}"/>
              </a:ext>
            </a:extLst>
          </p:cNvPr>
          <p:cNvSpPr>
            <a:spLocks xmlns:a="http://schemas.openxmlformats.org/drawingml/2006/main" noGrp="1"/>
          </p:cNvSpPr>
          <p:nvPr/>
        </p:nvSpPr>
        <p:spPr>
          <a:xfrm xmlns:a="http://schemas.openxmlformats.org/drawingml/2006/main">
            <a:off x="2819400" y="5534025"/>
            <a:ext cx="19050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75" b="1">
                <a:solidFill>
                  <a:srgbClr val="F2F7F5"/>
                </a:solidFill>
                <a:latin typeface="Avenir Next"/>
                <a:ea typeface="Avenir Next"/>
                <a:cs typeface="Avenir Next"/>
              </a:defRPr>
            </a:defPPr>
            <a:lvl1pPr algn="l">
              <a:defRPr sz="1575" b="1">
                <a:solidFill>
                  <a:srgbClr val="F2F7F5"/>
                </a:solidFill>
                <a:latin typeface="Avenir Next"/>
                <a:ea typeface="Avenir Next"/>
                <a:cs typeface="Avenir Next"/>
              </a:defRPr>
            </a:lvl1pPr>
            <a:lvl2pPr algn="l">
              <a:defRPr sz="1575" b="1">
                <a:solidFill>
                  <a:srgbClr val="F2F7F5"/>
                </a:solidFill>
                <a:latin typeface="Avenir Next"/>
                <a:ea typeface="Avenir Next"/>
                <a:cs typeface="Avenir Next"/>
              </a:defRPr>
            </a:lvl2pPr>
            <a:lvl3pPr algn="l">
              <a:defRPr sz="1575" b="1">
                <a:solidFill>
                  <a:srgbClr val="F2F7F5"/>
                </a:solidFill>
                <a:latin typeface="Avenir Next"/>
                <a:ea typeface="Avenir Next"/>
                <a:cs typeface="Avenir Next"/>
              </a:defRPr>
            </a:lvl3pPr>
            <a:lvl4pPr algn="l">
              <a:defRPr sz="1575" b="1">
                <a:solidFill>
                  <a:srgbClr val="F2F7F5"/>
                </a:solidFill>
                <a:latin typeface="Avenir Next"/>
                <a:ea typeface="Avenir Next"/>
                <a:cs typeface="Avenir Next"/>
              </a:defRPr>
            </a:lvl4pPr>
            <a:lvl5pPr algn="l">
              <a:defRPr sz="1575" b="1">
                <a:solidFill>
                  <a:srgbClr val="F2F7F5"/>
                </a:solidFill>
                <a:latin typeface="Avenir Next"/>
                <a:ea typeface="Avenir Next"/>
                <a:cs typeface="Avenir Next"/>
              </a:defRPr>
            </a:lvl5pPr>
            <a:lvl6pPr algn="l">
              <a:defRPr sz="1575" b="1">
                <a:solidFill>
                  <a:srgbClr val="F2F7F5"/>
                </a:solidFill>
                <a:latin typeface="Avenir Next"/>
                <a:ea typeface="Avenir Next"/>
                <a:cs typeface="Avenir Next"/>
              </a:defRPr>
            </a:lvl6pPr>
            <a:lvl7pPr algn="l">
              <a:defRPr sz="1575" b="1">
                <a:solidFill>
                  <a:srgbClr val="F2F7F5"/>
                </a:solidFill>
                <a:latin typeface="Avenir Next"/>
                <a:ea typeface="Avenir Next"/>
                <a:cs typeface="Avenir Next"/>
              </a:defRPr>
            </a:lvl7pPr>
            <a:lvl8pPr algn="l">
              <a:defRPr sz="1575" b="1">
                <a:solidFill>
                  <a:srgbClr val="F2F7F5"/>
                </a:solidFill>
                <a:latin typeface="Avenir Next"/>
                <a:ea typeface="Avenir Next"/>
                <a:cs typeface="Avenir Next"/>
              </a:defRPr>
            </a:lvl8pPr>
            <a:lvl9pPr algn="l">
              <a:defRPr sz="1575" b="1">
                <a:solidFill>
                  <a:srgbClr val="F2F7F5"/>
                </a:solidFill>
                <a:latin typeface="Avenir Next"/>
                <a:ea typeface="Avenir Next"/>
                <a:cs typeface="Avenir Next"/>
              </a:defRPr>
            </a:lvl9pPr>
          </a:lstStyle>
          <a:p xmlns:a="http://schemas.openxmlformats.org/drawingml/2006/main">
            <a:pPr algn="l">
              <a:defRPr sz="1575" b="1">
                <a:solidFill>
                  <a:srgbClr val="F2F7F5"/>
                </a:solidFill>
                <a:latin typeface="Avenir Next"/>
                <a:ea typeface="Avenir Next"/>
                <a:cs typeface="Avenir Next"/>
              </a:defRPr>
            </a:pPr>
            <a:r>
              <a:rPr sz="1575" b="1">
                <a:solidFill>
                  <a:srgbClr val="F2F7F5"/>
                </a:solidFill>
                <a:latin typeface="Avenir Next"/>
                <a:ea typeface="Avenir Next"/>
                <a:cs typeface="Avenir Next"/>
              </a:rPr>
              <a:t>Locație și</a:t>
            </a:r>
          </a:p>
          <a:p xmlns:a="http://schemas.openxmlformats.org/drawingml/2006/main">
            <a:pPr algn="l">
              <a:defRPr sz="1575" b="1">
                <a:solidFill>
                  <a:srgbClr val="F2F7F5"/>
                </a:solidFill>
                <a:latin typeface="Avenir Next"/>
                <a:ea typeface="Avenir Next"/>
                <a:cs typeface="Avenir Next"/>
              </a:defRPr>
            </a:pPr>
            <a:r>
              <a:rPr sz="1575" b="1">
                <a:solidFill>
                  <a:srgbClr val="F2F7F5"/>
                </a:solidFill>
                <a:latin typeface="Avenir Next"/>
                <a:ea typeface="Avenir Next"/>
                <a:cs typeface="Avenir Next"/>
              </a:rPr>
              <a:t>furnizori</a:t>
            </a:r>
          </a:p>
        </p:txBody>
      </p:sp>
      <p:sp>
        <p:nvSpPr>
          <p:cNvPr id="19" name="">
            <a:extLst xmlns:a="http://schemas.openxmlformats.org/drawingml/2006/main">
              <a:ext uri="{FF2B5EF4-FFF2-40B4-BE49-F238E27FC236}">
                <a16:creationId xmlns:a16="http://schemas.microsoft.com/office/drawing/2014/main" id="{19E9C386-5A6F-4C45-B61F-C859E3D733AC}"/>
              </a:ext>
            </a:extLst>
          </p:cNvPr>
          <p:cNvSpPr>
            <a:spLocks xmlns:a="http://schemas.openxmlformats.org/drawingml/2006/main" noGrp="1"/>
          </p:cNvSpPr>
          <p:nvPr/>
        </p:nvSpPr>
        <p:spPr>
          <a:xfrm xmlns:a="http://schemas.openxmlformats.org/drawingml/2006/main">
            <a:off x="4648200" y="5591175"/>
            <a:ext cx="333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1">
                <a:solidFill>
                  <a:srgbClr val="72DCEB"/>
                </a:solidFill>
                <a:latin typeface="Avenir Next"/>
                <a:ea typeface="Avenir Next"/>
                <a:cs typeface="Avenir Next"/>
              </a:defRPr>
            </a:defPPr>
            <a:lvl1pPr algn="l">
              <a:defRPr sz="1800" b="1">
                <a:solidFill>
                  <a:srgbClr val="72DCEB"/>
                </a:solidFill>
                <a:latin typeface="Avenir Next"/>
                <a:ea typeface="Avenir Next"/>
                <a:cs typeface="Avenir Next"/>
              </a:defRPr>
            </a:lvl1pPr>
            <a:lvl2pPr algn="l">
              <a:defRPr sz="1800" b="1">
                <a:solidFill>
                  <a:srgbClr val="72DCEB"/>
                </a:solidFill>
                <a:latin typeface="Avenir Next"/>
                <a:ea typeface="Avenir Next"/>
                <a:cs typeface="Avenir Next"/>
              </a:defRPr>
            </a:lvl2pPr>
            <a:lvl3pPr algn="l">
              <a:defRPr sz="1800" b="1">
                <a:solidFill>
                  <a:srgbClr val="72DCEB"/>
                </a:solidFill>
                <a:latin typeface="Avenir Next"/>
                <a:ea typeface="Avenir Next"/>
                <a:cs typeface="Avenir Next"/>
              </a:defRPr>
            </a:lvl3pPr>
            <a:lvl4pPr algn="l">
              <a:defRPr sz="1800" b="1">
                <a:solidFill>
                  <a:srgbClr val="72DCEB"/>
                </a:solidFill>
                <a:latin typeface="Avenir Next"/>
                <a:ea typeface="Avenir Next"/>
                <a:cs typeface="Avenir Next"/>
              </a:defRPr>
            </a:lvl4pPr>
            <a:lvl5pPr algn="l">
              <a:defRPr sz="1800" b="1">
                <a:solidFill>
                  <a:srgbClr val="72DCEB"/>
                </a:solidFill>
                <a:latin typeface="Avenir Next"/>
                <a:ea typeface="Avenir Next"/>
                <a:cs typeface="Avenir Next"/>
              </a:defRPr>
            </a:lvl5pPr>
            <a:lvl6pPr algn="l">
              <a:defRPr sz="1800" b="1">
                <a:solidFill>
                  <a:srgbClr val="72DCEB"/>
                </a:solidFill>
                <a:latin typeface="Avenir Next"/>
                <a:ea typeface="Avenir Next"/>
                <a:cs typeface="Avenir Next"/>
              </a:defRPr>
            </a:lvl6pPr>
            <a:lvl7pPr algn="l">
              <a:defRPr sz="1800" b="1">
                <a:solidFill>
                  <a:srgbClr val="72DCEB"/>
                </a:solidFill>
                <a:latin typeface="Avenir Next"/>
                <a:ea typeface="Avenir Next"/>
                <a:cs typeface="Avenir Next"/>
              </a:defRPr>
            </a:lvl7pPr>
            <a:lvl8pPr algn="l">
              <a:defRPr sz="1800" b="1">
                <a:solidFill>
                  <a:srgbClr val="72DCEB"/>
                </a:solidFill>
                <a:latin typeface="Avenir Next"/>
                <a:ea typeface="Avenir Next"/>
                <a:cs typeface="Avenir Next"/>
              </a:defRPr>
            </a:lvl8pPr>
            <a:lvl9pPr algn="l">
              <a:defRPr sz="1800" b="1">
                <a:solidFill>
                  <a:srgbClr val="72DCEB"/>
                </a:solidFill>
                <a:latin typeface="Avenir Next"/>
                <a:ea typeface="Avenir Next"/>
                <a:cs typeface="Avenir Next"/>
              </a:defRPr>
            </a:lvl9pPr>
          </a:lstStyle>
          <a:p xmlns:a="http://schemas.openxmlformats.org/drawingml/2006/main">
            <a:pPr algn="l">
              <a:defRPr sz="1800" b="1">
                <a:solidFill>
                  <a:srgbClr val="72DCEB"/>
                </a:solidFill>
                <a:latin typeface="Avenir Next"/>
                <a:ea typeface="Avenir Next"/>
                <a:cs typeface="Avenir Next"/>
              </a:defRPr>
            </a:pPr>
            <a:r>
              <a:rPr sz="1800" b="1">
                <a:solidFill>
                  <a:srgbClr val="72DCEB"/>
                </a:solidFill>
                <a:latin typeface="Avenir Next"/>
                <a:ea typeface="Avenir Next"/>
                <a:cs typeface="Avenir Next"/>
              </a:rPr>
              <a:t>→</a:t>
            </a:r>
          </a:p>
        </p:txBody>
      </p:sp>
      <p:sp>
        <p:nvSpPr>
          <p:cNvPr id="20" name="">
            <a:extLst xmlns:a="http://schemas.openxmlformats.org/drawingml/2006/main">
              <a:ext uri="{FF2B5EF4-FFF2-40B4-BE49-F238E27FC236}">
                <a16:creationId xmlns:a16="http://schemas.microsoft.com/office/drawing/2014/main" id="{A5CDFA71-0844-400A-8841-F3367A1F2060}"/>
              </a:ext>
            </a:extLst>
          </p:cNvPr>
          <p:cNvSpPr>
            <a:spLocks xmlns:a="http://schemas.openxmlformats.org/drawingml/2006/main" noGrp="1"/>
          </p:cNvSpPr>
          <p:nvPr/>
        </p:nvSpPr>
        <p:spPr>
          <a:xfrm xmlns:a="http://schemas.openxmlformats.org/drawingml/2006/main">
            <a:off x="5029200" y="5191125"/>
            <a:ext cx="1714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8CEBC5"/>
                </a:solidFill>
                <a:latin typeface="Avenir Next"/>
                <a:ea typeface="Avenir Next"/>
                <a:cs typeface="Avenir Next"/>
              </a:defRPr>
            </a:defPPr>
            <a:lvl1pPr algn="l">
              <a:defRPr sz="1275" b="1">
                <a:solidFill>
                  <a:srgbClr val="8CEBC5"/>
                </a:solidFill>
                <a:latin typeface="Avenir Next"/>
                <a:ea typeface="Avenir Next"/>
                <a:cs typeface="Avenir Next"/>
              </a:defRPr>
            </a:lvl1pPr>
            <a:lvl2pPr algn="l">
              <a:defRPr sz="1275" b="1">
                <a:solidFill>
                  <a:srgbClr val="8CEBC5"/>
                </a:solidFill>
                <a:latin typeface="Avenir Next"/>
                <a:ea typeface="Avenir Next"/>
                <a:cs typeface="Avenir Next"/>
              </a:defRPr>
            </a:lvl2pPr>
            <a:lvl3pPr algn="l">
              <a:defRPr sz="1275" b="1">
                <a:solidFill>
                  <a:srgbClr val="8CEBC5"/>
                </a:solidFill>
                <a:latin typeface="Avenir Next"/>
                <a:ea typeface="Avenir Next"/>
                <a:cs typeface="Avenir Next"/>
              </a:defRPr>
            </a:lvl3pPr>
            <a:lvl4pPr algn="l">
              <a:defRPr sz="1275" b="1">
                <a:solidFill>
                  <a:srgbClr val="8CEBC5"/>
                </a:solidFill>
                <a:latin typeface="Avenir Next"/>
                <a:ea typeface="Avenir Next"/>
                <a:cs typeface="Avenir Next"/>
              </a:defRPr>
            </a:lvl4pPr>
            <a:lvl5pPr algn="l">
              <a:defRPr sz="1275" b="1">
                <a:solidFill>
                  <a:srgbClr val="8CEBC5"/>
                </a:solidFill>
                <a:latin typeface="Avenir Next"/>
                <a:ea typeface="Avenir Next"/>
                <a:cs typeface="Avenir Next"/>
              </a:defRPr>
            </a:lvl5pPr>
            <a:lvl6pPr algn="l">
              <a:defRPr sz="1275" b="1">
                <a:solidFill>
                  <a:srgbClr val="8CEBC5"/>
                </a:solidFill>
                <a:latin typeface="Avenir Next"/>
                <a:ea typeface="Avenir Next"/>
                <a:cs typeface="Avenir Next"/>
              </a:defRPr>
            </a:lvl6pPr>
            <a:lvl7pPr algn="l">
              <a:defRPr sz="1275" b="1">
                <a:solidFill>
                  <a:srgbClr val="8CEBC5"/>
                </a:solidFill>
                <a:latin typeface="Avenir Next"/>
                <a:ea typeface="Avenir Next"/>
                <a:cs typeface="Avenir Next"/>
              </a:defRPr>
            </a:lvl7pPr>
            <a:lvl8pPr algn="l">
              <a:defRPr sz="1275" b="1">
                <a:solidFill>
                  <a:srgbClr val="8CEBC5"/>
                </a:solidFill>
                <a:latin typeface="Avenir Next"/>
                <a:ea typeface="Avenir Next"/>
                <a:cs typeface="Avenir Next"/>
              </a:defRPr>
            </a:lvl8pPr>
            <a:lvl9pPr algn="l">
              <a:defRPr sz="1275" b="1">
                <a:solidFill>
                  <a:srgbClr val="8CEBC5"/>
                </a:solidFill>
                <a:latin typeface="Avenir Next"/>
                <a:ea typeface="Avenir Next"/>
                <a:cs typeface="Avenir Next"/>
              </a:defRPr>
            </a:lvl9pPr>
          </a:lstStyle>
          <a:p xmlns:a="http://schemas.openxmlformats.org/drawingml/2006/main">
            <a:pPr algn="l">
              <a:defRPr sz="1275" b="1">
                <a:solidFill>
                  <a:srgbClr val="8CEBC5"/>
                </a:solidFill>
                <a:latin typeface="Avenir Next"/>
                <a:ea typeface="Avenir Next"/>
                <a:cs typeface="Avenir Next"/>
              </a:defRPr>
            </a:pPr>
            <a:r>
              <a:rPr sz="1275" b="1">
                <a:solidFill>
                  <a:srgbClr val="8CEBC5"/>
                </a:solidFill>
                <a:latin typeface="Avenir Next"/>
                <a:ea typeface="Avenir Next"/>
                <a:cs typeface="Avenir Next"/>
              </a:rPr>
              <a:t>03</a:t>
            </a:r>
          </a:p>
        </p:txBody>
      </p:sp>
      <p:sp>
        <p:nvSpPr>
          <p:cNvPr id="21" name="">
            <a:extLst xmlns:a="http://schemas.openxmlformats.org/drawingml/2006/main">
              <a:ext uri="{FF2B5EF4-FFF2-40B4-BE49-F238E27FC236}">
                <a16:creationId xmlns:a16="http://schemas.microsoft.com/office/drawing/2014/main" id="{B29C73C0-A871-4AE8-BFAA-9855D3DD7D11}"/>
              </a:ext>
            </a:extLst>
          </p:cNvPr>
          <p:cNvSpPr>
            <a:spLocks xmlns:a="http://schemas.openxmlformats.org/drawingml/2006/main" noGrp="1"/>
          </p:cNvSpPr>
          <p:nvPr/>
        </p:nvSpPr>
        <p:spPr>
          <a:xfrm xmlns:a="http://schemas.openxmlformats.org/drawingml/2006/main">
            <a:off x="5029200" y="5534025"/>
            <a:ext cx="19050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75" b="1">
                <a:solidFill>
                  <a:srgbClr val="F2F7F5"/>
                </a:solidFill>
                <a:latin typeface="Avenir Next"/>
                <a:ea typeface="Avenir Next"/>
                <a:cs typeface="Avenir Next"/>
              </a:defRPr>
            </a:defPPr>
            <a:lvl1pPr algn="l">
              <a:defRPr sz="1575" b="1">
                <a:solidFill>
                  <a:srgbClr val="F2F7F5"/>
                </a:solidFill>
                <a:latin typeface="Avenir Next"/>
                <a:ea typeface="Avenir Next"/>
                <a:cs typeface="Avenir Next"/>
              </a:defRPr>
            </a:lvl1pPr>
            <a:lvl2pPr algn="l">
              <a:defRPr sz="1575" b="1">
                <a:solidFill>
                  <a:srgbClr val="F2F7F5"/>
                </a:solidFill>
                <a:latin typeface="Avenir Next"/>
                <a:ea typeface="Avenir Next"/>
                <a:cs typeface="Avenir Next"/>
              </a:defRPr>
            </a:lvl2pPr>
            <a:lvl3pPr algn="l">
              <a:defRPr sz="1575" b="1">
                <a:solidFill>
                  <a:srgbClr val="F2F7F5"/>
                </a:solidFill>
                <a:latin typeface="Avenir Next"/>
                <a:ea typeface="Avenir Next"/>
                <a:cs typeface="Avenir Next"/>
              </a:defRPr>
            </a:lvl3pPr>
            <a:lvl4pPr algn="l">
              <a:defRPr sz="1575" b="1">
                <a:solidFill>
                  <a:srgbClr val="F2F7F5"/>
                </a:solidFill>
                <a:latin typeface="Avenir Next"/>
                <a:ea typeface="Avenir Next"/>
                <a:cs typeface="Avenir Next"/>
              </a:defRPr>
            </a:lvl4pPr>
            <a:lvl5pPr algn="l">
              <a:defRPr sz="1575" b="1">
                <a:solidFill>
                  <a:srgbClr val="F2F7F5"/>
                </a:solidFill>
                <a:latin typeface="Avenir Next"/>
                <a:ea typeface="Avenir Next"/>
                <a:cs typeface="Avenir Next"/>
              </a:defRPr>
            </a:lvl5pPr>
            <a:lvl6pPr algn="l">
              <a:defRPr sz="1575" b="1">
                <a:solidFill>
                  <a:srgbClr val="F2F7F5"/>
                </a:solidFill>
                <a:latin typeface="Avenir Next"/>
                <a:ea typeface="Avenir Next"/>
                <a:cs typeface="Avenir Next"/>
              </a:defRPr>
            </a:lvl6pPr>
            <a:lvl7pPr algn="l">
              <a:defRPr sz="1575" b="1">
                <a:solidFill>
                  <a:srgbClr val="F2F7F5"/>
                </a:solidFill>
                <a:latin typeface="Avenir Next"/>
                <a:ea typeface="Avenir Next"/>
                <a:cs typeface="Avenir Next"/>
              </a:defRPr>
            </a:lvl7pPr>
            <a:lvl8pPr algn="l">
              <a:defRPr sz="1575" b="1">
                <a:solidFill>
                  <a:srgbClr val="F2F7F5"/>
                </a:solidFill>
                <a:latin typeface="Avenir Next"/>
                <a:ea typeface="Avenir Next"/>
                <a:cs typeface="Avenir Next"/>
              </a:defRPr>
            </a:lvl8pPr>
            <a:lvl9pPr algn="l">
              <a:defRPr sz="1575" b="1">
                <a:solidFill>
                  <a:srgbClr val="F2F7F5"/>
                </a:solidFill>
                <a:latin typeface="Avenir Next"/>
                <a:ea typeface="Avenir Next"/>
                <a:cs typeface="Avenir Next"/>
              </a:defRPr>
            </a:lvl9pPr>
          </a:lstStyle>
          <a:p xmlns:a="http://schemas.openxmlformats.org/drawingml/2006/main">
            <a:pPr algn="l">
              <a:defRPr sz="1575" b="1">
                <a:solidFill>
                  <a:srgbClr val="F2F7F5"/>
                </a:solidFill>
                <a:latin typeface="Avenir Next"/>
                <a:ea typeface="Avenir Next"/>
                <a:cs typeface="Avenir Next"/>
              </a:defRPr>
            </a:pPr>
            <a:r>
              <a:rPr sz="1575" b="1">
                <a:solidFill>
                  <a:srgbClr val="F2F7F5"/>
                </a:solidFill>
                <a:latin typeface="Avenir Next"/>
                <a:ea typeface="Avenir Next"/>
                <a:cs typeface="Avenir Next"/>
              </a:rPr>
              <a:t>Oferte și</a:t>
            </a:r>
          </a:p>
          <a:p xmlns:a="http://schemas.openxmlformats.org/drawingml/2006/main">
            <a:pPr algn="l">
              <a:defRPr sz="1575" b="1">
                <a:solidFill>
                  <a:srgbClr val="F2F7F5"/>
                </a:solidFill>
                <a:latin typeface="Avenir Next"/>
                <a:ea typeface="Avenir Next"/>
                <a:cs typeface="Avenir Next"/>
              </a:defRPr>
            </a:pPr>
            <a:r>
              <a:rPr sz="1575" b="1">
                <a:solidFill>
                  <a:srgbClr val="F2F7F5"/>
                </a:solidFill>
                <a:latin typeface="Avenir Next"/>
                <a:ea typeface="Avenir Next"/>
                <a:cs typeface="Avenir Next"/>
              </a:rPr>
              <a:t>alegere</a:t>
            </a:r>
          </a:p>
        </p:txBody>
      </p:sp>
      <p:sp>
        <p:nvSpPr>
          <p:cNvPr id="22" name="">
            <a:extLst xmlns:a="http://schemas.openxmlformats.org/drawingml/2006/main">
              <a:ext uri="{FF2B5EF4-FFF2-40B4-BE49-F238E27FC236}">
                <a16:creationId xmlns:a16="http://schemas.microsoft.com/office/drawing/2014/main" id="{75BADFA8-2111-4712-B320-B2FD603FCBFE}"/>
              </a:ext>
            </a:extLst>
          </p:cNvPr>
          <p:cNvSpPr>
            <a:spLocks xmlns:a="http://schemas.openxmlformats.org/drawingml/2006/main" noGrp="1"/>
          </p:cNvSpPr>
          <p:nvPr/>
        </p:nvSpPr>
        <p:spPr>
          <a:xfrm xmlns:a="http://schemas.openxmlformats.org/drawingml/2006/main">
            <a:off x="6858000" y="5591175"/>
            <a:ext cx="333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1">
                <a:solidFill>
                  <a:srgbClr val="72DCEB"/>
                </a:solidFill>
                <a:latin typeface="Avenir Next"/>
                <a:ea typeface="Avenir Next"/>
                <a:cs typeface="Avenir Next"/>
              </a:defRPr>
            </a:defPPr>
            <a:lvl1pPr algn="l">
              <a:defRPr sz="1800" b="1">
                <a:solidFill>
                  <a:srgbClr val="72DCEB"/>
                </a:solidFill>
                <a:latin typeface="Avenir Next"/>
                <a:ea typeface="Avenir Next"/>
                <a:cs typeface="Avenir Next"/>
              </a:defRPr>
            </a:lvl1pPr>
            <a:lvl2pPr algn="l">
              <a:defRPr sz="1800" b="1">
                <a:solidFill>
                  <a:srgbClr val="72DCEB"/>
                </a:solidFill>
                <a:latin typeface="Avenir Next"/>
                <a:ea typeface="Avenir Next"/>
                <a:cs typeface="Avenir Next"/>
              </a:defRPr>
            </a:lvl2pPr>
            <a:lvl3pPr algn="l">
              <a:defRPr sz="1800" b="1">
                <a:solidFill>
                  <a:srgbClr val="72DCEB"/>
                </a:solidFill>
                <a:latin typeface="Avenir Next"/>
                <a:ea typeface="Avenir Next"/>
                <a:cs typeface="Avenir Next"/>
              </a:defRPr>
            </a:lvl3pPr>
            <a:lvl4pPr algn="l">
              <a:defRPr sz="1800" b="1">
                <a:solidFill>
                  <a:srgbClr val="72DCEB"/>
                </a:solidFill>
                <a:latin typeface="Avenir Next"/>
                <a:ea typeface="Avenir Next"/>
                <a:cs typeface="Avenir Next"/>
              </a:defRPr>
            </a:lvl4pPr>
            <a:lvl5pPr algn="l">
              <a:defRPr sz="1800" b="1">
                <a:solidFill>
                  <a:srgbClr val="72DCEB"/>
                </a:solidFill>
                <a:latin typeface="Avenir Next"/>
                <a:ea typeface="Avenir Next"/>
                <a:cs typeface="Avenir Next"/>
              </a:defRPr>
            </a:lvl5pPr>
            <a:lvl6pPr algn="l">
              <a:defRPr sz="1800" b="1">
                <a:solidFill>
                  <a:srgbClr val="72DCEB"/>
                </a:solidFill>
                <a:latin typeface="Avenir Next"/>
                <a:ea typeface="Avenir Next"/>
                <a:cs typeface="Avenir Next"/>
              </a:defRPr>
            </a:lvl6pPr>
            <a:lvl7pPr algn="l">
              <a:defRPr sz="1800" b="1">
                <a:solidFill>
                  <a:srgbClr val="72DCEB"/>
                </a:solidFill>
                <a:latin typeface="Avenir Next"/>
                <a:ea typeface="Avenir Next"/>
                <a:cs typeface="Avenir Next"/>
              </a:defRPr>
            </a:lvl7pPr>
            <a:lvl8pPr algn="l">
              <a:defRPr sz="1800" b="1">
                <a:solidFill>
                  <a:srgbClr val="72DCEB"/>
                </a:solidFill>
                <a:latin typeface="Avenir Next"/>
                <a:ea typeface="Avenir Next"/>
                <a:cs typeface="Avenir Next"/>
              </a:defRPr>
            </a:lvl8pPr>
            <a:lvl9pPr algn="l">
              <a:defRPr sz="1800" b="1">
                <a:solidFill>
                  <a:srgbClr val="72DCEB"/>
                </a:solidFill>
                <a:latin typeface="Avenir Next"/>
                <a:ea typeface="Avenir Next"/>
                <a:cs typeface="Avenir Next"/>
              </a:defRPr>
            </a:lvl9pPr>
          </a:lstStyle>
          <a:p xmlns:a="http://schemas.openxmlformats.org/drawingml/2006/main">
            <a:pPr algn="l">
              <a:defRPr sz="1800" b="1">
                <a:solidFill>
                  <a:srgbClr val="72DCEB"/>
                </a:solidFill>
                <a:latin typeface="Avenir Next"/>
                <a:ea typeface="Avenir Next"/>
                <a:cs typeface="Avenir Next"/>
              </a:defRPr>
            </a:pPr>
            <a:r>
              <a:rPr sz="1800" b="1">
                <a:solidFill>
                  <a:srgbClr val="72DCEB"/>
                </a:solidFill>
                <a:latin typeface="Avenir Next"/>
                <a:ea typeface="Avenir Next"/>
                <a:cs typeface="Avenir Next"/>
              </a:rPr>
              <a:t>→</a:t>
            </a:r>
          </a:p>
        </p:txBody>
      </p:sp>
      <p:sp>
        <p:nvSpPr>
          <p:cNvPr id="23" name="">
            <a:extLst xmlns:a="http://schemas.openxmlformats.org/drawingml/2006/main">
              <a:ext uri="{FF2B5EF4-FFF2-40B4-BE49-F238E27FC236}">
                <a16:creationId xmlns:a16="http://schemas.microsoft.com/office/drawing/2014/main" id="{E0DF7ED6-6C71-4EBF-BE91-04281018D628}"/>
              </a:ext>
            </a:extLst>
          </p:cNvPr>
          <p:cNvSpPr>
            <a:spLocks xmlns:a="http://schemas.openxmlformats.org/drawingml/2006/main" noGrp="1"/>
          </p:cNvSpPr>
          <p:nvPr/>
        </p:nvSpPr>
        <p:spPr>
          <a:xfrm xmlns:a="http://schemas.openxmlformats.org/drawingml/2006/main">
            <a:off x="7239000" y="5191125"/>
            <a:ext cx="1714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8CEBC5"/>
                </a:solidFill>
                <a:latin typeface="Avenir Next"/>
                <a:ea typeface="Avenir Next"/>
                <a:cs typeface="Avenir Next"/>
              </a:defRPr>
            </a:defPPr>
            <a:lvl1pPr algn="l">
              <a:defRPr sz="1275" b="1">
                <a:solidFill>
                  <a:srgbClr val="8CEBC5"/>
                </a:solidFill>
                <a:latin typeface="Avenir Next"/>
                <a:ea typeface="Avenir Next"/>
                <a:cs typeface="Avenir Next"/>
              </a:defRPr>
            </a:lvl1pPr>
            <a:lvl2pPr algn="l">
              <a:defRPr sz="1275" b="1">
                <a:solidFill>
                  <a:srgbClr val="8CEBC5"/>
                </a:solidFill>
                <a:latin typeface="Avenir Next"/>
                <a:ea typeface="Avenir Next"/>
                <a:cs typeface="Avenir Next"/>
              </a:defRPr>
            </a:lvl2pPr>
            <a:lvl3pPr algn="l">
              <a:defRPr sz="1275" b="1">
                <a:solidFill>
                  <a:srgbClr val="8CEBC5"/>
                </a:solidFill>
                <a:latin typeface="Avenir Next"/>
                <a:ea typeface="Avenir Next"/>
                <a:cs typeface="Avenir Next"/>
              </a:defRPr>
            </a:lvl3pPr>
            <a:lvl4pPr algn="l">
              <a:defRPr sz="1275" b="1">
                <a:solidFill>
                  <a:srgbClr val="8CEBC5"/>
                </a:solidFill>
                <a:latin typeface="Avenir Next"/>
                <a:ea typeface="Avenir Next"/>
                <a:cs typeface="Avenir Next"/>
              </a:defRPr>
            </a:lvl4pPr>
            <a:lvl5pPr algn="l">
              <a:defRPr sz="1275" b="1">
                <a:solidFill>
                  <a:srgbClr val="8CEBC5"/>
                </a:solidFill>
                <a:latin typeface="Avenir Next"/>
                <a:ea typeface="Avenir Next"/>
                <a:cs typeface="Avenir Next"/>
              </a:defRPr>
            </a:lvl5pPr>
            <a:lvl6pPr algn="l">
              <a:defRPr sz="1275" b="1">
                <a:solidFill>
                  <a:srgbClr val="8CEBC5"/>
                </a:solidFill>
                <a:latin typeface="Avenir Next"/>
                <a:ea typeface="Avenir Next"/>
                <a:cs typeface="Avenir Next"/>
              </a:defRPr>
            </a:lvl6pPr>
            <a:lvl7pPr algn="l">
              <a:defRPr sz="1275" b="1">
                <a:solidFill>
                  <a:srgbClr val="8CEBC5"/>
                </a:solidFill>
                <a:latin typeface="Avenir Next"/>
                <a:ea typeface="Avenir Next"/>
                <a:cs typeface="Avenir Next"/>
              </a:defRPr>
            </a:lvl7pPr>
            <a:lvl8pPr algn="l">
              <a:defRPr sz="1275" b="1">
                <a:solidFill>
                  <a:srgbClr val="8CEBC5"/>
                </a:solidFill>
                <a:latin typeface="Avenir Next"/>
                <a:ea typeface="Avenir Next"/>
                <a:cs typeface="Avenir Next"/>
              </a:defRPr>
            </a:lvl8pPr>
            <a:lvl9pPr algn="l">
              <a:defRPr sz="1275" b="1">
                <a:solidFill>
                  <a:srgbClr val="8CEBC5"/>
                </a:solidFill>
                <a:latin typeface="Avenir Next"/>
                <a:ea typeface="Avenir Next"/>
                <a:cs typeface="Avenir Next"/>
              </a:defRPr>
            </a:lvl9pPr>
          </a:lstStyle>
          <a:p xmlns:a="http://schemas.openxmlformats.org/drawingml/2006/main">
            <a:pPr algn="l">
              <a:defRPr sz="1275" b="1">
                <a:solidFill>
                  <a:srgbClr val="8CEBC5"/>
                </a:solidFill>
                <a:latin typeface="Avenir Next"/>
                <a:ea typeface="Avenir Next"/>
                <a:cs typeface="Avenir Next"/>
              </a:defRPr>
            </a:pPr>
            <a:r>
              <a:rPr sz="1275" b="1">
                <a:solidFill>
                  <a:srgbClr val="8CEBC5"/>
                </a:solidFill>
                <a:latin typeface="Avenir Next"/>
                <a:ea typeface="Avenir Next"/>
                <a:cs typeface="Avenir Next"/>
              </a:rPr>
              <a:t>04</a:t>
            </a:r>
          </a:p>
        </p:txBody>
      </p:sp>
      <p:sp>
        <p:nvSpPr>
          <p:cNvPr id="24" name="">
            <a:extLst xmlns:a="http://schemas.openxmlformats.org/drawingml/2006/main">
              <a:ext uri="{FF2B5EF4-FFF2-40B4-BE49-F238E27FC236}">
                <a16:creationId xmlns:a16="http://schemas.microsoft.com/office/drawing/2014/main" id="{AE5A3378-98AB-45BA-89C0-2B1390332A6C}"/>
              </a:ext>
            </a:extLst>
          </p:cNvPr>
          <p:cNvSpPr>
            <a:spLocks xmlns:a="http://schemas.openxmlformats.org/drawingml/2006/main" noGrp="1"/>
          </p:cNvSpPr>
          <p:nvPr/>
        </p:nvSpPr>
        <p:spPr>
          <a:xfrm xmlns:a="http://schemas.openxmlformats.org/drawingml/2006/main">
            <a:off x="7239000" y="5534025"/>
            <a:ext cx="19050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75" b="1">
                <a:solidFill>
                  <a:srgbClr val="F2F7F5"/>
                </a:solidFill>
                <a:latin typeface="Avenir Next"/>
                <a:ea typeface="Avenir Next"/>
                <a:cs typeface="Avenir Next"/>
              </a:defRPr>
            </a:defPPr>
            <a:lvl1pPr algn="l">
              <a:defRPr sz="1575" b="1">
                <a:solidFill>
                  <a:srgbClr val="F2F7F5"/>
                </a:solidFill>
                <a:latin typeface="Avenir Next"/>
                <a:ea typeface="Avenir Next"/>
                <a:cs typeface="Avenir Next"/>
              </a:defRPr>
            </a:lvl1pPr>
            <a:lvl2pPr algn="l">
              <a:defRPr sz="1575" b="1">
                <a:solidFill>
                  <a:srgbClr val="F2F7F5"/>
                </a:solidFill>
                <a:latin typeface="Avenir Next"/>
                <a:ea typeface="Avenir Next"/>
                <a:cs typeface="Avenir Next"/>
              </a:defRPr>
            </a:lvl2pPr>
            <a:lvl3pPr algn="l">
              <a:defRPr sz="1575" b="1">
                <a:solidFill>
                  <a:srgbClr val="F2F7F5"/>
                </a:solidFill>
                <a:latin typeface="Avenir Next"/>
                <a:ea typeface="Avenir Next"/>
                <a:cs typeface="Avenir Next"/>
              </a:defRPr>
            </a:lvl3pPr>
            <a:lvl4pPr algn="l">
              <a:defRPr sz="1575" b="1">
                <a:solidFill>
                  <a:srgbClr val="F2F7F5"/>
                </a:solidFill>
                <a:latin typeface="Avenir Next"/>
                <a:ea typeface="Avenir Next"/>
                <a:cs typeface="Avenir Next"/>
              </a:defRPr>
            </a:lvl4pPr>
            <a:lvl5pPr algn="l">
              <a:defRPr sz="1575" b="1">
                <a:solidFill>
                  <a:srgbClr val="F2F7F5"/>
                </a:solidFill>
                <a:latin typeface="Avenir Next"/>
                <a:ea typeface="Avenir Next"/>
                <a:cs typeface="Avenir Next"/>
              </a:defRPr>
            </a:lvl5pPr>
            <a:lvl6pPr algn="l">
              <a:defRPr sz="1575" b="1">
                <a:solidFill>
                  <a:srgbClr val="F2F7F5"/>
                </a:solidFill>
                <a:latin typeface="Avenir Next"/>
                <a:ea typeface="Avenir Next"/>
                <a:cs typeface="Avenir Next"/>
              </a:defRPr>
            </a:lvl6pPr>
            <a:lvl7pPr algn="l">
              <a:defRPr sz="1575" b="1">
                <a:solidFill>
                  <a:srgbClr val="F2F7F5"/>
                </a:solidFill>
                <a:latin typeface="Avenir Next"/>
                <a:ea typeface="Avenir Next"/>
                <a:cs typeface="Avenir Next"/>
              </a:defRPr>
            </a:lvl7pPr>
            <a:lvl8pPr algn="l">
              <a:defRPr sz="1575" b="1">
                <a:solidFill>
                  <a:srgbClr val="F2F7F5"/>
                </a:solidFill>
                <a:latin typeface="Avenir Next"/>
                <a:ea typeface="Avenir Next"/>
                <a:cs typeface="Avenir Next"/>
              </a:defRPr>
            </a:lvl8pPr>
            <a:lvl9pPr algn="l">
              <a:defRPr sz="1575" b="1">
                <a:solidFill>
                  <a:srgbClr val="F2F7F5"/>
                </a:solidFill>
                <a:latin typeface="Avenir Next"/>
                <a:ea typeface="Avenir Next"/>
                <a:cs typeface="Avenir Next"/>
              </a:defRPr>
            </a:lvl9pPr>
          </a:lstStyle>
          <a:p xmlns:a="http://schemas.openxmlformats.org/drawingml/2006/main">
            <a:pPr algn="l">
              <a:defRPr sz="1575" b="1">
                <a:solidFill>
                  <a:srgbClr val="F2F7F5"/>
                </a:solidFill>
                <a:latin typeface="Avenir Next"/>
                <a:ea typeface="Avenir Next"/>
                <a:cs typeface="Avenir Next"/>
              </a:defRPr>
            </a:pPr>
            <a:r>
              <a:rPr sz="1575" b="1">
                <a:solidFill>
                  <a:srgbClr val="F2F7F5"/>
                </a:solidFill>
                <a:latin typeface="Avenir Next"/>
                <a:ea typeface="Avenir Next"/>
                <a:cs typeface="Avenir Next"/>
              </a:rPr>
              <a:t>Confirmări și</a:t>
            </a:r>
          </a:p>
          <a:p xmlns:a="http://schemas.openxmlformats.org/drawingml/2006/main">
            <a:pPr algn="l">
              <a:defRPr sz="1575" b="1">
                <a:solidFill>
                  <a:srgbClr val="F2F7F5"/>
                </a:solidFill>
                <a:latin typeface="Avenir Next"/>
                <a:ea typeface="Avenir Next"/>
                <a:cs typeface="Avenir Next"/>
              </a:defRPr>
            </a:pPr>
            <a:r>
              <a:rPr sz="1575" b="1">
                <a:solidFill>
                  <a:srgbClr val="F2F7F5"/>
                </a:solidFill>
                <a:latin typeface="Avenir Next"/>
                <a:ea typeface="Avenir Next"/>
                <a:cs typeface="Avenir Next"/>
              </a:rPr>
              <a:t>plan comun</a:t>
            </a:r>
          </a:p>
        </p:txBody>
      </p:sp>
      <p:sp>
        <p:nvSpPr>
          <p:cNvPr id="25" name="">
            <a:extLst xmlns:a="http://schemas.openxmlformats.org/drawingml/2006/main">
              <a:ext uri="{FF2B5EF4-FFF2-40B4-BE49-F238E27FC236}">
                <a16:creationId xmlns:a16="http://schemas.microsoft.com/office/drawing/2014/main" id="{81E85F5F-708E-4D13-B04C-71E6708A2476}"/>
              </a:ext>
            </a:extLst>
          </p:cNvPr>
          <p:cNvSpPr>
            <a:spLocks xmlns:a="http://schemas.openxmlformats.org/drawingml/2006/main" noGrp="1"/>
          </p:cNvSpPr>
          <p:nvPr/>
        </p:nvSpPr>
        <p:spPr>
          <a:xfrm xmlns:a="http://schemas.openxmlformats.org/drawingml/2006/main">
            <a:off x="9067800" y="5591175"/>
            <a:ext cx="333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1">
                <a:solidFill>
                  <a:srgbClr val="72DCEB"/>
                </a:solidFill>
                <a:latin typeface="Avenir Next"/>
                <a:ea typeface="Avenir Next"/>
                <a:cs typeface="Avenir Next"/>
              </a:defRPr>
            </a:defPPr>
            <a:lvl1pPr algn="l">
              <a:defRPr sz="1800" b="1">
                <a:solidFill>
                  <a:srgbClr val="72DCEB"/>
                </a:solidFill>
                <a:latin typeface="Avenir Next"/>
                <a:ea typeface="Avenir Next"/>
                <a:cs typeface="Avenir Next"/>
              </a:defRPr>
            </a:lvl1pPr>
            <a:lvl2pPr algn="l">
              <a:defRPr sz="1800" b="1">
                <a:solidFill>
                  <a:srgbClr val="72DCEB"/>
                </a:solidFill>
                <a:latin typeface="Avenir Next"/>
                <a:ea typeface="Avenir Next"/>
                <a:cs typeface="Avenir Next"/>
              </a:defRPr>
            </a:lvl2pPr>
            <a:lvl3pPr algn="l">
              <a:defRPr sz="1800" b="1">
                <a:solidFill>
                  <a:srgbClr val="72DCEB"/>
                </a:solidFill>
                <a:latin typeface="Avenir Next"/>
                <a:ea typeface="Avenir Next"/>
                <a:cs typeface="Avenir Next"/>
              </a:defRPr>
            </a:lvl3pPr>
            <a:lvl4pPr algn="l">
              <a:defRPr sz="1800" b="1">
                <a:solidFill>
                  <a:srgbClr val="72DCEB"/>
                </a:solidFill>
                <a:latin typeface="Avenir Next"/>
                <a:ea typeface="Avenir Next"/>
                <a:cs typeface="Avenir Next"/>
              </a:defRPr>
            </a:lvl4pPr>
            <a:lvl5pPr algn="l">
              <a:defRPr sz="1800" b="1">
                <a:solidFill>
                  <a:srgbClr val="72DCEB"/>
                </a:solidFill>
                <a:latin typeface="Avenir Next"/>
                <a:ea typeface="Avenir Next"/>
                <a:cs typeface="Avenir Next"/>
              </a:defRPr>
            </a:lvl5pPr>
            <a:lvl6pPr algn="l">
              <a:defRPr sz="1800" b="1">
                <a:solidFill>
                  <a:srgbClr val="72DCEB"/>
                </a:solidFill>
                <a:latin typeface="Avenir Next"/>
                <a:ea typeface="Avenir Next"/>
                <a:cs typeface="Avenir Next"/>
              </a:defRPr>
            </a:lvl6pPr>
            <a:lvl7pPr algn="l">
              <a:defRPr sz="1800" b="1">
                <a:solidFill>
                  <a:srgbClr val="72DCEB"/>
                </a:solidFill>
                <a:latin typeface="Avenir Next"/>
                <a:ea typeface="Avenir Next"/>
                <a:cs typeface="Avenir Next"/>
              </a:defRPr>
            </a:lvl7pPr>
            <a:lvl8pPr algn="l">
              <a:defRPr sz="1800" b="1">
                <a:solidFill>
                  <a:srgbClr val="72DCEB"/>
                </a:solidFill>
                <a:latin typeface="Avenir Next"/>
                <a:ea typeface="Avenir Next"/>
                <a:cs typeface="Avenir Next"/>
              </a:defRPr>
            </a:lvl8pPr>
            <a:lvl9pPr algn="l">
              <a:defRPr sz="1800" b="1">
                <a:solidFill>
                  <a:srgbClr val="72DCEB"/>
                </a:solidFill>
                <a:latin typeface="Avenir Next"/>
                <a:ea typeface="Avenir Next"/>
                <a:cs typeface="Avenir Next"/>
              </a:defRPr>
            </a:lvl9pPr>
          </a:lstStyle>
          <a:p xmlns:a="http://schemas.openxmlformats.org/drawingml/2006/main">
            <a:pPr algn="l">
              <a:defRPr sz="1800" b="1">
                <a:solidFill>
                  <a:srgbClr val="72DCEB"/>
                </a:solidFill>
                <a:latin typeface="Avenir Next"/>
                <a:ea typeface="Avenir Next"/>
                <a:cs typeface="Avenir Next"/>
              </a:defRPr>
            </a:pPr>
            <a:r>
              <a:rPr sz="1800" b="1">
                <a:solidFill>
                  <a:srgbClr val="72DCEB"/>
                </a:solidFill>
                <a:latin typeface="Avenir Next"/>
                <a:ea typeface="Avenir Next"/>
                <a:cs typeface="Avenir Next"/>
              </a:rPr>
              <a:t>→</a:t>
            </a:r>
          </a:p>
        </p:txBody>
      </p:sp>
      <p:sp>
        <p:nvSpPr>
          <p:cNvPr id="26" name="">
            <a:extLst xmlns:a="http://schemas.openxmlformats.org/drawingml/2006/main">
              <a:ext uri="{FF2B5EF4-FFF2-40B4-BE49-F238E27FC236}">
                <a16:creationId xmlns:a16="http://schemas.microsoft.com/office/drawing/2014/main" id="{E90269A0-40C5-463A-B2A9-F6AC7F653938}"/>
              </a:ext>
            </a:extLst>
          </p:cNvPr>
          <p:cNvSpPr>
            <a:spLocks xmlns:a="http://schemas.openxmlformats.org/drawingml/2006/main" noGrp="1"/>
          </p:cNvSpPr>
          <p:nvPr/>
        </p:nvSpPr>
        <p:spPr>
          <a:xfrm xmlns:a="http://schemas.openxmlformats.org/drawingml/2006/main">
            <a:off x="9448800" y="5191125"/>
            <a:ext cx="1714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8CEBC5"/>
                </a:solidFill>
                <a:latin typeface="Avenir Next"/>
                <a:ea typeface="Avenir Next"/>
                <a:cs typeface="Avenir Next"/>
              </a:defRPr>
            </a:defPPr>
            <a:lvl1pPr algn="l">
              <a:defRPr sz="1275" b="1">
                <a:solidFill>
                  <a:srgbClr val="8CEBC5"/>
                </a:solidFill>
                <a:latin typeface="Avenir Next"/>
                <a:ea typeface="Avenir Next"/>
                <a:cs typeface="Avenir Next"/>
              </a:defRPr>
            </a:lvl1pPr>
            <a:lvl2pPr algn="l">
              <a:defRPr sz="1275" b="1">
                <a:solidFill>
                  <a:srgbClr val="8CEBC5"/>
                </a:solidFill>
                <a:latin typeface="Avenir Next"/>
                <a:ea typeface="Avenir Next"/>
                <a:cs typeface="Avenir Next"/>
              </a:defRPr>
            </a:lvl2pPr>
            <a:lvl3pPr algn="l">
              <a:defRPr sz="1275" b="1">
                <a:solidFill>
                  <a:srgbClr val="8CEBC5"/>
                </a:solidFill>
                <a:latin typeface="Avenir Next"/>
                <a:ea typeface="Avenir Next"/>
                <a:cs typeface="Avenir Next"/>
              </a:defRPr>
            </a:lvl3pPr>
            <a:lvl4pPr algn="l">
              <a:defRPr sz="1275" b="1">
                <a:solidFill>
                  <a:srgbClr val="8CEBC5"/>
                </a:solidFill>
                <a:latin typeface="Avenir Next"/>
                <a:ea typeface="Avenir Next"/>
                <a:cs typeface="Avenir Next"/>
              </a:defRPr>
            </a:lvl4pPr>
            <a:lvl5pPr algn="l">
              <a:defRPr sz="1275" b="1">
                <a:solidFill>
                  <a:srgbClr val="8CEBC5"/>
                </a:solidFill>
                <a:latin typeface="Avenir Next"/>
                <a:ea typeface="Avenir Next"/>
                <a:cs typeface="Avenir Next"/>
              </a:defRPr>
            </a:lvl5pPr>
            <a:lvl6pPr algn="l">
              <a:defRPr sz="1275" b="1">
                <a:solidFill>
                  <a:srgbClr val="8CEBC5"/>
                </a:solidFill>
                <a:latin typeface="Avenir Next"/>
                <a:ea typeface="Avenir Next"/>
                <a:cs typeface="Avenir Next"/>
              </a:defRPr>
            </a:lvl6pPr>
            <a:lvl7pPr algn="l">
              <a:defRPr sz="1275" b="1">
                <a:solidFill>
                  <a:srgbClr val="8CEBC5"/>
                </a:solidFill>
                <a:latin typeface="Avenir Next"/>
                <a:ea typeface="Avenir Next"/>
                <a:cs typeface="Avenir Next"/>
              </a:defRPr>
            </a:lvl7pPr>
            <a:lvl8pPr algn="l">
              <a:defRPr sz="1275" b="1">
                <a:solidFill>
                  <a:srgbClr val="8CEBC5"/>
                </a:solidFill>
                <a:latin typeface="Avenir Next"/>
                <a:ea typeface="Avenir Next"/>
                <a:cs typeface="Avenir Next"/>
              </a:defRPr>
            </a:lvl8pPr>
            <a:lvl9pPr algn="l">
              <a:defRPr sz="1275" b="1">
                <a:solidFill>
                  <a:srgbClr val="8CEBC5"/>
                </a:solidFill>
                <a:latin typeface="Avenir Next"/>
                <a:ea typeface="Avenir Next"/>
                <a:cs typeface="Avenir Next"/>
              </a:defRPr>
            </a:lvl9pPr>
          </a:lstStyle>
          <a:p xmlns:a="http://schemas.openxmlformats.org/drawingml/2006/main">
            <a:pPr algn="l">
              <a:defRPr sz="1275" b="1">
                <a:solidFill>
                  <a:srgbClr val="8CEBC5"/>
                </a:solidFill>
                <a:latin typeface="Avenir Next"/>
                <a:ea typeface="Avenir Next"/>
                <a:cs typeface="Avenir Next"/>
              </a:defRPr>
            </a:pPr>
            <a:r>
              <a:rPr sz="1275" b="1">
                <a:solidFill>
                  <a:srgbClr val="8CEBC5"/>
                </a:solidFill>
                <a:latin typeface="Avenir Next"/>
                <a:ea typeface="Avenir Next"/>
                <a:cs typeface="Avenir Next"/>
              </a:rPr>
              <a:t>05</a:t>
            </a:r>
          </a:p>
        </p:txBody>
      </p:sp>
      <p:sp>
        <p:nvSpPr>
          <p:cNvPr id="27" name="">
            <a:extLst xmlns:a="http://schemas.openxmlformats.org/drawingml/2006/main">
              <a:ext uri="{FF2B5EF4-FFF2-40B4-BE49-F238E27FC236}">
                <a16:creationId xmlns:a16="http://schemas.microsoft.com/office/drawing/2014/main" id="{94550B25-C288-4DE9-BD9D-97E9F0E29476}"/>
              </a:ext>
            </a:extLst>
          </p:cNvPr>
          <p:cNvSpPr>
            <a:spLocks xmlns:a="http://schemas.openxmlformats.org/drawingml/2006/main" noGrp="1"/>
          </p:cNvSpPr>
          <p:nvPr/>
        </p:nvSpPr>
        <p:spPr>
          <a:xfrm xmlns:a="http://schemas.openxmlformats.org/drawingml/2006/main">
            <a:off x="9448800" y="5534025"/>
            <a:ext cx="19050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75" b="1">
                <a:solidFill>
                  <a:srgbClr val="F2F7F5"/>
                </a:solidFill>
                <a:latin typeface="Avenir Next"/>
                <a:ea typeface="Avenir Next"/>
                <a:cs typeface="Avenir Next"/>
              </a:defRPr>
            </a:defPPr>
            <a:lvl1pPr algn="l">
              <a:defRPr sz="1575" b="1">
                <a:solidFill>
                  <a:srgbClr val="F2F7F5"/>
                </a:solidFill>
                <a:latin typeface="Avenir Next"/>
                <a:ea typeface="Avenir Next"/>
                <a:cs typeface="Avenir Next"/>
              </a:defRPr>
            </a:lvl1pPr>
            <a:lvl2pPr algn="l">
              <a:defRPr sz="1575" b="1">
                <a:solidFill>
                  <a:srgbClr val="F2F7F5"/>
                </a:solidFill>
                <a:latin typeface="Avenir Next"/>
                <a:ea typeface="Avenir Next"/>
                <a:cs typeface="Avenir Next"/>
              </a:defRPr>
            </a:lvl2pPr>
            <a:lvl3pPr algn="l">
              <a:defRPr sz="1575" b="1">
                <a:solidFill>
                  <a:srgbClr val="F2F7F5"/>
                </a:solidFill>
                <a:latin typeface="Avenir Next"/>
                <a:ea typeface="Avenir Next"/>
                <a:cs typeface="Avenir Next"/>
              </a:defRPr>
            </a:lvl3pPr>
            <a:lvl4pPr algn="l">
              <a:defRPr sz="1575" b="1">
                <a:solidFill>
                  <a:srgbClr val="F2F7F5"/>
                </a:solidFill>
                <a:latin typeface="Avenir Next"/>
                <a:ea typeface="Avenir Next"/>
                <a:cs typeface="Avenir Next"/>
              </a:defRPr>
            </a:lvl4pPr>
            <a:lvl5pPr algn="l">
              <a:defRPr sz="1575" b="1">
                <a:solidFill>
                  <a:srgbClr val="F2F7F5"/>
                </a:solidFill>
                <a:latin typeface="Avenir Next"/>
                <a:ea typeface="Avenir Next"/>
                <a:cs typeface="Avenir Next"/>
              </a:defRPr>
            </a:lvl5pPr>
            <a:lvl6pPr algn="l">
              <a:defRPr sz="1575" b="1">
                <a:solidFill>
                  <a:srgbClr val="F2F7F5"/>
                </a:solidFill>
                <a:latin typeface="Avenir Next"/>
                <a:ea typeface="Avenir Next"/>
                <a:cs typeface="Avenir Next"/>
              </a:defRPr>
            </a:lvl6pPr>
            <a:lvl7pPr algn="l">
              <a:defRPr sz="1575" b="1">
                <a:solidFill>
                  <a:srgbClr val="F2F7F5"/>
                </a:solidFill>
                <a:latin typeface="Avenir Next"/>
                <a:ea typeface="Avenir Next"/>
                <a:cs typeface="Avenir Next"/>
              </a:defRPr>
            </a:lvl7pPr>
            <a:lvl8pPr algn="l">
              <a:defRPr sz="1575" b="1">
                <a:solidFill>
                  <a:srgbClr val="F2F7F5"/>
                </a:solidFill>
                <a:latin typeface="Avenir Next"/>
                <a:ea typeface="Avenir Next"/>
                <a:cs typeface="Avenir Next"/>
              </a:defRPr>
            </a:lvl8pPr>
            <a:lvl9pPr algn="l">
              <a:defRPr sz="1575" b="1">
                <a:solidFill>
                  <a:srgbClr val="F2F7F5"/>
                </a:solidFill>
                <a:latin typeface="Avenir Next"/>
                <a:ea typeface="Avenir Next"/>
                <a:cs typeface="Avenir Next"/>
              </a:defRPr>
            </a:lvl9pPr>
          </a:lstStyle>
          <a:p xmlns:a="http://schemas.openxmlformats.org/drawingml/2006/main">
            <a:pPr algn="l">
              <a:defRPr sz="1575" b="1">
                <a:solidFill>
                  <a:srgbClr val="F2F7F5"/>
                </a:solidFill>
                <a:latin typeface="Avenir Next"/>
                <a:ea typeface="Avenir Next"/>
                <a:cs typeface="Avenir Next"/>
              </a:defRPr>
            </a:pPr>
            <a:r>
              <a:rPr sz="1575" b="1">
                <a:solidFill>
                  <a:srgbClr val="F2F7F5"/>
                </a:solidFill>
                <a:latin typeface="Avenir Next"/>
                <a:ea typeface="Avenir Next"/>
                <a:cs typeface="Avenir Next"/>
              </a:rPr>
              <a:t>Eveniment și</a:t>
            </a:r>
          </a:p>
          <a:p xmlns:a="http://schemas.openxmlformats.org/drawingml/2006/main">
            <a:pPr algn="l">
              <a:defRPr sz="1575" b="1">
                <a:solidFill>
                  <a:srgbClr val="F2F7F5"/>
                </a:solidFill>
                <a:latin typeface="Avenir Next"/>
                <a:ea typeface="Avenir Next"/>
                <a:cs typeface="Avenir Next"/>
              </a:defRPr>
            </a:pPr>
            <a:r>
              <a:rPr sz="1575" b="1">
                <a:solidFill>
                  <a:srgbClr val="F2F7F5"/>
                </a:solidFill>
                <a:latin typeface="Avenir Next"/>
                <a:ea typeface="Avenir Next"/>
                <a:cs typeface="Avenir Next"/>
              </a:rPr>
              <a:t>încheiere</a:t>
            </a:r>
          </a:p>
        </p:txBody>
      </p:sp>
      <p:sp xmlns:a="http://schemas.openxmlformats.org/drawingml/2006/main">
        <p:nvSpPr>
          <p:cNvPr id="29" name="Reuno wordmark"/>
          <p:cNvSpPr txBox="1"/>
          <p:nvPr/>
        </p:nvSpPr>
        <p:spPr>
          <a:xfrm>
            <a:off x="10367963" y="342900"/>
            <a:ext cx="1000125" cy="285750"/>
          </a:xfrm>
          <a:prstGeom prst="rect">
            <a:avLst/>
          </a:prstGeom>
          <a:noFill/>
          <a:ln>
            <a:noFill/>
          </a:ln>
        </p:spPr>
        <p:txBody>
          <a:bodyPr wrap="none" lIns="0" tIns="0" rIns="0" bIns="0" anchor="ctr"/>
          <a:lstStyle/>
          <a:p>
            <a:pPr algn="l"/>
            <a:r>
              <a:rPr lang="ro-RO" sz="1500" b="1">
                <a:solidFill>
                  <a:srgbClr val="F3F8F6"/>
                </a:solidFill>
                <a:latin typeface="Avenir Next"/>
              </a:rPr>
              <a:t>Reuno</a:t>
            </a:r>
            <a:endParaRPr lang="ro-RO"/>
          </a:p>
        </p:txBody>
      </p:sp>
    </p:spTree>
    <p:extLst>
      <p:ext uri="{BB962C8B-B14F-4D97-AF65-F5344CB8AC3E}">
        <p14:creationId xmlns:p14="http://schemas.microsoft.com/office/powerpoint/2010/main" val="208488204"/>
      </p:ext>
    </p:extLst>
  </p:cSld>
</p:sld>
</file>

<file path=ppt/slides/slide2.xml><?xml version="1.0" encoding="utf-8"?>
<p:sld xmlns:p="http://schemas.openxmlformats.org/presentationml/2006/main">
  <p:cSld>
    <p:bg>
      <p:bgPr>
        <a:solidFill xmlns:a="http://schemas.openxmlformats.org/drawingml/2006/main">
          <a:srgbClr val="07181C"/>
        </a:solidFill>
      </p:bgPr>
    </p:bg>
    <p:spTree>
      <p:nvGrpSpPr>
        <p:cNvPr id="1" name=""/>
        <p:cNvGrpSpPr/>
        <p:nvPr/>
      </p:nvGrpSpPr>
      <p:grpSpPr>
        <a:xfrm xmlns:a="http://schemas.openxmlformats.org/drawingml/2006/main"/>
      </p:grpSpPr>
      <p:cxnSp>
        <p:nvCxnSpPr>
          <p:cNvPr id="18" name="">
            <a:extLst xmlns:a="http://schemas.openxmlformats.org/drawingml/2006/main">
              <a:ext uri="{FF2B5EF4-FFF2-40B4-BE49-F238E27FC236}">
                <a16:creationId xmlns:a16="http://schemas.microsoft.com/office/drawing/2014/main" id="{D0C73297-E205-427D-8A8D-6AEFD0E38DF6}"/>
              </a:ext>
            </a:extLst>
          </p:cNvPr>
          <p:cNvCxnSpPr>
            <a:stCxn xmlns:a="http://schemas.openxmlformats.org/drawingml/2006/main" id="5" idx="6"/>
            <a:endCxn xmlns:a="http://schemas.openxmlformats.org/drawingml/2006/main" id="13" idx="2"/>
          </p:cNvCxnSpPr>
          <p:nvPr/>
        </p:nvCxnSpPr>
        <p:spPr>
          <a:xfrm xmlns:a="http://schemas.openxmlformats.org/drawingml/2006/main">
            <a:off x="2238375" y="3643313"/>
            <a:ext cx="1619250" cy="1809750"/>
          </a:xfrm>
          <a:prstGeom xmlns:a="http://schemas.openxmlformats.org/drawingml/2006/main" prst="straightConnector1">
            <a:avLst/>
          </a:prstGeom>
          <a:ln xmlns:a="http://schemas.openxmlformats.org/drawingml/2006/main" w="19050">
            <a:solidFill>
              <a:srgbClr val="72DCEB"/>
            </a:solidFill>
            <a:headEnd type="none" w="med" len="med"/>
            <a:tailEnd type="arrow" w="sm" len="sm"/>
          </a:ln>
        </p:spPr>
      </p:cxnSp>
      <p:cxnSp>
        <p:nvCxnSpPr>
          <p:cNvPr id="17" name="">
            <a:extLst xmlns:a="http://schemas.openxmlformats.org/drawingml/2006/main">
              <a:ext uri="{FF2B5EF4-FFF2-40B4-BE49-F238E27FC236}">
                <a16:creationId xmlns:a16="http://schemas.microsoft.com/office/drawing/2014/main" id="{D511393C-8CA3-48A7-8CB4-40E8EE514958}"/>
              </a:ext>
            </a:extLst>
          </p:cNvPr>
          <p:cNvCxnSpPr>
            <a:stCxn xmlns:a="http://schemas.openxmlformats.org/drawingml/2006/main" id="5" idx="6"/>
            <a:endCxn xmlns:a="http://schemas.openxmlformats.org/drawingml/2006/main" id="11" idx="2"/>
          </p:cNvCxnSpPr>
          <p:nvPr/>
        </p:nvCxnSpPr>
        <p:spPr>
          <a:xfrm xmlns:a="http://schemas.openxmlformats.org/drawingml/2006/main">
            <a:off x="2238375" y="3643313"/>
            <a:ext cx="1619250" cy="857250"/>
          </a:xfrm>
          <a:prstGeom xmlns:a="http://schemas.openxmlformats.org/drawingml/2006/main" prst="straightConnector1">
            <a:avLst/>
          </a:prstGeom>
          <a:ln xmlns:a="http://schemas.openxmlformats.org/drawingml/2006/main" w="19050">
            <a:solidFill>
              <a:srgbClr val="72DCEB"/>
            </a:solidFill>
            <a:headEnd type="none" w="med" len="med"/>
            <a:tailEnd type="arrow" w="sm" len="sm"/>
          </a:ln>
        </p:spPr>
      </p:cxnSp>
      <p:cxnSp>
        <p:nvCxnSpPr>
          <p:cNvPr id="16" name="">
            <a:extLst xmlns:a="http://schemas.openxmlformats.org/drawingml/2006/main">
              <a:ext uri="{FF2B5EF4-FFF2-40B4-BE49-F238E27FC236}">
                <a16:creationId xmlns:a16="http://schemas.microsoft.com/office/drawing/2014/main" id="{4B520044-D166-4450-BBEE-249EAF9279C8}"/>
              </a:ext>
            </a:extLst>
          </p:cNvPr>
          <p:cNvCxnSpPr>
            <a:stCxn xmlns:a="http://schemas.openxmlformats.org/drawingml/2006/main" id="5" idx="6"/>
            <a:endCxn xmlns:a="http://schemas.openxmlformats.org/drawingml/2006/main" id="9" idx="2"/>
          </p:cNvCxnSpPr>
          <p:nvPr/>
        </p:nvCxnSpPr>
        <p:spPr>
          <a:xfrm xmlns:a="http://schemas.openxmlformats.org/drawingml/2006/main" flipV="1">
            <a:off x="2238375" y="3548063"/>
            <a:ext cx="1619250" cy="95250"/>
          </a:xfrm>
          <a:prstGeom xmlns:a="http://schemas.openxmlformats.org/drawingml/2006/main" prst="straightConnector1">
            <a:avLst/>
          </a:prstGeom>
          <a:ln xmlns:a="http://schemas.openxmlformats.org/drawingml/2006/main" w="19050">
            <a:solidFill>
              <a:srgbClr val="72DCEB"/>
            </a:solidFill>
            <a:headEnd type="none" w="med" len="med"/>
            <a:tailEnd type="arrow" w="sm" len="sm"/>
          </a:ln>
        </p:spPr>
      </p:cxnSp>
      <p:cxnSp>
        <p:nvCxnSpPr>
          <p:cNvPr id="15" name="">
            <a:extLst xmlns:a="http://schemas.openxmlformats.org/drawingml/2006/main">
              <a:ext uri="{FF2B5EF4-FFF2-40B4-BE49-F238E27FC236}">
                <a16:creationId xmlns:a16="http://schemas.microsoft.com/office/drawing/2014/main" id="{01B5B22D-6C2D-4EC0-949B-110748086BCB}"/>
              </a:ext>
            </a:extLst>
          </p:cNvPr>
          <p:cNvCxnSpPr>
            <a:stCxn xmlns:a="http://schemas.openxmlformats.org/drawingml/2006/main" id="5" idx="6"/>
            <a:endCxn xmlns:a="http://schemas.openxmlformats.org/drawingml/2006/main" id="7" idx="2"/>
          </p:cNvCxnSpPr>
          <p:nvPr/>
        </p:nvCxnSpPr>
        <p:spPr>
          <a:xfrm xmlns:a="http://schemas.openxmlformats.org/drawingml/2006/main" flipV="1">
            <a:off x="2238375" y="2595563"/>
            <a:ext cx="1619250" cy="1047750"/>
          </a:xfrm>
          <a:prstGeom xmlns:a="http://schemas.openxmlformats.org/drawingml/2006/main" prst="straightConnector1">
            <a:avLst/>
          </a:prstGeom>
          <a:ln xmlns:a="http://schemas.openxmlformats.org/drawingml/2006/main" w="19050">
            <a:solidFill>
              <a:srgbClr val="72DCEB"/>
            </a:solidFill>
            <a:headEnd type="none" w="med" len="med"/>
            <a:tailEnd type="arrow" w="sm" len="sm"/>
          </a:ln>
        </p:spPr>
      </p:cxnSp>
      <p:pic>
        <p:nvPicPr>
          <p:cNvPr id="24" name="">
            <a:extLst xmlns:a="http://schemas.openxmlformats.org/drawingml/2006/main">
              <a:ext uri="{FF2B5EF4-FFF2-40B4-BE49-F238E27FC236}">
                <a16:creationId xmlns:a16="http://schemas.microsoft.com/office/drawing/2014/main" id="{BF7C0C90-7EE0-4007-880E-23D25686662E}"/>
              </a:ext>
            </a:extLst>
          </p:cNvPr>
          <p:cNvPicPr>
            <a:picLocks xmlns:a="http://schemas.openxmlformats.org/drawingml/2006/main" noChangeAspect="1"/>
          </p:cNvPicPr>
          <p:nvPr/>
        </p:nvPicPr>
        <p:blipFill>
          <a:blip xmlns:r="http://schemas.openxmlformats.org/officeDocument/2006/relationships" xmlns:a="http://schemas.openxmlformats.org/drawingml/2006/main" r:embed="R84d2d31d1f234978"/>
          <ns0:srcRect xmlns:ns0="http://schemas.openxmlformats.org/drawingml/2006/main" r="71000"/>
          <a:stretch xmlns:a="http://schemas.openxmlformats.org/drawingml/2006/main"/>
        </p:blipFill>
        <p:spPr>
          <a:xfrm xmlns:a="http://schemas.openxmlformats.org/drawingml/2006/main">
            <a:off x="9953625" y="238125"/>
            <a:ext cx="414338" cy="47625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D03DC21-1791-4FF8-A9A1-7C7F2C8061CB}"/>
              </a:ext>
            </a:extLst>
          </p:cNvPr>
          <p:cNvSpPr>
            <a:spLocks xmlns:a="http://schemas.openxmlformats.org/drawingml/2006/main" noGrp="1"/>
          </p:cNvSpPr>
          <p:nvPr/>
        </p:nvSpPr>
        <p:spPr>
          <a:xfrm xmlns:a="http://schemas.openxmlformats.org/drawingml/2006/main">
            <a:off x="609600" y="371475"/>
            <a:ext cx="809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1">
                <a:solidFill>
                  <a:srgbClr val="8CEBC5"/>
                </a:solidFill>
                <a:latin typeface="Avenir Next"/>
                <a:ea typeface="Avenir Next"/>
                <a:cs typeface="Avenir Next"/>
              </a:defRPr>
            </a:defPPr>
            <a:lvl1pPr algn="l">
              <a:defRPr sz="1350" b="1">
                <a:solidFill>
                  <a:srgbClr val="8CEBC5"/>
                </a:solidFill>
                <a:latin typeface="Avenir Next"/>
                <a:ea typeface="Avenir Next"/>
                <a:cs typeface="Avenir Next"/>
              </a:defRPr>
            </a:lvl1pPr>
            <a:lvl2pPr algn="l">
              <a:defRPr sz="1350" b="1">
                <a:solidFill>
                  <a:srgbClr val="8CEBC5"/>
                </a:solidFill>
                <a:latin typeface="Avenir Next"/>
                <a:ea typeface="Avenir Next"/>
                <a:cs typeface="Avenir Next"/>
              </a:defRPr>
            </a:lvl2pPr>
            <a:lvl3pPr algn="l">
              <a:defRPr sz="1350" b="1">
                <a:solidFill>
                  <a:srgbClr val="8CEBC5"/>
                </a:solidFill>
                <a:latin typeface="Avenir Next"/>
                <a:ea typeface="Avenir Next"/>
                <a:cs typeface="Avenir Next"/>
              </a:defRPr>
            </a:lvl3pPr>
            <a:lvl4pPr algn="l">
              <a:defRPr sz="1350" b="1">
                <a:solidFill>
                  <a:srgbClr val="8CEBC5"/>
                </a:solidFill>
                <a:latin typeface="Avenir Next"/>
                <a:ea typeface="Avenir Next"/>
                <a:cs typeface="Avenir Next"/>
              </a:defRPr>
            </a:lvl4pPr>
            <a:lvl5pPr algn="l">
              <a:defRPr sz="1350" b="1">
                <a:solidFill>
                  <a:srgbClr val="8CEBC5"/>
                </a:solidFill>
                <a:latin typeface="Avenir Next"/>
                <a:ea typeface="Avenir Next"/>
                <a:cs typeface="Avenir Next"/>
              </a:defRPr>
            </a:lvl5pPr>
            <a:lvl6pPr algn="l">
              <a:defRPr sz="1350" b="1">
                <a:solidFill>
                  <a:srgbClr val="8CEBC5"/>
                </a:solidFill>
                <a:latin typeface="Avenir Next"/>
                <a:ea typeface="Avenir Next"/>
                <a:cs typeface="Avenir Next"/>
              </a:defRPr>
            </a:lvl6pPr>
            <a:lvl7pPr algn="l">
              <a:defRPr sz="1350" b="1">
                <a:solidFill>
                  <a:srgbClr val="8CEBC5"/>
                </a:solidFill>
                <a:latin typeface="Avenir Next"/>
                <a:ea typeface="Avenir Next"/>
                <a:cs typeface="Avenir Next"/>
              </a:defRPr>
            </a:lvl7pPr>
            <a:lvl8pPr algn="l">
              <a:defRPr sz="1350" b="1">
                <a:solidFill>
                  <a:srgbClr val="8CEBC5"/>
                </a:solidFill>
                <a:latin typeface="Avenir Next"/>
                <a:ea typeface="Avenir Next"/>
                <a:cs typeface="Avenir Next"/>
              </a:defRPr>
            </a:lvl8pPr>
            <a:lvl9pPr algn="l">
              <a:defRPr sz="1350" b="1">
                <a:solidFill>
                  <a:srgbClr val="8CEBC5"/>
                </a:solidFill>
                <a:latin typeface="Avenir Next"/>
                <a:ea typeface="Avenir Next"/>
                <a:cs typeface="Avenir Next"/>
              </a:defRPr>
            </a:lvl9pPr>
          </a:lstStyle>
          <a:p xmlns:a="http://schemas.openxmlformats.org/drawingml/2006/main">
            <a:pPr algn="l">
              <a:defRPr sz="1350" b="1">
                <a:solidFill>
                  <a:srgbClr val="8CEBC5"/>
                </a:solidFill>
                <a:latin typeface="Avenir Next"/>
                <a:ea typeface="Avenir Next"/>
                <a:cs typeface="Avenir Next"/>
              </a:defRPr>
            </a:pPr>
            <a:r>
              <a:rPr sz="1350" b="1">
                <a:solidFill>
                  <a:srgbClr val="8CEBC5"/>
                </a:solidFill>
                <a:latin typeface="Avenir Next"/>
                <a:ea typeface="Avenir Next"/>
                <a:cs typeface="Avenir Next"/>
              </a:rPr>
              <a:t>DE CE ESTE NEVOIE</a:t>
            </a:r>
          </a:p>
        </p:txBody>
      </p:sp>
      <p:sp>
        <p:nvSpPr>
          <p:cNvPr id="3" name="">
            <a:extLst xmlns:a="http://schemas.openxmlformats.org/drawingml/2006/main">
              <a:ext uri="{FF2B5EF4-FFF2-40B4-BE49-F238E27FC236}">
                <a16:creationId xmlns:a16="http://schemas.microsoft.com/office/drawing/2014/main" id="{352F824F-136B-4F2D-8B9F-F43AE0645412}"/>
              </a:ext>
            </a:extLst>
          </p:cNvPr>
          <p:cNvSpPr>
            <a:spLocks xmlns:a="http://schemas.openxmlformats.org/drawingml/2006/main" noGrp="1"/>
          </p:cNvSpPr>
          <p:nvPr/>
        </p:nvSpPr>
        <p:spPr>
          <a:xfrm xmlns:a="http://schemas.openxmlformats.org/drawingml/2006/main">
            <a:off x="11239500" y="6477000"/>
            <a:ext cx="47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125" b="0">
                <a:solidFill>
                  <a:srgbClr val="BDD0CE"/>
                </a:solidFill>
                <a:latin typeface="Avenir Next"/>
                <a:ea typeface="Avenir Next"/>
                <a:cs typeface="Avenir Next"/>
              </a:defRPr>
            </a:defPPr>
            <a:lvl1pPr algn="l">
              <a:defRPr sz="1125" b="0">
                <a:solidFill>
                  <a:srgbClr val="BDD0CE"/>
                </a:solidFill>
                <a:latin typeface="Avenir Next"/>
                <a:ea typeface="Avenir Next"/>
                <a:cs typeface="Avenir Next"/>
              </a:defRPr>
            </a:lvl1pPr>
            <a:lvl2pPr algn="l">
              <a:defRPr sz="1125" b="0">
                <a:solidFill>
                  <a:srgbClr val="BDD0CE"/>
                </a:solidFill>
                <a:latin typeface="Avenir Next"/>
                <a:ea typeface="Avenir Next"/>
                <a:cs typeface="Avenir Next"/>
              </a:defRPr>
            </a:lvl2pPr>
            <a:lvl3pPr algn="l">
              <a:defRPr sz="1125" b="0">
                <a:solidFill>
                  <a:srgbClr val="BDD0CE"/>
                </a:solidFill>
                <a:latin typeface="Avenir Next"/>
                <a:ea typeface="Avenir Next"/>
                <a:cs typeface="Avenir Next"/>
              </a:defRPr>
            </a:lvl3pPr>
            <a:lvl4pPr algn="l">
              <a:defRPr sz="1125" b="0">
                <a:solidFill>
                  <a:srgbClr val="BDD0CE"/>
                </a:solidFill>
                <a:latin typeface="Avenir Next"/>
                <a:ea typeface="Avenir Next"/>
                <a:cs typeface="Avenir Next"/>
              </a:defRPr>
            </a:lvl4pPr>
            <a:lvl5pPr algn="l">
              <a:defRPr sz="1125" b="0">
                <a:solidFill>
                  <a:srgbClr val="BDD0CE"/>
                </a:solidFill>
                <a:latin typeface="Avenir Next"/>
                <a:ea typeface="Avenir Next"/>
                <a:cs typeface="Avenir Next"/>
              </a:defRPr>
            </a:lvl5pPr>
            <a:lvl6pPr algn="l">
              <a:defRPr sz="1125" b="0">
                <a:solidFill>
                  <a:srgbClr val="BDD0CE"/>
                </a:solidFill>
                <a:latin typeface="Avenir Next"/>
                <a:ea typeface="Avenir Next"/>
                <a:cs typeface="Avenir Next"/>
              </a:defRPr>
            </a:lvl6pPr>
            <a:lvl7pPr algn="l">
              <a:defRPr sz="1125" b="0">
                <a:solidFill>
                  <a:srgbClr val="BDD0CE"/>
                </a:solidFill>
                <a:latin typeface="Avenir Next"/>
                <a:ea typeface="Avenir Next"/>
                <a:cs typeface="Avenir Next"/>
              </a:defRPr>
            </a:lvl7pPr>
            <a:lvl8pPr algn="l">
              <a:defRPr sz="1125" b="0">
                <a:solidFill>
                  <a:srgbClr val="BDD0CE"/>
                </a:solidFill>
                <a:latin typeface="Avenir Next"/>
                <a:ea typeface="Avenir Next"/>
                <a:cs typeface="Avenir Next"/>
              </a:defRPr>
            </a:lvl8pPr>
            <a:lvl9pPr algn="l">
              <a:defRPr sz="1125" b="0">
                <a:solidFill>
                  <a:srgbClr val="BDD0CE"/>
                </a:solidFill>
                <a:latin typeface="Avenir Next"/>
                <a:ea typeface="Avenir Next"/>
                <a:cs typeface="Avenir Next"/>
              </a:defRPr>
            </a:lvl9pPr>
          </a:lstStyle>
          <a:p xmlns:a="http://schemas.openxmlformats.org/drawingml/2006/main">
            <a:pPr algn="l">
              <a:defRPr sz="1125" b="0">
                <a:solidFill>
                  <a:srgbClr val="BDD0CE"/>
                </a:solidFill>
                <a:latin typeface="Avenir Next"/>
                <a:ea typeface="Avenir Next"/>
                <a:cs typeface="Avenir Next"/>
              </a:defRPr>
            </a:pPr>
            <a:r>
              <a:rPr sz="1125" b="0">
                <a:solidFill>
                  <a:srgbClr val="BDD0CE"/>
                </a:solidFill>
                <a:latin typeface="Avenir Next"/>
                <a:ea typeface="Avenir Next"/>
                <a:cs typeface="Avenir Next"/>
              </a:rPr>
              <a:t>02</a:t>
            </a:r>
          </a:p>
        </p:txBody>
      </p:sp>
      <p:sp>
        <p:nvSpPr>
          <p:cNvPr id="4" name="">
            <a:extLst xmlns:a="http://schemas.openxmlformats.org/drawingml/2006/main">
              <a:ext uri="{FF2B5EF4-FFF2-40B4-BE49-F238E27FC236}">
                <a16:creationId xmlns:a16="http://schemas.microsoft.com/office/drawing/2014/main" id="{EBB0C152-0275-46B1-A90C-5EE344556010}"/>
              </a:ext>
            </a:extLst>
          </p:cNvPr>
          <p:cNvSpPr>
            <a:spLocks xmlns:a="http://schemas.openxmlformats.org/drawingml/2006/main" noGrp="1"/>
          </p:cNvSpPr>
          <p:nvPr/>
        </p:nvSpPr>
        <p:spPr>
          <a:xfrm xmlns:a="http://schemas.openxmlformats.org/drawingml/2006/main">
            <a:off x="609600" y="914400"/>
            <a:ext cx="10477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75" b="1">
                <a:solidFill>
                  <a:srgbClr val="F2F7F5"/>
                </a:solidFill>
                <a:latin typeface="Avenir Next"/>
                <a:ea typeface="Avenir Next"/>
                <a:cs typeface="Avenir Next"/>
              </a:defRPr>
            </a:defPPr>
            <a:lvl1pPr algn="l">
              <a:defRPr sz="3375" b="1">
                <a:solidFill>
                  <a:srgbClr val="F2F7F5"/>
                </a:solidFill>
                <a:latin typeface="Avenir Next"/>
                <a:ea typeface="Avenir Next"/>
                <a:cs typeface="Avenir Next"/>
              </a:defRPr>
            </a:lvl1pPr>
            <a:lvl2pPr algn="l">
              <a:defRPr sz="3375" b="1">
                <a:solidFill>
                  <a:srgbClr val="F2F7F5"/>
                </a:solidFill>
                <a:latin typeface="Avenir Next"/>
                <a:ea typeface="Avenir Next"/>
                <a:cs typeface="Avenir Next"/>
              </a:defRPr>
            </a:lvl2pPr>
            <a:lvl3pPr algn="l">
              <a:defRPr sz="3375" b="1">
                <a:solidFill>
                  <a:srgbClr val="F2F7F5"/>
                </a:solidFill>
                <a:latin typeface="Avenir Next"/>
                <a:ea typeface="Avenir Next"/>
                <a:cs typeface="Avenir Next"/>
              </a:defRPr>
            </a:lvl3pPr>
            <a:lvl4pPr algn="l">
              <a:defRPr sz="3375" b="1">
                <a:solidFill>
                  <a:srgbClr val="F2F7F5"/>
                </a:solidFill>
                <a:latin typeface="Avenir Next"/>
                <a:ea typeface="Avenir Next"/>
                <a:cs typeface="Avenir Next"/>
              </a:defRPr>
            </a:lvl4pPr>
            <a:lvl5pPr algn="l">
              <a:defRPr sz="3375" b="1">
                <a:solidFill>
                  <a:srgbClr val="F2F7F5"/>
                </a:solidFill>
                <a:latin typeface="Avenir Next"/>
                <a:ea typeface="Avenir Next"/>
                <a:cs typeface="Avenir Next"/>
              </a:defRPr>
            </a:lvl5pPr>
            <a:lvl6pPr algn="l">
              <a:defRPr sz="3375" b="1">
                <a:solidFill>
                  <a:srgbClr val="F2F7F5"/>
                </a:solidFill>
                <a:latin typeface="Avenir Next"/>
                <a:ea typeface="Avenir Next"/>
                <a:cs typeface="Avenir Next"/>
              </a:defRPr>
            </a:lvl6pPr>
            <a:lvl7pPr algn="l">
              <a:defRPr sz="3375" b="1">
                <a:solidFill>
                  <a:srgbClr val="F2F7F5"/>
                </a:solidFill>
                <a:latin typeface="Avenir Next"/>
                <a:ea typeface="Avenir Next"/>
                <a:cs typeface="Avenir Next"/>
              </a:defRPr>
            </a:lvl7pPr>
            <a:lvl8pPr algn="l">
              <a:defRPr sz="3375" b="1">
                <a:solidFill>
                  <a:srgbClr val="F2F7F5"/>
                </a:solidFill>
                <a:latin typeface="Avenir Next"/>
                <a:ea typeface="Avenir Next"/>
                <a:cs typeface="Avenir Next"/>
              </a:defRPr>
            </a:lvl8pPr>
            <a:lvl9pPr algn="l">
              <a:defRPr sz="3375" b="1">
                <a:solidFill>
                  <a:srgbClr val="F2F7F5"/>
                </a:solidFill>
                <a:latin typeface="Avenir Next"/>
                <a:ea typeface="Avenir Next"/>
                <a:cs typeface="Avenir Next"/>
              </a:defRPr>
            </a:lvl9pPr>
          </a:lstStyle>
          <a:p xmlns:a="http://schemas.openxmlformats.org/drawingml/2006/main">
            <a:pPr algn="l">
              <a:defRPr sz="3375" b="1">
                <a:solidFill>
                  <a:srgbClr val="F2F7F5"/>
                </a:solidFill>
                <a:latin typeface="Avenir Next"/>
                <a:ea typeface="Avenir Next"/>
                <a:cs typeface="Avenir Next"/>
              </a:defRPr>
            </a:pPr>
            <a:r>
              <a:rPr sz="3375" b="1">
                <a:solidFill>
                  <a:srgbClr val="F2F7F5"/>
                </a:solidFill>
                <a:latin typeface="Avenir Next"/>
                <a:ea typeface="Avenir Next"/>
                <a:cs typeface="Avenir Next"/>
              </a:rPr>
              <a:t>Un eveniment înseamnă multe</a:t>
            </a:r>
          </a:p>
          <a:p xmlns:a="http://schemas.openxmlformats.org/drawingml/2006/main">
            <a:pPr algn="l">
              <a:defRPr sz="3375" b="1">
                <a:solidFill>
                  <a:srgbClr val="F2F7F5"/>
                </a:solidFill>
                <a:latin typeface="Avenir Next"/>
                <a:ea typeface="Avenir Next"/>
                <a:cs typeface="Avenir Next"/>
              </a:defRPr>
            </a:pPr>
            <a:r>
              <a:rPr sz="3375" b="1">
                <a:solidFill>
                  <a:srgbClr val="F2F7F5"/>
                </a:solidFill>
                <a:latin typeface="Avenir Next"/>
                <a:ea typeface="Avenir Next"/>
                <a:cs typeface="Avenir Next"/>
              </a:rPr>
              <a:t>răspunsuri de pus cap la cap</a:t>
            </a:r>
          </a:p>
        </p:txBody>
      </p:sp>
      <p:sp>
        <p:nvSpPr>
          <p:cNvPr id="5" name="">
            <a:extLst xmlns:a="http://schemas.openxmlformats.org/drawingml/2006/main">
              <a:ext uri="{FF2B5EF4-FFF2-40B4-BE49-F238E27FC236}">
                <a16:creationId xmlns:a16="http://schemas.microsoft.com/office/drawing/2014/main" id="{9631B4C8-4B1C-4594-A6B7-2E6261CCDC73}"/>
              </a:ext>
            </a:extLst>
          </p:cNvPr>
          <p:cNvSpPr>
            <a:spLocks xmlns:a="http://schemas.openxmlformats.org/drawingml/2006/main" noGrp="1"/>
          </p:cNvSpPr>
          <p:nvPr/>
        </p:nvSpPr>
        <p:spPr>
          <a:xfrm xmlns:a="http://schemas.openxmlformats.org/drawingml/2006/main">
            <a:off x="762000" y="2905125"/>
            <a:ext cx="1476375" cy="1476375"/>
          </a:xfrm>
          <a:prstGeom xmlns:a="http://schemas.openxmlformats.org/drawingml/2006/main" prst="ellipse">
            <a:avLst/>
          </a:prstGeom>
          <a:solidFill xmlns:a="http://schemas.openxmlformats.org/drawingml/2006/main">
            <a:srgbClr val="10292E"/>
          </a:solidFill>
          <a:ln xmlns:a="http://schemas.openxmlformats.org/drawingml/2006/main" w="19050">
            <a:solidFill>
              <a:srgbClr val="8CEBC5"/>
            </a:solidFill>
          </a:ln>
        </p:spPr>
      </p:sp>
      <p:sp>
        <p:nvSpPr>
          <p:cNvPr id="6" name="">
            <a:extLst xmlns:a="http://schemas.openxmlformats.org/drawingml/2006/main">
              <a:ext uri="{FF2B5EF4-FFF2-40B4-BE49-F238E27FC236}">
                <a16:creationId xmlns:a16="http://schemas.microsoft.com/office/drawing/2014/main" id="{8113EA3D-0842-42B0-AE0A-9DFF30955F5F}"/>
              </a:ext>
            </a:extLst>
          </p:cNvPr>
          <p:cNvSpPr>
            <a:spLocks xmlns:a="http://schemas.openxmlformats.org/drawingml/2006/main" noGrp="1"/>
          </p:cNvSpPr>
          <p:nvPr/>
        </p:nvSpPr>
        <p:spPr>
          <a:xfrm xmlns:a="http://schemas.openxmlformats.org/drawingml/2006/main">
            <a:off x="790575" y="3509677"/>
            <a:ext cx="1419225" cy="2957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725" b="1">
                <a:solidFill>
                  <a:srgbClr val="F2F7F5"/>
                </a:solidFill>
                <a:latin typeface="Avenir Next"/>
                <a:ea typeface="Avenir Next"/>
                <a:cs typeface="Avenir Next"/>
              </a:defRPr>
            </a:defPPr>
            <a:lvl1pPr algn="ctr">
              <a:defRPr sz="1725" b="1">
                <a:solidFill>
                  <a:srgbClr val="F2F7F5"/>
                </a:solidFill>
                <a:latin typeface="Avenir Next"/>
                <a:ea typeface="Avenir Next"/>
                <a:cs typeface="Avenir Next"/>
              </a:defRPr>
            </a:lvl1pPr>
            <a:lvl2pPr algn="ctr">
              <a:defRPr sz="1725" b="1">
                <a:solidFill>
                  <a:srgbClr val="F2F7F5"/>
                </a:solidFill>
                <a:latin typeface="Avenir Next"/>
                <a:ea typeface="Avenir Next"/>
                <a:cs typeface="Avenir Next"/>
              </a:defRPr>
            </a:lvl2pPr>
            <a:lvl3pPr algn="ctr">
              <a:defRPr sz="1725" b="1">
                <a:solidFill>
                  <a:srgbClr val="F2F7F5"/>
                </a:solidFill>
                <a:latin typeface="Avenir Next"/>
                <a:ea typeface="Avenir Next"/>
                <a:cs typeface="Avenir Next"/>
              </a:defRPr>
            </a:lvl3pPr>
            <a:lvl4pPr algn="ctr">
              <a:defRPr sz="1725" b="1">
                <a:solidFill>
                  <a:srgbClr val="F2F7F5"/>
                </a:solidFill>
                <a:latin typeface="Avenir Next"/>
                <a:ea typeface="Avenir Next"/>
                <a:cs typeface="Avenir Next"/>
              </a:defRPr>
            </a:lvl4pPr>
            <a:lvl5pPr algn="ctr">
              <a:defRPr sz="1725" b="1">
                <a:solidFill>
                  <a:srgbClr val="F2F7F5"/>
                </a:solidFill>
                <a:latin typeface="Avenir Next"/>
                <a:ea typeface="Avenir Next"/>
                <a:cs typeface="Avenir Next"/>
              </a:defRPr>
            </a:lvl5pPr>
            <a:lvl6pPr algn="ctr">
              <a:defRPr sz="1725" b="1">
                <a:solidFill>
                  <a:srgbClr val="F2F7F5"/>
                </a:solidFill>
                <a:latin typeface="Avenir Next"/>
                <a:ea typeface="Avenir Next"/>
                <a:cs typeface="Avenir Next"/>
              </a:defRPr>
            </a:lvl6pPr>
            <a:lvl7pPr algn="ctr">
              <a:defRPr sz="1725" b="1">
                <a:solidFill>
                  <a:srgbClr val="F2F7F5"/>
                </a:solidFill>
                <a:latin typeface="Avenir Next"/>
                <a:ea typeface="Avenir Next"/>
                <a:cs typeface="Avenir Next"/>
              </a:defRPr>
            </a:lvl7pPr>
            <a:lvl8pPr algn="ctr">
              <a:defRPr sz="1725" b="1">
                <a:solidFill>
                  <a:srgbClr val="F2F7F5"/>
                </a:solidFill>
                <a:latin typeface="Avenir Next"/>
                <a:ea typeface="Avenir Next"/>
                <a:cs typeface="Avenir Next"/>
              </a:defRPr>
            </a:lvl8pPr>
            <a:lvl9pPr algn="ctr">
              <a:defRPr sz="1725" b="1">
                <a:solidFill>
                  <a:srgbClr val="F2F7F5"/>
                </a:solidFill>
                <a:latin typeface="Avenir Next"/>
                <a:ea typeface="Avenir Next"/>
                <a:cs typeface="Avenir Next"/>
              </a:defRPr>
            </a:lvl9pPr>
          </a:lstStyle>
          <a:p xmlns:a="http://schemas.openxmlformats.org/drawingml/2006/main">
            <a:pPr algn="ctr">
              <a:defRPr sz="1725" b="1">
                <a:solidFill>
                  <a:srgbClr val="F2F7F5"/>
                </a:solidFill>
                <a:latin typeface="Avenir Next"/>
                <a:ea typeface="Avenir Next"/>
                <a:cs typeface="Avenir Next"/>
              </a:defRPr>
            </a:pPr>
            <a:r>
              <a:rPr sz="1725" b="1">
                <a:solidFill>
                  <a:srgbClr val="F2F7F5"/>
                </a:solidFill>
                <a:latin typeface="Avenir Next"/>
                <a:ea typeface="Avenir Next"/>
                <a:cs typeface="Avenir Next"/>
              </a:rPr>
              <a:t>CLIENT</a:t>
            </a:r>
          </a:p>
        </p:txBody>
      </p:sp>
      <p:sp>
        <p:nvSpPr>
          <p:cNvPr id="7" name="">
            <a:extLst xmlns:a="http://schemas.openxmlformats.org/drawingml/2006/main">
              <a:ext uri="{FF2B5EF4-FFF2-40B4-BE49-F238E27FC236}">
                <a16:creationId xmlns:a16="http://schemas.microsoft.com/office/drawing/2014/main" id="{E4E8B5AA-C2D1-4493-9E78-B379F5F6254D}"/>
              </a:ext>
            </a:extLst>
          </p:cNvPr>
          <p:cNvSpPr>
            <a:spLocks xmlns:a="http://schemas.openxmlformats.org/drawingml/2006/main" noGrp="1"/>
          </p:cNvSpPr>
          <p:nvPr/>
        </p:nvSpPr>
        <p:spPr>
          <a:xfrm xmlns:a="http://schemas.openxmlformats.org/drawingml/2006/main">
            <a:off x="3857625" y="2143125"/>
            <a:ext cx="904875" cy="904875"/>
          </a:xfrm>
          <a:prstGeom xmlns:a="http://schemas.openxmlformats.org/drawingml/2006/main" prst="ellipse">
            <a:avLst/>
          </a:prstGeom>
          <a:solidFill xmlns:a="http://schemas.openxmlformats.org/drawingml/2006/main">
            <a:srgbClr val="10292E"/>
          </a:solidFill>
          <a:ln xmlns:a="http://schemas.openxmlformats.org/drawingml/2006/main" w="19050">
            <a:solidFill>
              <a:srgbClr val="42666A"/>
            </a:solidFill>
          </a:ln>
        </p:spPr>
      </p:sp>
      <p:sp>
        <p:nvSpPr>
          <p:cNvPr id="8" name="">
            <a:extLst xmlns:a="http://schemas.openxmlformats.org/drawingml/2006/main">
              <a:ext uri="{FF2B5EF4-FFF2-40B4-BE49-F238E27FC236}">
                <a16:creationId xmlns:a16="http://schemas.microsoft.com/office/drawing/2014/main" id="{EDF4CB84-62B3-40EB-9BA6-5F441113D146}"/>
              </a:ext>
            </a:extLst>
          </p:cNvPr>
          <p:cNvSpPr>
            <a:spLocks xmlns:a="http://schemas.openxmlformats.org/drawingml/2006/main" noGrp="1"/>
          </p:cNvSpPr>
          <p:nvPr/>
        </p:nvSpPr>
        <p:spPr>
          <a:xfrm xmlns:a="http://schemas.openxmlformats.org/drawingml/2006/main">
            <a:off x="3886200" y="2508409"/>
            <a:ext cx="847725" cy="19288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125" b="1">
                <a:solidFill>
                  <a:srgbClr val="F2F7F5"/>
                </a:solidFill>
                <a:latin typeface="Avenir Next"/>
                <a:ea typeface="Avenir Next"/>
                <a:cs typeface="Avenir Next"/>
              </a:defRPr>
            </a:defPPr>
            <a:lvl1pPr algn="ctr">
              <a:defRPr sz="1125" b="1">
                <a:solidFill>
                  <a:srgbClr val="F2F7F5"/>
                </a:solidFill>
                <a:latin typeface="Avenir Next"/>
                <a:ea typeface="Avenir Next"/>
                <a:cs typeface="Avenir Next"/>
              </a:defRPr>
            </a:lvl1pPr>
            <a:lvl2pPr algn="ctr">
              <a:defRPr sz="1125" b="1">
                <a:solidFill>
                  <a:srgbClr val="F2F7F5"/>
                </a:solidFill>
                <a:latin typeface="Avenir Next"/>
                <a:ea typeface="Avenir Next"/>
                <a:cs typeface="Avenir Next"/>
              </a:defRPr>
            </a:lvl2pPr>
            <a:lvl3pPr algn="ctr">
              <a:defRPr sz="1125" b="1">
                <a:solidFill>
                  <a:srgbClr val="F2F7F5"/>
                </a:solidFill>
                <a:latin typeface="Avenir Next"/>
                <a:ea typeface="Avenir Next"/>
                <a:cs typeface="Avenir Next"/>
              </a:defRPr>
            </a:lvl3pPr>
            <a:lvl4pPr algn="ctr">
              <a:defRPr sz="1125" b="1">
                <a:solidFill>
                  <a:srgbClr val="F2F7F5"/>
                </a:solidFill>
                <a:latin typeface="Avenir Next"/>
                <a:ea typeface="Avenir Next"/>
                <a:cs typeface="Avenir Next"/>
              </a:defRPr>
            </a:lvl4pPr>
            <a:lvl5pPr algn="ctr">
              <a:defRPr sz="1125" b="1">
                <a:solidFill>
                  <a:srgbClr val="F2F7F5"/>
                </a:solidFill>
                <a:latin typeface="Avenir Next"/>
                <a:ea typeface="Avenir Next"/>
                <a:cs typeface="Avenir Next"/>
              </a:defRPr>
            </a:lvl5pPr>
            <a:lvl6pPr algn="ctr">
              <a:defRPr sz="1125" b="1">
                <a:solidFill>
                  <a:srgbClr val="F2F7F5"/>
                </a:solidFill>
                <a:latin typeface="Avenir Next"/>
                <a:ea typeface="Avenir Next"/>
                <a:cs typeface="Avenir Next"/>
              </a:defRPr>
            </a:lvl6pPr>
            <a:lvl7pPr algn="ctr">
              <a:defRPr sz="1125" b="1">
                <a:solidFill>
                  <a:srgbClr val="F2F7F5"/>
                </a:solidFill>
                <a:latin typeface="Avenir Next"/>
                <a:ea typeface="Avenir Next"/>
                <a:cs typeface="Avenir Next"/>
              </a:defRPr>
            </a:lvl7pPr>
            <a:lvl8pPr algn="ctr">
              <a:defRPr sz="1125" b="1">
                <a:solidFill>
                  <a:srgbClr val="F2F7F5"/>
                </a:solidFill>
                <a:latin typeface="Avenir Next"/>
                <a:ea typeface="Avenir Next"/>
                <a:cs typeface="Avenir Next"/>
              </a:defRPr>
            </a:lvl8pPr>
            <a:lvl9pPr algn="ctr">
              <a:defRPr sz="1125" b="1">
                <a:solidFill>
                  <a:srgbClr val="F2F7F5"/>
                </a:solidFill>
                <a:latin typeface="Avenir Next"/>
                <a:ea typeface="Avenir Next"/>
                <a:cs typeface="Avenir Next"/>
              </a:defRPr>
            </a:lvl9pPr>
          </a:lstStyle>
          <a:p xmlns:a="http://schemas.openxmlformats.org/drawingml/2006/main">
            <a:pPr algn="ctr">
              <a:defRPr sz="1125" b="1">
                <a:solidFill>
                  <a:srgbClr val="F2F7F5"/>
                </a:solidFill>
                <a:latin typeface="Avenir Next"/>
                <a:ea typeface="Avenir Next"/>
                <a:cs typeface="Avenir Next"/>
              </a:defRPr>
            </a:pPr>
            <a:r>
              <a:rPr sz="1125" b="1">
                <a:solidFill>
                  <a:srgbClr val="F2F7F5"/>
                </a:solidFill>
                <a:latin typeface="Avenir Next"/>
                <a:ea typeface="Avenir Next"/>
                <a:cs typeface="Avenir Next"/>
              </a:rPr>
              <a:t>LOCAȚIE</a:t>
            </a:r>
          </a:p>
        </p:txBody>
      </p:sp>
      <p:sp>
        <p:nvSpPr>
          <p:cNvPr id="9" name="">
            <a:extLst xmlns:a="http://schemas.openxmlformats.org/drawingml/2006/main">
              <a:ext uri="{FF2B5EF4-FFF2-40B4-BE49-F238E27FC236}">
                <a16:creationId xmlns:a16="http://schemas.microsoft.com/office/drawing/2014/main" id="{9A753E9E-7EA1-45DA-9BFA-B0E524DF3F83}"/>
              </a:ext>
            </a:extLst>
          </p:cNvPr>
          <p:cNvSpPr>
            <a:spLocks xmlns:a="http://schemas.openxmlformats.org/drawingml/2006/main" noGrp="1"/>
          </p:cNvSpPr>
          <p:nvPr/>
        </p:nvSpPr>
        <p:spPr>
          <a:xfrm xmlns:a="http://schemas.openxmlformats.org/drawingml/2006/main">
            <a:off x="3857625" y="3095625"/>
            <a:ext cx="904875" cy="904875"/>
          </a:xfrm>
          <a:prstGeom xmlns:a="http://schemas.openxmlformats.org/drawingml/2006/main" prst="ellipse">
            <a:avLst/>
          </a:prstGeom>
          <a:solidFill xmlns:a="http://schemas.openxmlformats.org/drawingml/2006/main">
            <a:srgbClr val="10292E"/>
          </a:solidFill>
          <a:ln xmlns:a="http://schemas.openxmlformats.org/drawingml/2006/main" w="19050">
            <a:solidFill>
              <a:srgbClr val="42666A"/>
            </a:solidFill>
          </a:ln>
        </p:spPr>
      </p:sp>
      <p:sp>
        <p:nvSpPr>
          <p:cNvPr id="10" name="">
            <a:extLst xmlns:a="http://schemas.openxmlformats.org/drawingml/2006/main">
              <a:ext uri="{FF2B5EF4-FFF2-40B4-BE49-F238E27FC236}">
                <a16:creationId xmlns:a16="http://schemas.microsoft.com/office/drawing/2014/main" id="{249AFB36-F636-4578-9942-1E220383D3F2}"/>
              </a:ext>
            </a:extLst>
          </p:cNvPr>
          <p:cNvSpPr>
            <a:spLocks xmlns:a="http://schemas.openxmlformats.org/drawingml/2006/main" noGrp="1"/>
          </p:cNvSpPr>
          <p:nvPr/>
        </p:nvSpPr>
        <p:spPr>
          <a:xfrm xmlns:a="http://schemas.openxmlformats.org/drawingml/2006/main">
            <a:off x="3886200" y="3460909"/>
            <a:ext cx="847725" cy="19288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125" b="1">
                <a:solidFill>
                  <a:srgbClr val="F2F7F5"/>
                </a:solidFill>
                <a:latin typeface="Avenir Next"/>
                <a:ea typeface="Avenir Next"/>
                <a:cs typeface="Avenir Next"/>
              </a:defRPr>
            </a:defPPr>
            <a:lvl1pPr algn="ctr">
              <a:defRPr sz="1125" b="1">
                <a:solidFill>
                  <a:srgbClr val="F2F7F5"/>
                </a:solidFill>
                <a:latin typeface="Avenir Next"/>
                <a:ea typeface="Avenir Next"/>
                <a:cs typeface="Avenir Next"/>
              </a:defRPr>
            </a:lvl1pPr>
            <a:lvl2pPr algn="ctr">
              <a:defRPr sz="1125" b="1">
                <a:solidFill>
                  <a:srgbClr val="F2F7F5"/>
                </a:solidFill>
                <a:latin typeface="Avenir Next"/>
                <a:ea typeface="Avenir Next"/>
                <a:cs typeface="Avenir Next"/>
              </a:defRPr>
            </a:lvl2pPr>
            <a:lvl3pPr algn="ctr">
              <a:defRPr sz="1125" b="1">
                <a:solidFill>
                  <a:srgbClr val="F2F7F5"/>
                </a:solidFill>
                <a:latin typeface="Avenir Next"/>
                <a:ea typeface="Avenir Next"/>
                <a:cs typeface="Avenir Next"/>
              </a:defRPr>
            </a:lvl3pPr>
            <a:lvl4pPr algn="ctr">
              <a:defRPr sz="1125" b="1">
                <a:solidFill>
                  <a:srgbClr val="F2F7F5"/>
                </a:solidFill>
                <a:latin typeface="Avenir Next"/>
                <a:ea typeface="Avenir Next"/>
                <a:cs typeface="Avenir Next"/>
              </a:defRPr>
            </a:lvl4pPr>
            <a:lvl5pPr algn="ctr">
              <a:defRPr sz="1125" b="1">
                <a:solidFill>
                  <a:srgbClr val="F2F7F5"/>
                </a:solidFill>
                <a:latin typeface="Avenir Next"/>
                <a:ea typeface="Avenir Next"/>
                <a:cs typeface="Avenir Next"/>
              </a:defRPr>
            </a:lvl5pPr>
            <a:lvl6pPr algn="ctr">
              <a:defRPr sz="1125" b="1">
                <a:solidFill>
                  <a:srgbClr val="F2F7F5"/>
                </a:solidFill>
                <a:latin typeface="Avenir Next"/>
                <a:ea typeface="Avenir Next"/>
                <a:cs typeface="Avenir Next"/>
              </a:defRPr>
            </a:lvl6pPr>
            <a:lvl7pPr algn="ctr">
              <a:defRPr sz="1125" b="1">
                <a:solidFill>
                  <a:srgbClr val="F2F7F5"/>
                </a:solidFill>
                <a:latin typeface="Avenir Next"/>
                <a:ea typeface="Avenir Next"/>
                <a:cs typeface="Avenir Next"/>
              </a:defRPr>
            </a:lvl7pPr>
            <a:lvl8pPr algn="ctr">
              <a:defRPr sz="1125" b="1">
                <a:solidFill>
                  <a:srgbClr val="F2F7F5"/>
                </a:solidFill>
                <a:latin typeface="Avenir Next"/>
                <a:ea typeface="Avenir Next"/>
                <a:cs typeface="Avenir Next"/>
              </a:defRPr>
            </a:lvl8pPr>
            <a:lvl9pPr algn="ctr">
              <a:defRPr sz="1125" b="1">
                <a:solidFill>
                  <a:srgbClr val="F2F7F5"/>
                </a:solidFill>
                <a:latin typeface="Avenir Next"/>
                <a:ea typeface="Avenir Next"/>
                <a:cs typeface="Avenir Next"/>
              </a:defRPr>
            </a:lvl9pPr>
          </a:lstStyle>
          <a:p xmlns:a="http://schemas.openxmlformats.org/drawingml/2006/main">
            <a:pPr algn="ctr">
              <a:defRPr sz="1125" b="1">
                <a:solidFill>
                  <a:srgbClr val="F2F7F5"/>
                </a:solidFill>
                <a:latin typeface="Avenir Next"/>
                <a:ea typeface="Avenir Next"/>
                <a:cs typeface="Avenir Next"/>
              </a:defRPr>
            </a:pPr>
            <a:r>
              <a:rPr sz="1125" b="1">
                <a:solidFill>
                  <a:srgbClr val="F2F7F5"/>
                </a:solidFill>
                <a:latin typeface="Avenir Next"/>
                <a:ea typeface="Avenir Next"/>
                <a:cs typeface="Avenir Next"/>
              </a:rPr>
              <a:t>CATERING</a:t>
            </a:r>
          </a:p>
        </p:txBody>
      </p:sp>
      <p:sp>
        <p:nvSpPr>
          <p:cNvPr id="11" name="">
            <a:extLst xmlns:a="http://schemas.openxmlformats.org/drawingml/2006/main">
              <a:ext uri="{FF2B5EF4-FFF2-40B4-BE49-F238E27FC236}">
                <a16:creationId xmlns:a16="http://schemas.microsoft.com/office/drawing/2014/main" id="{E06BA42F-D178-4357-B0E4-1FAA02049069}"/>
              </a:ext>
            </a:extLst>
          </p:cNvPr>
          <p:cNvSpPr>
            <a:spLocks xmlns:a="http://schemas.openxmlformats.org/drawingml/2006/main" noGrp="1"/>
          </p:cNvSpPr>
          <p:nvPr/>
        </p:nvSpPr>
        <p:spPr>
          <a:xfrm xmlns:a="http://schemas.openxmlformats.org/drawingml/2006/main">
            <a:off x="3857625" y="4048125"/>
            <a:ext cx="904875" cy="904875"/>
          </a:xfrm>
          <a:prstGeom xmlns:a="http://schemas.openxmlformats.org/drawingml/2006/main" prst="ellipse">
            <a:avLst/>
          </a:prstGeom>
          <a:solidFill xmlns:a="http://schemas.openxmlformats.org/drawingml/2006/main">
            <a:srgbClr val="10292E"/>
          </a:solidFill>
          <a:ln xmlns:a="http://schemas.openxmlformats.org/drawingml/2006/main" w="19050">
            <a:solidFill>
              <a:srgbClr val="42666A"/>
            </a:solidFill>
          </a:ln>
        </p:spPr>
      </p:sp>
      <p:sp>
        <p:nvSpPr>
          <p:cNvPr id="12" name="">
            <a:extLst xmlns:a="http://schemas.openxmlformats.org/drawingml/2006/main">
              <a:ext uri="{FF2B5EF4-FFF2-40B4-BE49-F238E27FC236}">
                <a16:creationId xmlns:a16="http://schemas.microsoft.com/office/drawing/2014/main" id="{92B5A441-EE37-4B91-9570-0DD005114FC3}"/>
              </a:ext>
            </a:extLst>
          </p:cNvPr>
          <p:cNvSpPr>
            <a:spLocks xmlns:a="http://schemas.openxmlformats.org/drawingml/2006/main" noGrp="1"/>
          </p:cNvSpPr>
          <p:nvPr/>
        </p:nvSpPr>
        <p:spPr>
          <a:xfrm xmlns:a="http://schemas.openxmlformats.org/drawingml/2006/main">
            <a:off x="3886200" y="4413409"/>
            <a:ext cx="847725" cy="19288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125" b="1">
                <a:solidFill>
                  <a:srgbClr val="F2F7F5"/>
                </a:solidFill>
                <a:latin typeface="Avenir Next"/>
                <a:ea typeface="Avenir Next"/>
                <a:cs typeface="Avenir Next"/>
              </a:defRPr>
            </a:defPPr>
            <a:lvl1pPr algn="ctr">
              <a:defRPr sz="1125" b="1">
                <a:solidFill>
                  <a:srgbClr val="F2F7F5"/>
                </a:solidFill>
                <a:latin typeface="Avenir Next"/>
                <a:ea typeface="Avenir Next"/>
                <a:cs typeface="Avenir Next"/>
              </a:defRPr>
            </a:lvl1pPr>
            <a:lvl2pPr algn="ctr">
              <a:defRPr sz="1125" b="1">
                <a:solidFill>
                  <a:srgbClr val="F2F7F5"/>
                </a:solidFill>
                <a:latin typeface="Avenir Next"/>
                <a:ea typeface="Avenir Next"/>
                <a:cs typeface="Avenir Next"/>
              </a:defRPr>
            </a:lvl2pPr>
            <a:lvl3pPr algn="ctr">
              <a:defRPr sz="1125" b="1">
                <a:solidFill>
                  <a:srgbClr val="F2F7F5"/>
                </a:solidFill>
                <a:latin typeface="Avenir Next"/>
                <a:ea typeface="Avenir Next"/>
                <a:cs typeface="Avenir Next"/>
              </a:defRPr>
            </a:lvl3pPr>
            <a:lvl4pPr algn="ctr">
              <a:defRPr sz="1125" b="1">
                <a:solidFill>
                  <a:srgbClr val="F2F7F5"/>
                </a:solidFill>
                <a:latin typeface="Avenir Next"/>
                <a:ea typeface="Avenir Next"/>
                <a:cs typeface="Avenir Next"/>
              </a:defRPr>
            </a:lvl4pPr>
            <a:lvl5pPr algn="ctr">
              <a:defRPr sz="1125" b="1">
                <a:solidFill>
                  <a:srgbClr val="F2F7F5"/>
                </a:solidFill>
                <a:latin typeface="Avenir Next"/>
                <a:ea typeface="Avenir Next"/>
                <a:cs typeface="Avenir Next"/>
              </a:defRPr>
            </a:lvl5pPr>
            <a:lvl6pPr algn="ctr">
              <a:defRPr sz="1125" b="1">
                <a:solidFill>
                  <a:srgbClr val="F2F7F5"/>
                </a:solidFill>
                <a:latin typeface="Avenir Next"/>
                <a:ea typeface="Avenir Next"/>
                <a:cs typeface="Avenir Next"/>
              </a:defRPr>
            </a:lvl6pPr>
            <a:lvl7pPr algn="ctr">
              <a:defRPr sz="1125" b="1">
                <a:solidFill>
                  <a:srgbClr val="F2F7F5"/>
                </a:solidFill>
                <a:latin typeface="Avenir Next"/>
                <a:ea typeface="Avenir Next"/>
                <a:cs typeface="Avenir Next"/>
              </a:defRPr>
            </a:lvl7pPr>
            <a:lvl8pPr algn="ctr">
              <a:defRPr sz="1125" b="1">
                <a:solidFill>
                  <a:srgbClr val="F2F7F5"/>
                </a:solidFill>
                <a:latin typeface="Avenir Next"/>
                <a:ea typeface="Avenir Next"/>
                <a:cs typeface="Avenir Next"/>
              </a:defRPr>
            </a:lvl8pPr>
            <a:lvl9pPr algn="ctr">
              <a:defRPr sz="1125" b="1">
                <a:solidFill>
                  <a:srgbClr val="F2F7F5"/>
                </a:solidFill>
                <a:latin typeface="Avenir Next"/>
                <a:ea typeface="Avenir Next"/>
                <a:cs typeface="Avenir Next"/>
              </a:defRPr>
            </a:lvl9pPr>
          </a:lstStyle>
          <a:p xmlns:a="http://schemas.openxmlformats.org/drawingml/2006/main">
            <a:pPr algn="ctr">
              <a:defRPr sz="1125" b="1">
                <a:solidFill>
                  <a:srgbClr val="F2F7F5"/>
                </a:solidFill>
                <a:latin typeface="Avenir Next"/>
                <a:ea typeface="Avenir Next"/>
                <a:cs typeface="Avenir Next"/>
              </a:defRPr>
            </a:pPr>
            <a:r>
              <a:rPr sz="1125" b="1">
                <a:solidFill>
                  <a:srgbClr val="F2F7F5"/>
                </a:solidFill>
                <a:latin typeface="Avenir Next"/>
                <a:ea typeface="Avenir Next"/>
                <a:cs typeface="Avenir Next"/>
              </a:rPr>
              <a:t>FOTOGRAF</a:t>
            </a:r>
          </a:p>
        </p:txBody>
      </p:sp>
      <p:sp>
        <p:nvSpPr>
          <p:cNvPr id="13" name="">
            <a:extLst xmlns:a="http://schemas.openxmlformats.org/drawingml/2006/main">
              <a:ext uri="{FF2B5EF4-FFF2-40B4-BE49-F238E27FC236}">
                <a16:creationId xmlns:a16="http://schemas.microsoft.com/office/drawing/2014/main" id="{75826AB0-14D5-4F72-9791-4ECC14E7039F}"/>
              </a:ext>
            </a:extLst>
          </p:cNvPr>
          <p:cNvSpPr>
            <a:spLocks xmlns:a="http://schemas.openxmlformats.org/drawingml/2006/main" noGrp="1"/>
          </p:cNvSpPr>
          <p:nvPr/>
        </p:nvSpPr>
        <p:spPr>
          <a:xfrm xmlns:a="http://schemas.openxmlformats.org/drawingml/2006/main">
            <a:off x="3857625" y="5000625"/>
            <a:ext cx="904875" cy="904875"/>
          </a:xfrm>
          <a:prstGeom xmlns:a="http://schemas.openxmlformats.org/drawingml/2006/main" prst="ellipse">
            <a:avLst/>
          </a:prstGeom>
          <a:solidFill xmlns:a="http://schemas.openxmlformats.org/drawingml/2006/main">
            <a:srgbClr val="10292E"/>
          </a:solidFill>
          <a:ln xmlns:a="http://schemas.openxmlformats.org/drawingml/2006/main" w="19050">
            <a:solidFill>
              <a:srgbClr val="42666A"/>
            </a:solidFill>
          </a:ln>
        </p:spPr>
      </p:sp>
      <p:sp>
        <p:nvSpPr>
          <p:cNvPr id="14" name="">
            <a:extLst xmlns:a="http://schemas.openxmlformats.org/drawingml/2006/main">
              <a:ext uri="{FF2B5EF4-FFF2-40B4-BE49-F238E27FC236}">
                <a16:creationId xmlns:a16="http://schemas.microsoft.com/office/drawing/2014/main" id="{D3636008-4907-4836-9923-8C88D51FE949}"/>
              </a:ext>
            </a:extLst>
          </p:cNvPr>
          <p:cNvSpPr>
            <a:spLocks xmlns:a="http://schemas.openxmlformats.org/drawingml/2006/main" noGrp="1"/>
          </p:cNvSpPr>
          <p:nvPr/>
        </p:nvSpPr>
        <p:spPr>
          <a:xfrm xmlns:a="http://schemas.openxmlformats.org/drawingml/2006/main">
            <a:off x="3886200" y="5365909"/>
            <a:ext cx="847725" cy="19288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125" b="1">
                <a:solidFill>
                  <a:srgbClr val="F2F7F5"/>
                </a:solidFill>
                <a:latin typeface="Avenir Next"/>
                <a:ea typeface="Avenir Next"/>
                <a:cs typeface="Avenir Next"/>
              </a:defRPr>
            </a:defPPr>
            <a:lvl1pPr algn="ctr">
              <a:defRPr sz="1125" b="1">
                <a:solidFill>
                  <a:srgbClr val="F2F7F5"/>
                </a:solidFill>
                <a:latin typeface="Avenir Next"/>
                <a:ea typeface="Avenir Next"/>
                <a:cs typeface="Avenir Next"/>
              </a:defRPr>
            </a:lvl1pPr>
            <a:lvl2pPr algn="ctr">
              <a:defRPr sz="1125" b="1">
                <a:solidFill>
                  <a:srgbClr val="F2F7F5"/>
                </a:solidFill>
                <a:latin typeface="Avenir Next"/>
                <a:ea typeface="Avenir Next"/>
                <a:cs typeface="Avenir Next"/>
              </a:defRPr>
            </a:lvl2pPr>
            <a:lvl3pPr algn="ctr">
              <a:defRPr sz="1125" b="1">
                <a:solidFill>
                  <a:srgbClr val="F2F7F5"/>
                </a:solidFill>
                <a:latin typeface="Avenir Next"/>
                <a:ea typeface="Avenir Next"/>
                <a:cs typeface="Avenir Next"/>
              </a:defRPr>
            </a:lvl3pPr>
            <a:lvl4pPr algn="ctr">
              <a:defRPr sz="1125" b="1">
                <a:solidFill>
                  <a:srgbClr val="F2F7F5"/>
                </a:solidFill>
                <a:latin typeface="Avenir Next"/>
                <a:ea typeface="Avenir Next"/>
                <a:cs typeface="Avenir Next"/>
              </a:defRPr>
            </a:lvl4pPr>
            <a:lvl5pPr algn="ctr">
              <a:defRPr sz="1125" b="1">
                <a:solidFill>
                  <a:srgbClr val="F2F7F5"/>
                </a:solidFill>
                <a:latin typeface="Avenir Next"/>
                <a:ea typeface="Avenir Next"/>
                <a:cs typeface="Avenir Next"/>
              </a:defRPr>
            </a:lvl5pPr>
            <a:lvl6pPr algn="ctr">
              <a:defRPr sz="1125" b="1">
                <a:solidFill>
                  <a:srgbClr val="F2F7F5"/>
                </a:solidFill>
                <a:latin typeface="Avenir Next"/>
                <a:ea typeface="Avenir Next"/>
                <a:cs typeface="Avenir Next"/>
              </a:defRPr>
            </a:lvl6pPr>
            <a:lvl7pPr algn="ctr">
              <a:defRPr sz="1125" b="1">
                <a:solidFill>
                  <a:srgbClr val="F2F7F5"/>
                </a:solidFill>
                <a:latin typeface="Avenir Next"/>
                <a:ea typeface="Avenir Next"/>
                <a:cs typeface="Avenir Next"/>
              </a:defRPr>
            </a:lvl7pPr>
            <a:lvl8pPr algn="ctr">
              <a:defRPr sz="1125" b="1">
                <a:solidFill>
                  <a:srgbClr val="F2F7F5"/>
                </a:solidFill>
                <a:latin typeface="Avenir Next"/>
                <a:ea typeface="Avenir Next"/>
                <a:cs typeface="Avenir Next"/>
              </a:defRPr>
            </a:lvl8pPr>
            <a:lvl9pPr algn="ctr">
              <a:defRPr sz="1125" b="1">
                <a:solidFill>
                  <a:srgbClr val="F2F7F5"/>
                </a:solidFill>
                <a:latin typeface="Avenir Next"/>
                <a:ea typeface="Avenir Next"/>
                <a:cs typeface="Avenir Next"/>
              </a:defRPr>
            </a:lvl9pPr>
          </a:lstStyle>
          <a:p xmlns:a="http://schemas.openxmlformats.org/drawingml/2006/main">
            <a:pPr algn="ctr">
              <a:defRPr sz="1125" b="1">
                <a:solidFill>
                  <a:srgbClr val="F2F7F5"/>
                </a:solidFill>
                <a:latin typeface="Avenir Next"/>
                <a:ea typeface="Avenir Next"/>
                <a:cs typeface="Avenir Next"/>
              </a:defRPr>
            </a:pPr>
            <a:r>
              <a:rPr sz="1125" b="1">
                <a:solidFill>
                  <a:srgbClr val="F2F7F5"/>
                </a:solidFill>
                <a:latin typeface="Avenir Next"/>
                <a:ea typeface="Avenir Next"/>
                <a:cs typeface="Avenir Next"/>
              </a:rPr>
              <a:t>DECOR</a:t>
            </a:r>
          </a:p>
        </p:txBody>
      </p:sp>
      <p:sp>
        <p:nvSpPr>
          <p:cNvPr id="19" name="">
            <a:extLst xmlns:a="http://schemas.openxmlformats.org/drawingml/2006/main">
              <a:ext uri="{FF2B5EF4-FFF2-40B4-BE49-F238E27FC236}">
                <a16:creationId xmlns:a16="http://schemas.microsoft.com/office/drawing/2014/main" id="{D3A06110-6030-476F-BC1B-F57E95E34FED}"/>
              </a:ext>
            </a:extLst>
          </p:cNvPr>
          <p:cNvSpPr>
            <a:spLocks xmlns:a="http://schemas.openxmlformats.org/drawingml/2006/main" noGrp="1"/>
          </p:cNvSpPr>
          <p:nvPr/>
        </p:nvSpPr>
        <p:spPr>
          <a:xfrm xmlns:a="http://schemas.openxmlformats.org/drawingml/2006/main">
            <a:off x="5905500" y="2352675"/>
            <a:ext cx="5238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b="1">
                <a:solidFill>
                  <a:srgbClr val="F2F7F5"/>
                </a:solidFill>
                <a:latin typeface="Avenir Next"/>
                <a:ea typeface="Avenir Next"/>
                <a:cs typeface="Avenir Next"/>
              </a:defRPr>
            </a:defPPr>
            <a:lvl1pPr algn="l">
              <a:defRPr sz="1875" b="1">
                <a:solidFill>
                  <a:srgbClr val="F2F7F5"/>
                </a:solidFill>
                <a:latin typeface="Avenir Next"/>
                <a:ea typeface="Avenir Next"/>
                <a:cs typeface="Avenir Next"/>
              </a:defRPr>
            </a:lvl1pPr>
            <a:lvl2pPr algn="l">
              <a:defRPr sz="1875" b="1">
                <a:solidFill>
                  <a:srgbClr val="F2F7F5"/>
                </a:solidFill>
                <a:latin typeface="Avenir Next"/>
                <a:ea typeface="Avenir Next"/>
                <a:cs typeface="Avenir Next"/>
              </a:defRPr>
            </a:lvl2pPr>
            <a:lvl3pPr algn="l">
              <a:defRPr sz="1875" b="1">
                <a:solidFill>
                  <a:srgbClr val="F2F7F5"/>
                </a:solidFill>
                <a:latin typeface="Avenir Next"/>
                <a:ea typeface="Avenir Next"/>
                <a:cs typeface="Avenir Next"/>
              </a:defRPr>
            </a:lvl3pPr>
            <a:lvl4pPr algn="l">
              <a:defRPr sz="1875" b="1">
                <a:solidFill>
                  <a:srgbClr val="F2F7F5"/>
                </a:solidFill>
                <a:latin typeface="Avenir Next"/>
                <a:ea typeface="Avenir Next"/>
                <a:cs typeface="Avenir Next"/>
              </a:defRPr>
            </a:lvl4pPr>
            <a:lvl5pPr algn="l">
              <a:defRPr sz="1875" b="1">
                <a:solidFill>
                  <a:srgbClr val="F2F7F5"/>
                </a:solidFill>
                <a:latin typeface="Avenir Next"/>
                <a:ea typeface="Avenir Next"/>
                <a:cs typeface="Avenir Next"/>
              </a:defRPr>
            </a:lvl5pPr>
            <a:lvl6pPr algn="l">
              <a:defRPr sz="1875" b="1">
                <a:solidFill>
                  <a:srgbClr val="F2F7F5"/>
                </a:solidFill>
                <a:latin typeface="Avenir Next"/>
                <a:ea typeface="Avenir Next"/>
                <a:cs typeface="Avenir Next"/>
              </a:defRPr>
            </a:lvl6pPr>
            <a:lvl7pPr algn="l">
              <a:defRPr sz="1875" b="1">
                <a:solidFill>
                  <a:srgbClr val="F2F7F5"/>
                </a:solidFill>
                <a:latin typeface="Avenir Next"/>
                <a:ea typeface="Avenir Next"/>
                <a:cs typeface="Avenir Next"/>
              </a:defRPr>
            </a:lvl7pPr>
            <a:lvl8pPr algn="l">
              <a:defRPr sz="1875" b="1">
                <a:solidFill>
                  <a:srgbClr val="F2F7F5"/>
                </a:solidFill>
                <a:latin typeface="Avenir Next"/>
                <a:ea typeface="Avenir Next"/>
                <a:cs typeface="Avenir Next"/>
              </a:defRPr>
            </a:lvl8pPr>
            <a:lvl9pPr algn="l">
              <a:defRPr sz="1875" b="1">
                <a:solidFill>
                  <a:srgbClr val="F2F7F5"/>
                </a:solidFill>
                <a:latin typeface="Avenir Next"/>
                <a:ea typeface="Avenir Next"/>
                <a:cs typeface="Avenir Next"/>
              </a:defRPr>
            </a:lvl9pPr>
          </a:lstStyle>
          <a:p xmlns:a="http://schemas.openxmlformats.org/drawingml/2006/main">
            <a:pPr algn="l">
              <a:defRPr sz="1875" b="1">
                <a:solidFill>
                  <a:srgbClr val="F2F7F5"/>
                </a:solidFill>
                <a:latin typeface="Avenir Next"/>
                <a:ea typeface="Avenir Next"/>
                <a:cs typeface="Avenir Next"/>
              </a:defRPr>
            </a:pPr>
            <a:r>
              <a:rPr sz="1875" b="1">
                <a:solidFill>
                  <a:srgbClr val="F2F7F5"/>
                </a:solidFill>
                <a:latin typeface="Avenir Next"/>
                <a:ea typeface="Avenir Next"/>
                <a:cs typeface="Avenir Next"/>
              </a:rPr>
              <a:t>Aceeași idee, explicată de mai multe ori</a:t>
            </a:r>
          </a:p>
        </p:txBody>
      </p:sp>
      <p:sp>
        <p:nvSpPr>
          <p:cNvPr id="20" name="">
            <a:extLst xmlns:a="http://schemas.openxmlformats.org/drawingml/2006/main">
              <a:ext uri="{FF2B5EF4-FFF2-40B4-BE49-F238E27FC236}">
                <a16:creationId xmlns:a16="http://schemas.microsoft.com/office/drawing/2014/main" id="{79F3D9E4-169A-4474-81A7-78C5FBD83450}"/>
              </a:ext>
            </a:extLst>
          </p:cNvPr>
          <p:cNvSpPr>
            <a:spLocks xmlns:a="http://schemas.openxmlformats.org/drawingml/2006/main" noGrp="1"/>
          </p:cNvSpPr>
          <p:nvPr/>
        </p:nvSpPr>
        <p:spPr>
          <a:xfrm xmlns:a="http://schemas.openxmlformats.org/drawingml/2006/main">
            <a:off x="5905500" y="3352800"/>
            <a:ext cx="5238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b="1">
                <a:solidFill>
                  <a:srgbClr val="F2F7F5"/>
                </a:solidFill>
                <a:latin typeface="Avenir Next"/>
                <a:ea typeface="Avenir Next"/>
                <a:cs typeface="Avenir Next"/>
              </a:defRPr>
            </a:defPPr>
            <a:lvl1pPr algn="l">
              <a:defRPr sz="1875" b="1">
                <a:solidFill>
                  <a:srgbClr val="F2F7F5"/>
                </a:solidFill>
                <a:latin typeface="Avenir Next"/>
                <a:ea typeface="Avenir Next"/>
                <a:cs typeface="Avenir Next"/>
              </a:defRPr>
            </a:lvl1pPr>
            <a:lvl2pPr algn="l">
              <a:defRPr sz="1875" b="1">
                <a:solidFill>
                  <a:srgbClr val="F2F7F5"/>
                </a:solidFill>
                <a:latin typeface="Avenir Next"/>
                <a:ea typeface="Avenir Next"/>
                <a:cs typeface="Avenir Next"/>
              </a:defRPr>
            </a:lvl2pPr>
            <a:lvl3pPr algn="l">
              <a:defRPr sz="1875" b="1">
                <a:solidFill>
                  <a:srgbClr val="F2F7F5"/>
                </a:solidFill>
                <a:latin typeface="Avenir Next"/>
                <a:ea typeface="Avenir Next"/>
                <a:cs typeface="Avenir Next"/>
              </a:defRPr>
            </a:lvl3pPr>
            <a:lvl4pPr algn="l">
              <a:defRPr sz="1875" b="1">
                <a:solidFill>
                  <a:srgbClr val="F2F7F5"/>
                </a:solidFill>
                <a:latin typeface="Avenir Next"/>
                <a:ea typeface="Avenir Next"/>
                <a:cs typeface="Avenir Next"/>
              </a:defRPr>
            </a:lvl4pPr>
            <a:lvl5pPr algn="l">
              <a:defRPr sz="1875" b="1">
                <a:solidFill>
                  <a:srgbClr val="F2F7F5"/>
                </a:solidFill>
                <a:latin typeface="Avenir Next"/>
                <a:ea typeface="Avenir Next"/>
                <a:cs typeface="Avenir Next"/>
              </a:defRPr>
            </a:lvl5pPr>
            <a:lvl6pPr algn="l">
              <a:defRPr sz="1875" b="1">
                <a:solidFill>
                  <a:srgbClr val="F2F7F5"/>
                </a:solidFill>
                <a:latin typeface="Avenir Next"/>
                <a:ea typeface="Avenir Next"/>
                <a:cs typeface="Avenir Next"/>
              </a:defRPr>
            </a:lvl6pPr>
            <a:lvl7pPr algn="l">
              <a:defRPr sz="1875" b="1">
                <a:solidFill>
                  <a:srgbClr val="F2F7F5"/>
                </a:solidFill>
                <a:latin typeface="Avenir Next"/>
                <a:ea typeface="Avenir Next"/>
                <a:cs typeface="Avenir Next"/>
              </a:defRPr>
            </a:lvl7pPr>
            <a:lvl8pPr algn="l">
              <a:defRPr sz="1875" b="1">
                <a:solidFill>
                  <a:srgbClr val="F2F7F5"/>
                </a:solidFill>
                <a:latin typeface="Avenir Next"/>
                <a:ea typeface="Avenir Next"/>
                <a:cs typeface="Avenir Next"/>
              </a:defRPr>
            </a:lvl8pPr>
            <a:lvl9pPr algn="l">
              <a:defRPr sz="1875" b="1">
                <a:solidFill>
                  <a:srgbClr val="F2F7F5"/>
                </a:solidFill>
                <a:latin typeface="Avenir Next"/>
                <a:ea typeface="Avenir Next"/>
                <a:cs typeface="Avenir Next"/>
              </a:defRPr>
            </a:lvl9pPr>
          </a:lstStyle>
          <a:p xmlns:a="http://schemas.openxmlformats.org/drawingml/2006/main">
            <a:pPr algn="l">
              <a:defRPr sz="1875" b="1">
                <a:solidFill>
                  <a:srgbClr val="F2F7F5"/>
                </a:solidFill>
                <a:latin typeface="Avenir Next"/>
                <a:ea typeface="Avenir Next"/>
                <a:cs typeface="Avenir Next"/>
              </a:defRPr>
            </a:pPr>
            <a:r>
              <a:rPr sz="1875" b="1">
                <a:solidFill>
                  <a:srgbClr val="F2F7F5"/>
                </a:solidFill>
                <a:latin typeface="Avenir Next"/>
                <a:ea typeface="Avenir Next"/>
                <a:cs typeface="Avenir Next"/>
              </a:rPr>
              <a:t>Condiții și prețuri greu de comparat</a:t>
            </a:r>
          </a:p>
        </p:txBody>
      </p:sp>
      <p:sp>
        <p:nvSpPr>
          <p:cNvPr id="21" name="">
            <a:extLst xmlns:a="http://schemas.openxmlformats.org/drawingml/2006/main">
              <a:ext uri="{FF2B5EF4-FFF2-40B4-BE49-F238E27FC236}">
                <a16:creationId xmlns:a16="http://schemas.microsoft.com/office/drawing/2014/main" id="{4E0084F1-BB9F-495A-9E85-8E1B6DE520BE}"/>
              </a:ext>
            </a:extLst>
          </p:cNvPr>
          <p:cNvSpPr>
            <a:spLocks xmlns:a="http://schemas.openxmlformats.org/drawingml/2006/main" noGrp="1"/>
          </p:cNvSpPr>
          <p:nvPr/>
        </p:nvSpPr>
        <p:spPr>
          <a:xfrm xmlns:a="http://schemas.openxmlformats.org/drawingml/2006/main">
            <a:off x="5905500" y="4352925"/>
            <a:ext cx="5238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b="1">
                <a:solidFill>
                  <a:srgbClr val="F2F7F5"/>
                </a:solidFill>
                <a:latin typeface="Avenir Next"/>
                <a:ea typeface="Avenir Next"/>
                <a:cs typeface="Avenir Next"/>
              </a:defRPr>
            </a:defPPr>
            <a:lvl1pPr algn="l">
              <a:defRPr sz="1875" b="1">
                <a:solidFill>
                  <a:srgbClr val="F2F7F5"/>
                </a:solidFill>
                <a:latin typeface="Avenir Next"/>
                <a:ea typeface="Avenir Next"/>
                <a:cs typeface="Avenir Next"/>
              </a:defRPr>
            </a:lvl1pPr>
            <a:lvl2pPr algn="l">
              <a:defRPr sz="1875" b="1">
                <a:solidFill>
                  <a:srgbClr val="F2F7F5"/>
                </a:solidFill>
                <a:latin typeface="Avenir Next"/>
                <a:ea typeface="Avenir Next"/>
                <a:cs typeface="Avenir Next"/>
              </a:defRPr>
            </a:lvl2pPr>
            <a:lvl3pPr algn="l">
              <a:defRPr sz="1875" b="1">
                <a:solidFill>
                  <a:srgbClr val="F2F7F5"/>
                </a:solidFill>
                <a:latin typeface="Avenir Next"/>
                <a:ea typeface="Avenir Next"/>
                <a:cs typeface="Avenir Next"/>
              </a:defRPr>
            </a:lvl3pPr>
            <a:lvl4pPr algn="l">
              <a:defRPr sz="1875" b="1">
                <a:solidFill>
                  <a:srgbClr val="F2F7F5"/>
                </a:solidFill>
                <a:latin typeface="Avenir Next"/>
                <a:ea typeface="Avenir Next"/>
                <a:cs typeface="Avenir Next"/>
              </a:defRPr>
            </a:lvl4pPr>
            <a:lvl5pPr algn="l">
              <a:defRPr sz="1875" b="1">
                <a:solidFill>
                  <a:srgbClr val="F2F7F5"/>
                </a:solidFill>
                <a:latin typeface="Avenir Next"/>
                <a:ea typeface="Avenir Next"/>
                <a:cs typeface="Avenir Next"/>
              </a:defRPr>
            </a:lvl5pPr>
            <a:lvl6pPr algn="l">
              <a:defRPr sz="1875" b="1">
                <a:solidFill>
                  <a:srgbClr val="F2F7F5"/>
                </a:solidFill>
                <a:latin typeface="Avenir Next"/>
                <a:ea typeface="Avenir Next"/>
                <a:cs typeface="Avenir Next"/>
              </a:defRPr>
            </a:lvl6pPr>
            <a:lvl7pPr algn="l">
              <a:defRPr sz="1875" b="1">
                <a:solidFill>
                  <a:srgbClr val="F2F7F5"/>
                </a:solidFill>
                <a:latin typeface="Avenir Next"/>
                <a:ea typeface="Avenir Next"/>
                <a:cs typeface="Avenir Next"/>
              </a:defRPr>
            </a:lvl7pPr>
            <a:lvl8pPr algn="l">
              <a:defRPr sz="1875" b="1">
                <a:solidFill>
                  <a:srgbClr val="F2F7F5"/>
                </a:solidFill>
                <a:latin typeface="Avenir Next"/>
                <a:ea typeface="Avenir Next"/>
                <a:cs typeface="Avenir Next"/>
              </a:defRPr>
            </a:lvl8pPr>
            <a:lvl9pPr algn="l">
              <a:defRPr sz="1875" b="1">
                <a:solidFill>
                  <a:srgbClr val="F2F7F5"/>
                </a:solidFill>
                <a:latin typeface="Avenir Next"/>
                <a:ea typeface="Avenir Next"/>
                <a:cs typeface="Avenir Next"/>
              </a:defRPr>
            </a:lvl9pPr>
          </a:lstStyle>
          <a:p xmlns:a="http://schemas.openxmlformats.org/drawingml/2006/main">
            <a:pPr algn="l">
              <a:defRPr sz="1875" b="1">
                <a:solidFill>
                  <a:srgbClr val="F2F7F5"/>
                </a:solidFill>
                <a:latin typeface="Avenir Next"/>
                <a:ea typeface="Avenir Next"/>
                <a:cs typeface="Avenir Next"/>
              </a:defRPr>
            </a:pPr>
            <a:r>
              <a:rPr sz="1875" b="1">
                <a:solidFill>
                  <a:srgbClr val="F2F7F5"/>
                </a:solidFill>
                <a:latin typeface="Avenir Next"/>
                <a:ea typeface="Avenir Next"/>
                <a:cs typeface="Avenir Next"/>
              </a:rPr>
              <a:t>Confirmări și schimbări de urmărit separat</a:t>
            </a:r>
          </a:p>
        </p:txBody>
      </p:sp>
      <p:sp>
        <p:nvSpPr>
          <p:cNvPr id="22" name="">
            <a:extLst xmlns:a="http://schemas.openxmlformats.org/drawingml/2006/main">
              <a:ext uri="{FF2B5EF4-FFF2-40B4-BE49-F238E27FC236}">
                <a16:creationId xmlns:a16="http://schemas.microsoft.com/office/drawing/2014/main" id="{B170F247-6DAC-452F-873E-28ECD4483B4B}"/>
              </a:ext>
            </a:extLst>
          </p:cNvPr>
          <p:cNvSpPr>
            <a:spLocks xmlns:a="http://schemas.openxmlformats.org/drawingml/2006/main" noGrp="1"/>
          </p:cNvSpPr>
          <p:nvPr/>
        </p:nvSpPr>
        <p:spPr>
          <a:xfrm xmlns:a="http://schemas.openxmlformats.org/drawingml/2006/main">
            <a:off x="5905500" y="5381625"/>
            <a:ext cx="5238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1">
                <a:solidFill>
                  <a:srgbClr val="8CEBC5"/>
                </a:solidFill>
                <a:latin typeface="Avenir Next"/>
                <a:ea typeface="Avenir Next"/>
                <a:cs typeface="Avenir Next"/>
              </a:defRPr>
            </a:defPPr>
            <a:lvl1pPr algn="l">
              <a:defRPr sz="1725" b="1">
                <a:solidFill>
                  <a:srgbClr val="8CEBC5"/>
                </a:solidFill>
                <a:latin typeface="Avenir Next"/>
                <a:ea typeface="Avenir Next"/>
                <a:cs typeface="Avenir Next"/>
              </a:defRPr>
            </a:lvl1pPr>
            <a:lvl2pPr algn="l">
              <a:defRPr sz="1725" b="1">
                <a:solidFill>
                  <a:srgbClr val="8CEBC5"/>
                </a:solidFill>
                <a:latin typeface="Avenir Next"/>
                <a:ea typeface="Avenir Next"/>
                <a:cs typeface="Avenir Next"/>
              </a:defRPr>
            </a:lvl2pPr>
            <a:lvl3pPr algn="l">
              <a:defRPr sz="1725" b="1">
                <a:solidFill>
                  <a:srgbClr val="8CEBC5"/>
                </a:solidFill>
                <a:latin typeface="Avenir Next"/>
                <a:ea typeface="Avenir Next"/>
                <a:cs typeface="Avenir Next"/>
              </a:defRPr>
            </a:lvl3pPr>
            <a:lvl4pPr algn="l">
              <a:defRPr sz="1725" b="1">
                <a:solidFill>
                  <a:srgbClr val="8CEBC5"/>
                </a:solidFill>
                <a:latin typeface="Avenir Next"/>
                <a:ea typeface="Avenir Next"/>
                <a:cs typeface="Avenir Next"/>
              </a:defRPr>
            </a:lvl4pPr>
            <a:lvl5pPr algn="l">
              <a:defRPr sz="1725" b="1">
                <a:solidFill>
                  <a:srgbClr val="8CEBC5"/>
                </a:solidFill>
                <a:latin typeface="Avenir Next"/>
                <a:ea typeface="Avenir Next"/>
                <a:cs typeface="Avenir Next"/>
              </a:defRPr>
            </a:lvl5pPr>
            <a:lvl6pPr algn="l">
              <a:defRPr sz="1725" b="1">
                <a:solidFill>
                  <a:srgbClr val="8CEBC5"/>
                </a:solidFill>
                <a:latin typeface="Avenir Next"/>
                <a:ea typeface="Avenir Next"/>
                <a:cs typeface="Avenir Next"/>
              </a:defRPr>
            </a:lvl6pPr>
            <a:lvl7pPr algn="l">
              <a:defRPr sz="1725" b="1">
                <a:solidFill>
                  <a:srgbClr val="8CEBC5"/>
                </a:solidFill>
                <a:latin typeface="Avenir Next"/>
                <a:ea typeface="Avenir Next"/>
                <a:cs typeface="Avenir Next"/>
              </a:defRPr>
            </a:lvl7pPr>
            <a:lvl8pPr algn="l">
              <a:defRPr sz="1725" b="1">
                <a:solidFill>
                  <a:srgbClr val="8CEBC5"/>
                </a:solidFill>
                <a:latin typeface="Avenir Next"/>
                <a:ea typeface="Avenir Next"/>
                <a:cs typeface="Avenir Next"/>
              </a:defRPr>
            </a:lvl8pPr>
            <a:lvl9pPr algn="l">
              <a:defRPr sz="1725" b="1">
                <a:solidFill>
                  <a:srgbClr val="8CEBC5"/>
                </a:solidFill>
                <a:latin typeface="Avenir Next"/>
                <a:ea typeface="Avenir Next"/>
                <a:cs typeface="Avenir Next"/>
              </a:defRPr>
            </a:lvl9pPr>
          </a:lstStyle>
          <a:p xmlns:a="http://schemas.openxmlformats.org/drawingml/2006/main">
            <a:pPr algn="l">
              <a:defRPr sz="1725" b="1">
                <a:solidFill>
                  <a:srgbClr val="8CEBC5"/>
                </a:solidFill>
                <a:latin typeface="Avenir Next"/>
                <a:ea typeface="Avenir Next"/>
                <a:cs typeface="Avenir Next"/>
              </a:defRPr>
            </a:pPr>
            <a:r>
              <a:rPr sz="1725" b="1">
                <a:solidFill>
                  <a:srgbClr val="8CEBC5"/>
                </a:solidFill>
                <a:latin typeface="Avenir Next"/>
                <a:ea typeface="Avenir Next"/>
                <a:cs typeface="Avenir Next"/>
              </a:rPr>
              <a:t>„Ce este inclus și cine confirmă?”</a:t>
            </a:r>
          </a:p>
        </p:txBody>
      </p:sp>
      <p:sp>
        <p:nvSpPr>
          <p:cNvPr id="23" name="">
            <a:extLst xmlns:a="http://schemas.openxmlformats.org/drawingml/2006/main">
              <a:ext uri="{FF2B5EF4-FFF2-40B4-BE49-F238E27FC236}">
                <a16:creationId xmlns:a16="http://schemas.microsoft.com/office/drawing/2014/main" id="{7F0589F7-D090-454A-8D3D-6BEE344D2167}"/>
              </a:ext>
            </a:extLst>
          </p:cNvPr>
          <p:cNvSpPr>
            <a:spLocks xmlns:a="http://schemas.openxmlformats.org/drawingml/2006/main" noGrp="1"/>
          </p:cNvSpPr>
          <p:nvPr/>
        </p:nvSpPr>
        <p:spPr>
          <a:xfrm xmlns:a="http://schemas.openxmlformats.org/drawingml/2006/main">
            <a:off x="609600" y="6181725"/>
            <a:ext cx="10668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0">
                <a:solidFill>
                  <a:srgbClr val="BDD0CE"/>
                </a:solidFill>
                <a:latin typeface="Avenir Next"/>
                <a:ea typeface="Avenir Next"/>
                <a:cs typeface="Avenir Next"/>
              </a:defRPr>
            </a:defPPr>
            <a:lvl1pPr algn="l">
              <a:defRPr sz="1500" b="0">
                <a:solidFill>
                  <a:srgbClr val="BDD0CE"/>
                </a:solidFill>
                <a:latin typeface="Avenir Next"/>
                <a:ea typeface="Avenir Next"/>
                <a:cs typeface="Avenir Next"/>
              </a:defRPr>
            </a:lvl1pPr>
            <a:lvl2pPr algn="l">
              <a:defRPr sz="1500" b="0">
                <a:solidFill>
                  <a:srgbClr val="BDD0CE"/>
                </a:solidFill>
                <a:latin typeface="Avenir Next"/>
                <a:ea typeface="Avenir Next"/>
                <a:cs typeface="Avenir Next"/>
              </a:defRPr>
            </a:lvl2pPr>
            <a:lvl3pPr algn="l">
              <a:defRPr sz="1500" b="0">
                <a:solidFill>
                  <a:srgbClr val="BDD0CE"/>
                </a:solidFill>
                <a:latin typeface="Avenir Next"/>
                <a:ea typeface="Avenir Next"/>
                <a:cs typeface="Avenir Next"/>
              </a:defRPr>
            </a:lvl3pPr>
            <a:lvl4pPr algn="l">
              <a:defRPr sz="1500" b="0">
                <a:solidFill>
                  <a:srgbClr val="BDD0CE"/>
                </a:solidFill>
                <a:latin typeface="Avenir Next"/>
                <a:ea typeface="Avenir Next"/>
                <a:cs typeface="Avenir Next"/>
              </a:defRPr>
            </a:lvl4pPr>
            <a:lvl5pPr algn="l">
              <a:defRPr sz="1500" b="0">
                <a:solidFill>
                  <a:srgbClr val="BDD0CE"/>
                </a:solidFill>
                <a:latin typeface="Avenir Next"/>
                <a:ea typeface="Avenir Next"/>
                <a:cs typeface="Avenir Next"/>
              </a:defRPr>
            </a:lvl5pPr>
            <a:lvl6pPr algn="l">
              <a:defRPr sz="1500" b="0">
                <a:solidFill>
                  <a:srgbClr val="BDD0CE"/>
                </a:solidFill>
                <a:latin typeface="Avenir Next"/>
                <a:ea typeface="Avenir Next"/>
                <a:cs typeface="Avenir Next"/>
              </a:defRPr>
            </a:lvl6pPr>
            <a:lvl7pPr algn="l">
              <a:defRPr sz="1500" b="0">
                <a:solidFill>
                  <a:srgbClr val="BDD0CE"/>
                </a:solidFill>
                <a:latin typeface="Avenir Next"/>
                <a:ea typeface="Avenir Next"/>
                <a:cs typeface="Avenir Next"/>
              </a:defRPr>
            </a:lvl7pPr>
            <a:lvl8pPr algn="l">
              <a:defRPr sz="1500" b="0">
                <a:solidFill>
                  <a:srgbClr val="BDD0CE"/>
                </a:solidFill>
                <a:latin typeface="Avenir Next"/>
                <a:ea typeface="Avenir Next"/>
                <a:cs typeface="Avenir Next"/>
              </a:defRPr>
            </a:lvl8pPr>
            <a:lvl9pPr algn="l">
              <a:defRPr sz="1500" b="0">
                <a:solidFill>
                  <a:srgbClr val="BDD0CE"/>
                </a:solidFill>
                <a:latin typeface="Avenir Next"/>
                <a:ea typeface="Avenir Next"/>
                <a:cs typeface="Avenir Next"/>
              </a:defRPr>
            </a:lvl9pPr>
          </a:lstStyle>
          <a:p xmlns:a="http://schemas.openxmlformats.org/drawingml/2006/main">
            <a:pPr algn="l">
              <a:defRPr sz="1500" b="0">
                <a:solidFill>
                  <a:srgbClr val="BDD0CE"/>
                </a:solidFill>
                <a:latin typeface="Avenir Next"/>
                <a:ea typeface="Avenir Next"/>
                <a:cs typeface="Avenir Next"/>
              </a:defRPr>
            </a:pPr>
            <a:r>
              <a:rPr sz="1500" b="0">
                <a:solidFill>
                  <a:srgbClr val="BDD0CE"/>
                </a:solidFill>
                <a:latin typeface="Avenir Next"/>
                <a:ea typeface="Avenir Next"/>
                <a:cs typeface="Avenir Next"/>
              </a:rPr>
              <a:t>Timp consumat. Costuri descoperite târziu. Decizii luate în grabă.</a:t>
            </a:r>
          </a:p>
        </p:txBody>
      </p:sp>
      <p:sp xmlns:a="http://schemas.openxmlformats.org/drawingml/2006/main">
        <p:nvSpPr>
          <p:cNvPr id="25" name="Reuno wordmark"/>
          <p:cNvSpPr txBox="1"/>
          <p:nvPr/>
        </p:nvSpPr>
        <p:spPr>
          <a:xfrm>
            <a:off x="10367963" y="342900"/>
            <a:ext cx="1000125" cy="285750"/>
          </a:xfrm>
          <a:prstGeom prst="rect">
            <a:avLst/>
          </a:prstGeom>
          <a:noFill/>
          <a:ln>
            <a:noFill/>
          </a:ln>
        </p:spPr>
        <p:txBody>
          <a:bodyPr wrap="none" lIns="0" tIns="0" rIns="0" bIns="0" anchor="ctr"/>
          <a:lstStyle/>
          <a:p>
            <a:pPr algn="l"/>
            <a:r>
              <a:rPr lang="ro-RO" sz="1500" b="1">
                <a:solidFill>
                  <a:srgbClr val="F3F8F6"/>
                </a:solidFill>
                <a:latin typeface="Avenir Next"/>
              </a:rPr>
              <a:t>Reuno</a:t>
            </a:r>
            <a:endParaRPr lang="ro-RO"/>
          </a:p>
        </p:txBody>
      </p:sp>
    </p:spTree>
    <p:extLst>
      <p:ext uri="{BB962C8B-B14F-4D97-AF65-F5344CB8AC3E}">
        <p14:creationId xmlns:p14="http://schemas.microsoft.com/office/powerpoint/2010/main" val="621823102"/>
      </p:ext>
    </p:extLst>
  </p:cSld>
</p:sld>
</file>

<file path=ppt/slides/slide3.xml><?xml version="1.0" encoding="utf-8"?>
<p:sld xmlns:p="http://schemas.openxmlformats.org/presentationml/2006/main">
  <p:cSld>
    <p:bg>
      <p:bgPr>
        <a:solidFill xmlns:a="http://schemas.openxmlformats.org/drawingml/2006/main">
          <a:srgbClr val="07181C"/>
        </a:solidFill>
      </p:bgPr>
    </p:bg>
    <p:spTree>
      <p:nvGrpSpPr>
        <p:cNvPr id="1" name=""/>
        <p:cNvGrpSpPr/>
        <p:nvPr/>
      </p:nvGrpSpPr>
      <p:grpSpPr>
        <a:xfrm xmlns:a="http://schemas.openxmlformats.org/drawingml/2006/main"/>
      </p:grpSpPr>
      <p:pic>
        <p:nvPicPr>
          <p:cNvPr id="38" name="">
            <a:extLst xmlns:a="http://schemas.openxmlformats.org/drawingml/2006/main">
              <a:ext uri="{FF2B5EF4-FFF2-40B4-BE49-F238E27FC236}">
                <a16:creationId xmlns:a16="http://schemas.microsoft.com/office/drawing/2014/main" id="{1E2FCE02-5766-496B-B66C-7925D2371D0D}"/>
              </a:ext>
            </a:extLst>
          </p:cNvPr>
          <p:cNvPicPr>
            <a:picLocks xmlns:a="http://schemas.openxmlformats.org/drawingml/2006/main" noChangeAspect="1"/>
          </p:cNvPicPr>
          <p:nvPr/>
        </p:nvPicPr>
        <p:blipFill>
          <a:blip xmlns:r="http://schemas.openxmlformats.org/officeDocument/2006/relationships" xmlns:a="http://schemas.openxmlformats.org/drawingml/2006/main" r:embed="R858e5c40c0044b65"/>
          <ns0:srcRect xmlns:ns0="http://schemas.openxmlformats.org/drawingml/2006/main" r="71000"/>
          <a:stretch xmlns:a="http://schemas.openxmlformats.org/drawingml/2006/main"/>
        </p:blipFill>
        <p:spPr>
          <a:xfrm xmlns:a="http://schemas.openxmlformats.org/drawingml/2006/main">
            <a:off x="9953625" y="238125"/>
            <a:ext cx="414338" cy="47625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F79727C-6D13-4A9E-8D35-F01059D34F30}"/>
              </a:ext>
            </a:extLst>
          </p:cNvPr>
          <p:cNvSpPr>
            <a:spLocks xmlns:a="http://schemas.openxmlformats.org/drawingml/2006/main" noGrp="1"/>
          </p:cNvSpPr>
          <p:nvPr/>
        </p:nvSpPr>
        <p:spPr>
          <a:xfrm xmlns:a="http://schemas.openxmlformats.org/drawingml/2006/main">
            <a:off x="609600" y="371475"/>
            <a:ext cx="809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1">
                <a:solidFill>
                  <a:srgbClr val="8CEBC5"/>
                </a:solidFill>
                <a:latin typeface="Avenir Next"/>
                <a:ea typeface="Avenir Next"/>
                <a:cs typeface="Avenir Next"/>
              </a:defRPr>
            </a:defPPr>
            <a:lvl1pPr algn="l">
              <a:defRPr sz="1350" b="1">
                <a:solidFill>
                  <a:srgbClr val="8CEBC5"/>
                </a:solidFill>
                <a:latin typeface="Avenir Next"/>
                <a:ea typeface="Avenir Next"/>
                <a:cs typeface="Avenir Next"/>
              </a:defRPr>
            </a:lvl1pPr>
            <a:lvl2pPr algn="l">
              <a:defRPr sz="1350" b="1">
                <a:solidFill>
                  <a:srgbClr val="8CEBC5"/>
                </a:solidFill>
                <a:latin typeface="Avenir Next"/>
                <a:ea typeface="Avenir Next"/>
                <a:cs typeface="Avenir Next"/>
              </a:defRPr>
            </a:lvl2pPr>
            <a:lvl3pPr algn="l">
              <a:defRPr sz="1350" b="1">
                <a:solidFill>
                  <a:srgbClr val="8CEBC5"/>
                </a:solidFill>
                <a:latin typeface="Avenir Next"/>
                <a:ea typeface="Avenir Next"/>
                <a:cs typeface="Avenir Next"/>
              </a:defRPr>
            </a:lvl3pPr>
            <a:lvl4pPr algn="l">
              <a:defRPr sz="1350" b="1">
                <a:solidFill>
                  <a:srgbClr val="8CEBC5"/>
                </a:solidFill>
                <a:latin typeface="Avenir Next"/>
                <a:ea typeface="Avenir Next"/>
                <a:cs typeface="Avenir Next"/>
              </a:defRPr>
            </a:lvl4pPr>
            <a:lvl5pPr algn="l">
              <a:defRPr sz="1350" b="1">
                <a:solidFill>
                  <a:srgbClr val="8CEBC5"/>
                </a:solidFill>
                <a:latin typeface="Avenir Next"/>
                <a:ea typeface="Avenir Next"/>
                <a:cs typeface="Avenir Next"/>
              </a:defRPr>
            </a:lvl5pPr>
            <a:lvl6pPr algn="l">
              <a:defRPr sz="1350" b="1">
                <a:solidFill>
                  <a:srgbClr val="8CEBC5"/>
                </a:solidFill>
                <a:latin typeface="Avenir Next"/>
                <a:ea typeface="Avenir Next"/>
                <a:cs typeface="Avenir Next"/>
              </a:defRPr>
            </a:lvl6pPr>
            <a:lvl7pPr algn="l">
              <a:defRPr sz="1350" b="1">
                <a:solidFill>
                  <a:srgbClr val="8CEBC5"/>
                </a:solidFill>
                <a:latin typeface="Avenir Next"/>
                <a:ea typeface="Avenir Next"/>
                <a:cs typeface="Avenir Next"/>
              </a:defRPr>
            </a:lvl7pPr>
            <a:lvl8pPr algn="l">
              <a:defRPr sz="1350" b="1">
                <a:solidFill>
                  <a:srgbClr val="8CEBC5"/>
                </a:solidFill>
                <a:latin typeface="Avenir Next"/>
                <a:ea typeface="Avenir Next"/>
                <a:cs typeface="Avenir Next"/>
              </a:defRPr>
            </a:lvl8pPr>
            <a:lvl9pPr algn="l">
              <a:defRPr sz="1350" b="1">
                <a:solidFill>
                  <a:srgbClr val="8CEBC5"/>
                </a:solidFill>
                <a:latin typeface="Avenir Next"/>
                <a:ea typeface="Avenir Next"/>
                <a:cs typeface="Avenir Next"/>
              </a:defRPr>
            </a:lvl9pPr>
          </a:lstStyle>
          <a:p xmlns:a="http://schemas.openxmlformats.org/drawingml/2006/main">
            <a:pPr algn="l">
              <a:defRPr sz="1350" b="1">
                <a:solidFill>
                  <a:srgbClr val="8CEBC5"/>
                </a:solidFill>
                <a:latin typeface="Avenir Next"/>
                <a:ea typeface="Avenir Next"/>
                <a:cs typeface="Avenir Next"/>
              </a:defRPr>
            </a:pPr>
            <a:r>
              <a:rPr sz="1350" b="1">
                <a:solidFill>
                  <a:srgbClr val="8CEBC5"/>
                </a:solidFill>
                <a:latin typeface="Avenir Next"/>
                <a:ea typeface="Avenir Next"/>
                <a:cs typeface="Avenir Next"/>
              </a:rPr>
              <a:t>ÎMPREUNĂ, ÎN ACELAȘI PLAN</a:t>
            </a:r>
          </a:p>
        </p:txBody>
      </p:sp>
      <p:sp>
        <p:nvSpPr>
          <p:cNvPr id="3" name="">
            <a:extLst xmlns:a="http://schemas.openxmlformats.org/drawingml/2006/main">
              <a:ext uri="{FF2B5EF4-FFF2-40B4-BE49-F238E27FC236}">
                <a16:creationId xmlns:a16="http://schemas.microsoft.com/office/drawing/2014/main" id="{BC6DF9E0-E32D-403E-A808-B0A0AF8614E0}"/>
              </a:ext>
            </a:extLst>
          </p:cNvPr>
          <p:cNvSpPr>
            <a:spLocks xmlns:a="http://schemas.openxmlformats.org/drawingml/2006/main" noGrp="1"/>
          </p:cNvSpPr>
          <p:nvPr/>
        </p:nvSpPr>
        <p:spPr>
          <a:xfrm xmlns:a="http://schemas.openxmlformats.org/drawingml/2006/main">
            <a:off x="11239500" y="6477000"/>
            <a:ext cx="47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125" b="0">
                <a:solidFill>
                  <a:srgbClr val="BDD0CE"/>
                </a:solidFill>
                <a:latin typeface="Avenir Next"/>
                <a:ea typeface="Avenir Next"/>
                <a:cs typeface="Avenir Next"/>
              </a:defRPr>
            </a:defPPr>
            <a:lvl1pPr algn="l">
              <a:defRPr sz="1125" b="0">
                <a:solidFill>
                  <a:srgbClr val="BDD0CE"/>
                </a:solidFill>
                <a:latin typeface="Avenir Next"/>
                <a:ea typeface="Avenir Next"/>
                <a:cs typeface="Avenir Next"/>
              </a:defRPr>
            </a:lvl1pPr>
            <a:lvl2pPr algn="l">
              <a:defRPr sz="1125" b="0">
                <a:solidFill>
                  <a:srgbClr val="BDD0CE"/>
                </a:solidFill>
                <a:latin typeface="Avenir Next"/>
                <a:ea typeface="Avenir Next"/>
                <a:cs typeface="Avenir Next"/>
              </a:defRPr>
            </a:lvl2pPr>
            <a:lvl3pPr algn="l">
              <a:defRPr sz="1125" b="0">
                <a:solidFill>
                  <a:srgbClr val="BDD0CE"/>
                </a:solidFill>
                <a:latin typeface="Avenir Next"/>
                <a:ea typeface="Avenir Next"/>
                <a:cs typeface="Avenir Next"/>
              </a:defRPr>
            </a:lvl3pPr>
            <a:lvl4pPr algn="l">
              <a:defRPr sz="1125" b="0">
                <a:solidFill>
                  <a:srgbClr val="BDD0CE"/>
                </a:solidFill>
                <a:latin typeface="Avenir Next"/>
                <a:ea typeface="Avenir Next"/>
                <a:cs typeface="Avenir Next"/>
              </a:defRPr>
            </a:lvl4pPr>
            <a:lvl5pPr algn="l">
              <a:defRPr sz="1125" b="0">
                <a:solidFill>
                  <a:srgbClr val="BDD0CE"/>
                </a:solidFill>
                <a:latin typeface="Avenir Next"/>
                <a:ea typeface="Avenir Next"/>
                <a:cs typeface="Avenir Next"/>
              </a:defRPr>
            </a:lvl5pPr>
            <a:lvl6pPr algn="l">
              <a:defRPr sz="1125" b="0">
                <a:solidFill>
                  <a:srgbClr val="BDD0CE"/>
                </a:solidFill>
                <a:latin typeface="Avenir Next"/>
                <a:ea typeface="Avenir Next"/>
                <a:cs typeface="Avenir Next"/>
              </a:defRPr>
            </a:lvl6pPr>
            <a:lvl7pPr algn="l">
              <a:defRPr sz="1125" b="0">
                <a:solidFill>
                  <a:srgbClr val="BDD0CE"/>
                </a:solidFill>
                <a:latin typeface="Avenir Next"/>
                <a:ea typeface="Avenir Next"/>
                <a:cs typeface="Avenir Next"/>
              </a:defRPr>
            </a:lvl7pPr>
            <a:lvl8pPr algn="l">
              <a:defRPr sz="1125" b="0">
                <a:solidFill>
                  <a:srgbClr val="BDD0CE"/>
                </a:solidFill>
                <a:latin typeface="Avenir Next"/>
                <a:ea typeface="Avenir Next"/>
                <a:cs typeface="Avenir Next"/>
              </a:defRPr>
            </a:lvl8pPr>
            <a:lvl9pPr algn="l">
              <a:defRPr sz="1125" b="0">
                <a:solidFill>
                  <a:srgbClr val="BDD0CE"/>
                </a:solidFill>
                <a:latin typeface="Avenir Next"/>
                <a:ea typeface="Avenir Next"/>
                <a:cs typeface="Avenir Next"/>
              </a:defRPr>
            </a:lvl9pPr>
          </a:lstStyle>
          <a:p xmlns:a="http://schemas.openxmlformats.org/drawingml/2006/main">
            <a:pPr algn="l">
              <a:defRPr sz="1125" b="0">
                <a:solidFill>
                  <a:srgbClr val="BDD0CE"/>
                </a:solidFill>
                <a:latin typeface="Avenir Next"/>
                <a:ea typeface="Avenir Next"/>
                <a:cs typeface="Avenir Next"/>
              </a:defRPr>
            </a:pPr>
            <a:r>
              <a:rPr sz="1125" b="0">
                <a:solidFill>
                  <a:srgbClr val="BDD0CE"/>
                </a:solidFill>
                <a:latin typeface="Avenir Next"/>
                <a:ea typeface="Avenir Next"/>
                <a:cs typeface="Avenir Next"/>
              </a:rPr>
              <a:t>03</a:t>
            </a:r>
          </a:p>
        </p:txBody>
      </p:sp>
      <p:sp>
        <p:nvSpPr>
          <p:cNvPr id="4" name="">
            <a:extLst xmlns:a="http://schemas.openxmlformats.org/drawingml/2006/main">
              <a:ext uri="{FF2B5EF4-FFF2-40B4-BE49-F238E27FC236}">
                <a16:creationId xmlns:a16="http://schemas.microsoft.com/office/drawing/2014/main" id="{8BB9221E-73C9-4504-AE2B-71980643AB10}"/>
              </a:ext>
            </a:extLst>
          </p:cNvPr>
          <p:cNvSpPr>
            <a:spLocks xmlns:a="http://schemas.openxmlformats.org/drawingml/2006/main" noGrp="1"/>
          </p:cNvSpPr>
          <p:nvPr/>
        </p:nvSpPr>
        <p:spPr>
          <a:xfrm xmlns:a="http://schemas.openxmlformats.org/drawingml/2006/main">
            <a:off x="609600" y="876300"/>
            <a:ext cx="10477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75" b="1">
                <a:solidFill>
                  <a:srgbClr val="F2F7F5"/>
                </a:solidFill>
                <a:latin typeface="Avenir Next"/>
                <a:ea typeface="Avenir Next"/>
                <a:cs typeface="Avenir Next"/>
              </a:defRPr>
            </a:defPPr>
            <a:lvl1pPr algn="l">
              <a:defRPr sz="3375" b="1">
                <a:solidFill>
                  <a:srgbClr val="F2F7F5"/>
                </a:solidFill>
                <a:latin typeface="Avenir Next"/>
                <a:ea typeface="Avenir Next"/>
                <a:cs typeface="Avenir Next"/>
              </a:defRPr>
            </a:lvl1pPr>
            <a:lvl2pPr algn="l">
              <a:defRPr sz="3375" b="1">
                <a:solidFill>
                  <a:srgbClr val="F2F7F5"/>
                </a:solidFill>
                <a:latin typeface="Avenir Next"/>
                <a:ea typeface="Avenir Next"/>
                <a:cs typeface="Avenir Next"/>
              </a:defRPr>
            </a:lvl2pPr>
            <a:lvl3pPr algn="l">
              <a:defRPr sz="3375" b="1">
                <a:solidFill>
                  <a:srgbClr val="F2F7F5"/>
                </a:solidFill>
                <a:latin typeface="Avenir Next"/>
                <a:ea typeface="Avenir Next"/>
                <a:cs typeface="Avenir Next"/>
              </a:defRPr>
            </a:lvl3pPr>
            <a:lvl4pPr algn="l">
              <a:defRPr sz="3375" b="1">
                <a:solidFill>
                  <a:srgbClr val="F2F7F5"/>
                </a:solidFill>
                <a:latin typeface="Avenir Next"/>
                <a:ea typeface="Avenir Next"/>
                <a:cs typeface="Avenir Next"/>
              </a:defRPr>
            </a:lvl4pPr>
            <a:lvl5pPr algn="l">
              <a:defRPr sz="3375" b="1">
                <a:solidFill>
                  <a:srgbClr val="F2F7F5"/>
                </a:solidFill>
                <a:latin typeface="Avenir Next"/>
                <a:ea typeface="Avenir Next"/>
                <a:cs typeface="Avenir Next"/>
              </a:defRPr>
            </a:lvl5pPr>
            <a:lvl6pPr algn="l">
              <a:defRPr sz="3375" b="1">
                <a:solidFill>
                  <a:srgbClr val="F2F7F5"/>
                </a:solidFill>
                <a:latin typeface="Avenir Next"/>
                <a:ea typeface="Avenir Next"/>
                <a:cs typeface="Avenir Next"/>
              </a:defRPr>
            </a:lvl6pPr>
            <a:lvl7pPr algn="l">
              <a:defRPr sz="3375" b="1">
                <a:solidFill>
                  <a:srgbClr val="F2F7F5"/>
                </a:solidFill>
                <a:latin typeface="Avenir Next"/>
                <a:ea typeface="Avenir Next"/>
                <a:cs typeface="Avenir Next"/>
              </a:defRPr>
            </a:lvl7pPr>
            <a:lvl8pPr algn="l">
              <a:defRPr sz="3375" b="1">
                <a:solidFill>
                  <a:srgbClr val="F2F7F5"/>
                </a:solidFill>
                <a:latin typeface="Avenir Next"/>
                <a:ea typeface="Avenir Next"/>
                <a:cs typeface="Avenir Next"/>
              </a:defRPr>
            </a:lvl8pPr>
            <a:lvl9pPr algn="l">
              <a:defRPr sz="3375" b="1">
                <a:solidFill>
                  <a:srgbClr val="F2F7F5"/>
                </a:solidFill>
                <a:latin typeface="Avenir Next"/>
                <a:ea typeface="Avenir Next"/>
                <a:cs typeface="Avenir Next"/>
              </a:defRPr>
            </a:lvl9pPr>
          </a:lstStyle>
          <a:p xmlns:a="http://schemas.openxmlformats.org/drawingml/2006/main">
            <a:pPr algn="l">
              <a:defRPr sz="3375" b="1">
                <a:solidFill>
                  <a:srgbClr val="F2F7F5"/>
                </a:solidFill>
                <a:latin typeface="Avenir Next"/>
                <a:ea typeface="Avenir Next"/>
                <a:cs typeface="Avenir Next"/>
              </a:defRPr>
            </a:pPr>
            <a:r>
              <a:rPr sz="3375" b="1">
                <a:solidFill>
                  <a:srgbClr val="F2F7F5"/>
                </a:solidFill>
                <a:latin typeface="Avenir Next"/>
                <a:ea typeface="Avenir Next"/>
                <a:cs typeface="Avenir Next"/>
              </a:rPr>
              <a:t>Tu alegi. Fiecare participant</a:t>
            </a:r>
          </a:p>
          <a:p xmlns:a="http://schemas.openxmlformats.org/drawingml/2006/main">
            <a:pPr algn="l">
              <a:defRPr sz="3375" b="1">
                <a:solidFill>
                  <a:srgbClr val="F2F7F5"/>
                </a:solidFill>
                <a:latin typeface="Avenir Next"/>
                <a:ea typeface="Avenir Next"/>
                <a:cs typeface="Avenir Next"/>
              </a:defRPr>
            </a:pPr>
            <a:r>
              <a:rPr sz="3375" b="1">
                <a:solidFill>
                  <a:srgbClr val="F2F7F5"/>
                </a:solidFill>
                <a:latin typeface="Avenir Next"/>
                <a:ea typeface="Avenir Next"/>
                <a:cs typeface="Avenir Next"/>
              </a:rPr>
              <a:t>știe ce are de făcut.</a:t>
            </a:r>
          </a:p>
        </p:txBody>
      </p:sp>
      <p:sp>
        <p:nvSpPr>
          <p:cNvPr id="5" name="">
            <a:extLst xmlns:a="http://schemas.openxmlformats.org/drawingml/2006/main">
              <a:ext uri="{FF2B5EF4-FFF2-40B4-BE49-F238E27FC236}">
                <a16:creationId xmlns:a16="http://schemas.microsoft.com/office/drawing/2014/main" id="{45554C5E-ABC7-4465-AB5C-E426ED7E1FC2}"/>
              </a:ext>
            </a:extLst>
          </p:cNvPr>
          <p:cNvSpPr>
            <a:spLocks xmlns:a="http://schemas.openxmlformats.org/drawingml/2006/main" noGrp="1"/>
          </p:cNvSpPr>
          <p:nvPr/>
        </p:nvSpPr>
        <p:spPr>
          <a:xfrm xmlns:a="http://schemas.openxmlformats.org/drawingml/2006/main">
            <a:off x="609600" y="1952625"/>
            <a:ext cx="10477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BDD0CE"/>
                </a:solidFill>
                <a:latin typeface="Avenir Next"/>
                <a:ea typeface="Avenir Next"/>
                <a:cs typeface="Avenir Next"/>
              </a:defRPr>
            </a:defPPr>
            <a:lvl1pPr algn="l">
              <a:defRPr sz="1725" b="0">
                <a:solidFill>
                  <a:srgbClr val="BDD0CE"/>
                </a:solidFill>
                <a:latin typeface="Avenir Next"/>
                <a:ea typeface="Avenir Next"/>
                <a:cs typeface="Avenir Next"/>
              </a:defRPr>
            </a:lvl1pPr>
            <a:lvl2pPr algn="l">
              <a:defRPr sz="1725" b="0">
                <a:solidFill>
                  <a:srgbClr val="BDD0CE"/>
                </a:solidFill>
                <a:latin typeface="Avenir Next"/>
                <a:ea typeface="Avenir Next"/>
                <a:cs typeface="Avenir Next"/>
              </a:defRPr>
            </a:lvl2pPr>
            <a:lvl3pPr algn="l">
              <a:defRPr sz="1725" b="0">
                <a:solidFill>
                  <a:srgbClr val="BDD0CE"/>
                </a:solidFill>
                <a:latin typeface="Avenir Next"/>
                <a:ea typeface="Avenir Next"/>
                <a:cs typeface="Avenir Next"/>
              </a:defRPr>
            </a:lvl3pPr>
            <a:lvl4pPr algn="l">
              <a:defRPr sz="1725" b="0">
                <a:solidFill>
                  <a:srgbClr val="BDD0CE"/>
                </a:solidFill>
                <a:latin typeface="Avenir Next"/>
                <a:ea typeface="Avenir Next"/>
                <a:cs typeface="Avenir Next"/>
              </a:defRPr>
            </a:lvl4pPr>
            <a:lvl5pPr algn="l">
              <a:defRPr sz="1725" b="0">
                <a:solidFill>
                  <a:srgbClr val="BDD0CE"/>
                </a:solidFill>
                <a:latin typeface="Avenir Next"/>
                <a:ea typeface="Avenir Next"/>
                <a:cs typeface="Avenir Next"/>
              </a:defRPr>
            </a:lvl5pPr>
            <a:lvl6pPr algn="l">
              <a:defRPr sz="1725" b="0">
                <a:solidFill>
                  <a:srgbClr val="BDD0CE"/>
                </a:solidFill>
                <a:latin typeface="Avenir Next"/>
                <a:ea typeface="Avenir Next"/>
                <a:cs typeface="Avenir Next"/>
              </a:defRPr>
            </a:lvl6pPr>
            <a:lvl7pPr algn="l">
              <a:defRPr sz="1725" b="0">
                <a:solidFill>
                  <a:srgbClr val="BDD0CE"/>
                </a:solidFill>
                <a:latin typeface="Avenir Next"/>
                <a:ea typeface="Avenir Next"/>
                <a:cs typeface="Avenir Next"/>
              </a:defRPr>
            </a:lvl7pPr>
            <a:lvl8pPr algn="l">
              <a:defRPr sz="1725" b="0">
                <a:solidFill>
                  <a:srgbClr val="BDD0CE"/>
                </a:solidFill>
                <a:latin typeface="Avenir Next"/>
                <a:ea typeface="Avenir Next"/>
                <a:cs typeface="Avenir Next"/>
              </a:defRPr>
            </a:lvl8pPr>
            <a:lvl9pPr algn="l">
              <a:defRPr sz="1725" b="0">
                <a:solidFill>
                  <a:srgbClr val="BDD0CE"/>
                </a:solidFill>
                <a:latin typeface="Avenir Next"/>
                <a:ea typeface="Avenir Next"/>
                <a:cs typeface="Avenir Next"/>
              </a:defRPr>
            </a:lvl9pPr>
          </a:lstStyle>
          <a:p xmlns:a="http://schemas.openxmlformats.org/drawingml/2006/main">
            <a:pPr algn="l">
              <a:defRPr sz="1725" b="0">
                <a:solidFill>
                  <a:srgbClr val="BDD0CE"/>
                </a:solidFill>
                <a:latin typeface="Avenir Next"/>
                <a:ea typeface="Avenir Next"/>
                <a:cs typeface="Avenir Next"/>
              </a:defRPr>
            </a:pPr>
            <a:r>
              <a:rPr sz="1725" b="0">
                <a:solidFill>
                  <a:srgbClr val="BDD0CE"/>
                </a:solidFill>
                <a:latin typeface="Avenir Next"/>
                <a:ea typeface="Avenir Next"/>
                <a:cs typeface="Avenir Next"/>
              </a:rPr>
              <a:t>Reuno transmite cereri și adună ofertele, confirmările și schimbările.</a:t>
            </a:r>
          </a:p>
        </p:txBody>
      </p:sp>
      <p:sp>
        <p:nvSpPr>
          <p:cNvPr id="6" name="">
            <a:extLst xmlns:a="http://schemas.openxmlformats.org/drawingml/2006/main">
              <a:ext uri="{FF2B5EF4-FFF2-40B4-BE49-F238E27FC236}">
                <a16:creationId xmlns:a16="http://schemas.microsoft.com/office/drawing/2014/main" id="{6333F055-E997-49CB-915B-9EDE83A2EA00}"/>
              </a:ext>
            </a:extLst>
          </p:cNvPr>
          <p:cNvSpPr>
            <a:spLocks xmlns:a="http://schemas.openxmlformats.org/drawingml/2006/main" noGrp="1"/>
          </p:cNvSpPr>
          <p:nvPr/>
        </p:nvSpPr>
        <p:spPr>
          <a:xfrm xmlns:a="http://schemas.openxmlformats.org/drawingml/2006/main">
            <a:off x="4743450" y="2647950"/>
            <a:ext cx="2705100" cy="2705100"/>
          </a:xfrm>
          <a:prstGeom xmlns:a="http://schemas.openxmlformats.org/drawingml/2006/main" prst="ellipse">
            <a:avLst/>
          </a:prstGeom>
          <a:noFill xmlns:a="http://schemas.openxmlformats.org/drawingml/2006/main"/>
          <a:ln xmlns:a="http://schemas.openxmlformats.org/drawingml/2006/main" w="28575">
            <a:solidFill>
              <a:srgbClr val="8CEBC5"/>
            </a:solidFill>
          </a:ln>
        </p:spPr>
      </p:sp>
      <p:sp>
        <p:nvSpPr>
          <p:cNvPr id="7" name="">
            <a:extLst xmlns:a="http://schemas.openxmlformats.org/drawingml/2006/main">
              <a:ext uri="{FF2B5EF4-FFF2-40B4-BE49-F238E27FC236}">
                <a16:creationId xmlns:a16="http://schemas.microsoft.com/office/drawing/2014/main" id="{169ECD35-C4E5-4EFE-B719-ED859D47F2D9}"/>
              </a:ext>
            </a:extLst>
          </p:cNvPr>
          <p:cNvSpPr>
            <a:spLocks xmlns:a="http://schemas.openxmlformats.org/drawingml/2006/main" noGrp="1"/>
          </p:cNvSpPr>
          <p:nvPr/>
        </p:nvSpPr>
        <p:spPr>
          <a:xfrm xmlns:a="http://schemas.openxmlformats.org/drawingml/2006/main">
            <a:off x="5381625" y="3286125"/>
            <a:ext cx="1428750" cy="1428750"/>
          </a:xfrm>
          <a:prstGeom xmlns:a="http://schemas.openxmlformats.org/drawingml/2006/main" prst="ellipse">
            <a:avLst/>
          </a:prstGeom>
          <a:solidFill xmlns:a="http://schemas.openxmlformats.org/drawingml/2006/main">
            <a:srgbClr val="10292E"/>
          </a:solidFill>
          <a:ln xmlns:a="http://schemas.openxmlformats.org/drawingml/2006/main" w="19050">
            <a:solidFill>
              <a:srgbClr val="8CEBC5"/>
            </a:solidFill>
          </a:ln>
        </p:spPr>
      </p:sp>
      <p:sp>
        <p:nvSpPr>
          <p:cNvPr id="8" name="">
            <a:extLst xmlns:a="http://schemas.openxmlformats.org/drawingml/2006/main">
              <a:ext uri="{FF2B5EF4-FFF2-40B4-BE49-F238E27FC236}">
                <a16:creationId xmlns:a16="http://schemas.microsoft.com/office/drawing/2014/main" id="{16F2F23C-4C10-48E8-8026-2CC441F91895}"/>
              </a:ext>
            </a:extLst>
          </p:cNvPr>
          <p:cNvSpPr>
            <a:spLocks xmlns:a="http://schemas.openxmlformats.org/drawingml/2006/main" noGrp="1"/>
          </p:cNvSpPr>
          <p:nvPr/>
        </p:nvSpPr>
        <p:spPr>
          <a:xfrm xmlns:a="http://schemas.openxmlformats.org/drawingml/2006/main">
            <a:off x="5410200" y="3756470"/>
            <a:ext cx="1371600" cy="54006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575" b="1">
                <a:solidFill>
                  <a:srgbClr val="F2F7F5"/>
                </a:solidFill>
                <a:latin typeface="Avenir Next"/>
                <a:ea typeface="Avenir Next"/>
                <a:cs typeface="Avenir Next"/>
              </a:defRPr>
            </a:defPPr>
            <a:lvl1pPr algn="ctr">
              <a:defRPr sz="1575" b="1">
                <a:solidFill>
                  <a:srgbClr val="F2F7F5"/>
                </a:solidFill>
                <a:latin typeface="Avenir Next"/>
                <a:ea typeface="Avenir Next"/>
                <a:cs typeface="Avenir Next"/>
              </a:defRPr>
            </a:lvl1pPr>
            <a:lvl2pPr algn="ctr">
              <a:defRPr sz="1575" b="1">
                <a:solidFill>
                  <a:srgbClr val="F2F7F5"/>
                </a:solidFill>
                <a:latin typeface="Avenir Next"/>
                <a:ea typeface="Avenir Next"/>
                <a:cs typeface="Avenir Next"/>
              </a:defRPr>
            </a:lvl2pPr>
            <a:lvl3pPr algn="ctr">
              <a:defRPr sz="1575" b="1">
                <a:solidFill>
                  <a:srgbClr val="F2F7F5"/>
                </a:solidFill>
                <a:latin typeface="Avenir Next"/>
                <a:ea typeface="Avenir Next"/>
                <a:cs typeface="Avenir Next"/>
              </a:defRPr>
            </a:lvl3pPr>
            <a:lvl4pPr algn="ctr">
              <a:defRPr sz="1575" b="1">
                <a:solidFill>
                  <a:srgbClr val="F2F7F5"/>
                </a:solidFill>
                <a:latin typeface="Avenir Next"/>
                <a:ea typeface="Avenir Next"/>
                <a:cs typeface="Avenir Next"/>
              </a:defRPr>
            </a:lvl4pPr>
            <a:lvl5pPr algn="ctr">
              <a:defRPr sz="1575" b="1">
                <a:solidFill>
                  <a:srgbClr val="F2F7F5"/>
                </a:solidFill>
                <a:latin typeface="Avenir Next"/>
                <a:ea typeface="Avenir Next"/>
                <a:cs typeface="Avenir Next"/>
              </a:defRPr>
            </a:lvl5pPr>
            <a:lvl6pPr algn="ctr">
              <a:defRPr sz="1575" b="1">
                <a:solidFill>
                  <a:srgbClr val="F2F7F5"/>
                </a:solidFill>
                <a:latin typeface="Avenir Next"/>
                <a:ea typeface="Avenir Next"/>
                <a:cs typeface="Avenir Next"/>
              </a:defRPr>
            </a:lvl6pPr>
            <a:lvl7pPr algn="ctr">
              <a:defRPr sz="1575" b="1">
                <a:solidFill>
                  <a:srgbClr val="F2F7F5"/>
                </a:solidFill>
                <a:latin typeface="Avenir Next"/>
                <a:ea typeface="Avenir Next"/>
                <a:cs typeface="Avenir Next"/>
              </a:defRPr>
            </a:lvl7pPr>
            <a:lvl8pPr algn="ctr">
              <a:defRPr sz="1575" b="1">
                <a:solidFill>
                  <a:srgbClr val="F2F7F5"/>
                </a:solidFill>
                <a:latin typeface="Avenir Next"/>
                <a:ea typeface="Avenir Next"/>
                <a:cs typeface="Avenir Next"/>
              </a:defRPr>
            </a:lvl8pPr>
            <a:lvl9pPr algn="ctr">
              <a:defRPr sz="1575" b="1">
                <a:solidFill>
                  <a:srgbClr val="F2F7F5"/>
                </a:solidFill>
                <a:latin typeface="Avenir Next"/>
                <a:ea typeface="Avenir Next"/>
                <a:cs typeface="Avenir Next"/>
              </a:defRPr>
            </a:lvl9pPr>
          </a:lstStyle>
          <a:p xmlns:a="http://schemas.openxmlformats.org/drawingml/2006/main">
            <a:pPr algn="ctr">
              <a:defRPr sz="1575" b="1">
                <a:solidFill>
                  <a:srgbClr val="F2F7F5"/>
                </a:solidFill>
                <a:latin typeface="Avenir Next"/>
                <a:ea typeface="Avenir Next"/>
                <a:cs typeface="Avenir Next"/>
              </a:defRPr>
            </a:pPr>
            <a:r>
              <a:rPr sz="1575" b="1">
                <a:solidFill>
                  <a:srgbClr val="F2F7F5"/>
                </a:solidFill>
                <a:latin typeface="Avenir Next"/>
                <a:ea typeface="Avenir Next"/>
                <a:cs typeface="Avenir Next"/>
              </a:rPr>
              <a:t>CLIENT</a:t>
            </a:r>
          </a:p>
          <a:p xmlns:a="http://schemas.openxmlformats.org/drawingml/2006/main">
            <a:pPr algn="ctr">
              <a:defRPr sz="1575" b="1">
                <a:solidFill>
                  <a:srgbClr val="F2F7F5"/>
                </a:solidFill>
                <a:latin typeface="Avenir Next"/>
                <a:ea typeface="Avenir Next"/>
                <a:cs typeface="Avenir Next"/>
              </a:defRPr>
            </a:pPr>
            <a:r>
              <a:rPr sz="1575" b="1">
                <a:solidFill>
                  <a:srgbClr val="F2F7F5"/>
                </a:solidFill>
                <a:latin typeface="Avenir Next"/>
                <a:ea typeface="Avenir Next"/>
                <a:cs typeface="Avenir Next"/>
              </a:rPr>
              <a:t>alege și aprobă</a:t>
            </a:r>
          </a:p>
        </p:txBody>
      </p:sp>
      <p:sp>
        <p:nvSpPr>
          <p:cNvPr id="9" name="">
            <a:extLst xmlns:a="http://schemas.openxmlformats.org/drawingml/2006/main">
              <a:ext uri="{FF2B5EF4-FFF2-40B4-BE49-F238E27FC236}">
                <a16:creationId xmlns:a16="http://schemas.microsoft.com/office/drawing/2014/main" id="{6E9CC9B9-DC73-4143-907D-F337EC21FFC6}"/>
              </a:ext>
            </a:extLst>
          </p:cNvPr>
          <p:cNvSpPr>
            <a:spLocks xmlns:a="http://schemas.openxmlformats.org/drawingml/2006/main" noGrp="1"/>
          </p:cNvSpPr>
          <p:nvPr/>
        </p:nvSpPr>
        <p:spPr>
          <a:xfrm xmlns:a="http://schemas.openxmlformats.org/drawingml/2006/main">
            <a:off x="1714500" y="2333625"/>
            <a:ext cx="1047750" cy="1047750"/>
          </a:xfrm>
          <a:prstGeom xmlns:a="http://schemas.openxmlformats.org/drawingml/2006/main" prst="ellipse">
            <a:avLst/>
          </a:prstGeom>
          <a:solidFill xmlns:a="http://schemas.openxmlformats.org/drawingml/2006/main">
            <a:srgbClr val="10292E"/>
          </a:solidFill>
          <a:ln xmlns:a="http://schemas.openxmlformats.org/drawingml/2006/main" w="19050">
            <a:solidFill>
              <a:srgbClr val="42666A"/>
            </a:solidFill>
          </a:ln>
        </p:spPr>
      </p:sp>
      <p:sp>
        <p:nvSpPr>
          <p:cNvPr id="10" name="">
            <a:extLst xmlns:a="http://schemas.openxmlformats.org/drawingml/2006/main">
              <a:ext uri="{FF2B5EF4-FFF2-40B4-BE49-F238E27FC236}">
                <a16:creationId xmlns:a16="http://schemas.microsoft.com/office/drawing/2014/main" id="{DE77B4B0-2D26-4091-80A8-805F5C665F78}"/>
              </a:ext>
            </a:extLst>
          </p:cNvPr>
          <p:cNvSpPr>
            <a:spLocks xmlns:a="http://schemas.openxmlformats.org/drawingml/2006/main" noGrp="1"/>
          </p:cNvSpPr>
          <p:nvPr/>
        </p:nvSpPr>
        <p:spPr>
          <a:xfrm xmlns:a="http://schemas.openxmlformats.org/drawingml/2006/main">
            <a:off x="1743075" y="2764536"/>
            <a:ext cx="990600" cy="2057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200" b="1">
                <a:solidFill>
                  <a:srgbClr val="F2F7F5"/>
                </a:solidFill>
                <a:latin typeface="Avenir Next"/>
                <a:ea typeface="Avenir Next"/>
                <a:cs typeface="Avenir Next"/>
              </a:defRPr>
            </a:defPPr>
            <a:lvl1pPr algn="ctr">
              <a:defRPr sz="1200" b="1">
                <a:solidFill>
                  <a:srgbClr val="F2F7F5"/>
                </a:solidFill>
                <a:latin typeface="Avenir Next"/>
                <a:ea typeface="Avenir Next"/>
                <a:cs typeface="Avenir Next"/>
              </a:defRPr>
            </a:lvl1pPr>
            <a:lvl2pPr algn="ctr">
              <a:defRPr sz="1200" b="1">
                <a:solidFill>
                  <a:srgbClr val="F2F7F5"/>
                </a:solidFill>
                <a:latin typeface="Avenir Next"/>
                <a:ea typeface="Avenir Next"/>
                <a:cs typeface="Avenir Next"/>
              </a:defRPr>
            </a:lvl2pPr>
            <a:lvl3pPr algn="ctr">
              <a:defRPr sz="1200" b="1">
                <a:solidFill>
                  <a:srgbClr val="F2F7F5"/>
                </a:solidFill>
                <a:latin typeface="Avenir Next"/>
                <a:ea typeface="Avenir Next"/>
                <a:cs typeface="Avenir Next"/>
              </a:defRPr>
            </a:lvl3pPr>
            <a:lvl4pPr algn="ctr">
              <a:defRPr sz="1200" b="1">
                <a:solidFill>
                  <a:srgbClr val="F2F7F5"/>
                </a:solidFill>
                <a:latin typeface="Avenir Next"/>
                <a:ea typeface="Avenir Next"/>
                <a:cs typeface="Avenir Next"/>
              </a:defRPr>
            </a:lvl4pPr>
            <a:lvl5pPr algn="ctr">
              <a:defRPr sz="1200" b="1">
                <a:solidFill>
                  <a:srgbClr val="F2F7F5"/>
                </a:solidFill>
                <a:latin typeface="Avenir Next"/>
                <a:ea typeface="Avenir Next"/>
                <a:cs typeface="Avenir Next"/>
              </a:defRPr>
            </a:lvl5pPr>
            <a:lvl6pPr algn="ctr">
              <a:defRPr sz="1200" b="1">
                <a:solidFill>
                  <a:srgbClr val="F2F7F5"/>
                </a:solidFill>
                <a:latin typeface="Avenir Next"/>
                <a:ea typeface="Avenir Next"/>
                <a:cs typeface="Avenir Next"/>
              </a:defRPr>
            </a:lvl6pPr>
            <a:lvl7pPr algn="ctr">
              <a:defRPr sz="1200" b="1">
                <a:solidFill>
                  <a:srgbClr val="F2F7F5"/>
                </a:solidFill>
                <a:latin typeface="Avenir Next"/>
                <a:ea typeface="Avenir Next"/>
                <a:cs typeface="Avenir Next"/>
              </a:defRPr>
            </a:lvl7pPr>
            <a:lvl8pPr algn="ctr">
              <a:defRPr sz="1200" b="1">
                <a:solidFill>
                  <a:srgbClr val="F2F7F5"/>
                </a:solidFill>
                <a:latin typeface="Avenir Next"/>
                <a:ea typeface="Avenir Next"/>
                <a:cs typeface="Avenir Next"/>
              </a:defRPr>
            </a:lvl8pPr>
            <a:lvl9pPr algn="ctr">
              <a:defRPr sz="1200" b="1">
                <a:solidFill>
                  <a:srgbClr val="F2F7F5"/>
                </a:solidFill>
                <a:latin typeface="Avenir Next"/>
                <a:ea typeface="Avenir Next"/>
                <a:cs typeface="Avenir Next"/>
              </a:defRPr>
            </a:lvl9pPr>
          </a:lstStyle>
          <a:p xmlns:a="http://schemas.openxmlformats.org/drawingml/2006/main">
            <a:pPr algn="ctr">
              <a:defRPr sz="1200" b="1">
                <a:solidFill>
                  <a:srgbClr val="F2F7F5"/>
                </a:solidFill>
                <a:latin typeface="Avenir Next"/>
                <a:ea typeface="Avenir Next"/>
                <a:cs typeface="Avenir Next"/>
              </a:defRPr>
            </a:pPr>
            <a:r>
              <a:rPr sz="1200" b="1">
                <a:solidFill>
                  <a:srgbClr val="F2F7F5"/>
                </a:solidFill>
                <a:latin typeface="Avenir Next"/>
                <a:ea typeface="Avenir Next"/>
                <a:cs typeface="Avenir Next"/>
              </a:rPr>
              <a:t>LOCAȚIE</a:t>
            </a:r>
          </a:p>
        </p:txBody>
      </p:sp>
      <p:sp>
        <p:nvSpPr>
          <p:cNvPr id="11" name="">
            <a:extLst xmlns:a="http://schemas.openxmlformats.org/drawingml/2006/main">
              <a:ext uri="{FF2B5EF4-FFF2-40B4-BE49-F238E27FC236}">
                <a16:creationId xmlns:a16="http://schemas.microsoft.com/office/drawing/2014/main" id="{0560290C-5995-4C51-8361-B88295CE1EC2}"/>
              </a:ext>
            </a:extLst>
          </p:cNvPr>
          <p:cNvSpPr>
            <a:spLocks xmlns:a="http://schemas.openxmlformats.org/drawingml/2006/main" noGrp="1"/>
          </p:cNvSpPr>
          <p:nvPr/>
        </p:nvSpPr>
        <p:spPr>
          <a:xfrm xmlns:a="http://schemas.openxmlformats.org/drawingml/2006/main">
            <a:off x="1714500" y="3524250"/>
            <a:ext cx="1047750" cy="1047750"/>
          </a:xfrm>
          <a:prstGeom xmlns:a="http://schemas.openxmlformats.org/drawingml/2006/main" prst="ellipse">
            <a:avLst/>
          </a:prstGeom>
          <a:solidFill xmlns:a="http://schemas.openxmlformats.org/drawingml/2006/main">
            <a:srgbClr val="10292E"/>
          </a:solidFill>
          <a:ln xmlns:a="http://schemas.openxmlformats.org/drawingml/2006/main" w="19050">
            <a:solidFill>
              <a:srgbClr val="42666A"/>
            </a:solidFill>
          </a:ln>
        </p:spPr>
      </p:sp>
      <p:sp>
        <p:nvSpPr>
          <p:cNvPr id="12" name="">
            <a:extLst xmlns:a="http://schemas.openxmlformats.org/drawingml/2006/main">
              <a:ext uri="{FF2B5EF4-FFF2-40B4-BE49-F238E27FC236}">
                <a16:creationId xmlns:a16="http://schemas.microsoft.com/office/drawing/2014/main" id="{B4403EF3-A197-46AC-87BD-81BA41F640CF}"/>
              </a:ext>
            </a:extLst>
          </p:cNvPr>
          <p:cNvSpPr>
            <a:spLocks xmlns:a="http://schemas.openxmlformats.org/drawingml/2006/main" noGrp="1"/>
          </p:cNvSpPr>
          <p:nvPr/>
        </p:nvSpPr>
        <p:spPr>
          <a:xfrm xmlns:a="http://schemas.openxmlformats.org/drawingml/2006/main">
            <a:off x="1743075" y="3955161"/>
            <a:ext cx="990600" cy="2057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200" b="1">
                <a:solidFill>
                  <a:srgbClr val="F2F7F5"/>
                </a:solidFill>
                <a:latin typeface="Avenir Next"/>
                <a:ea typeface="Avenir Next"/>
                <a:cs typeface="Avenir Next"/>
              </a:defRPr>
            </a:defPPr>
            <a:lvl1pPr algn="ctr">
              <a:defRPr sz="1200" b="1">
                <a:solidFill>
                  <a:srgbClr val="F2F7F5"/>
                </a:solidFill>
                <a:latin typeface="Avenir Next"/>
                <a:ea typeface="Avenir Next"/>
                <a:cs typeface="Avenir Next"/>
              </a:defRPr>
            </a:lvl1pPr>
            <a:lvl2pPr algn="ctr">
              <a:defRPr sz="1200" b="1">
                <a:solidFill>
                  <a:srgbClr val="F2F7F5"/>
                </a:solidFill>
                <a:latin typeface="Avenir Next"/>
                <a:ea typeface="Avenir Next"/>
                <a:cs typeface="Avenir Next"/>
              </a:defRPr>
            </a:lvl2pPr>
            <a:lvl3pPr algn="ctr">
              <a:defRPr sz="1200" b="1">
                <a:solidFill>
                  <a:srgbClr val="F2F7F5"/>
                </a:solidFill>
                <a:latin typeface="Avenir Next"/>
                <a:ea typeface="Avenir Next"/>
                <a:cs typeface="Avenir Next"/>
              </a:defRPr>
            </a:lvl3pPr>
            <a:lvl4pPr algn="ctr">
              <a:defRPr sz="1200" b="1">
                <a:solidFill>
                  <a:srgbClr val="F2F7F5"/>
                </a:solidFill>
                <a:latin typeface="Avenir Next"/>
                <a:ea typeface="Avenir Next"/>
                <a:cs typeface="Avenir Next"/>
              </a:defRPr>
            </a:lvl4pPr>
            <a:lvl5pPr algn="ctr">
              <a:defRPr sz="1200" b="1">
                <a:solidFill>
                  <a:srgbClr val="F2F7F5"/>
                </a:solidFill>
                <a:latin typeface="Avenir Next"/>
                <a:ea typeface="Avenir Next"/>
                <a:cs typeface="Avenir Next"/>
              </a:defRPr>
            </a:lvl5pPr>
            <a:lvl6pPr algn="ctr">
              <a:defRPr sz="1200" b="1">
                <a:solidFill>
                  <a:srgbClr val="F2F7F5"/>
                </a:solidFill>
                <a:latin typeface="Avenir Next"/>
                <a:ea typeface="Avenir Next"/>
                <a:cs typeface="Avenir Next"/>
              </a:defRPr>
            </a:lvl6pPr>
            <a:lvl7pPr algn="ctr">
              <a:defRPr sz="1200" b="1">
                <a:solidFill>
                  <a:srgbClr val="F2F7F5"/>
                </a:solidFill>
                <a:latin typeface="Avenir Next"/>
                <a:ea typeface="Avenir Next"/>
                <a:cs typeface="Avenir Next"/>
              </a:defRPr>
            </a:lvl7pPr>
            <a:lvl8pPr algn="ctr">
              <a:defRPr sz="1200" b="1">
                <a:solidFill>
                  <a:srgbClr val="F2F7F5"/>
                </a:solidFill>
                <a:latin typeface="Avenir Next"/>
                <a:ea typeface="Avenir Next"/>
                <a:cs typeface="Avenir Next"/>
              </a:defRPr>
            </a:lvl8pPr>
            <a:lvl9pPr algn="ctr">
              <a:defRPr sz="1200" b="1">
                <a:solidFill>
                  <a:srgbClr val="F2F7F5"/>
                </a:solidFill>
                <a:latin typeface="Avenir Next"/>
                <a:ea typeface="Avenir Next"/>
                <a:cs typeface="Avenir Next"/>
              </a:defRPr>
            </a:lvl9pPr>
          </a:lstStyle>
          <a:p xmlns:a="http://schemas.openxmlformats.org/drawingml/2006/main">
            <a:pPr algn="ctr">
              <a:defRPr sz="1200" b="1">
                <a:solidFill>
                  <a:srgbClr val="F2F7F5"/>
                </a:solidFill>
                <a:latin typeface="Avenir Next"/>
                <a:ea typeface="Avenir Next"/>
                <a:cs typeface="Avenir Next"/>
              </a:defRPr>
            </a:pPr>
            <a:r>
              <a:rPr sz="1200" b="1">
                <a:solidFill>
                  <a:srgbClr val="F2F7F5"/>
                </a:solidFill>
                <a:latin typeface="Avenir Next"/>
                <a:ea typeface="Avenir Next"/>
                <a:cs typeface="Avenir Next"/>
              </a:rPr>
              <a:t>CATERING</a:t>
            </a:r>
          </a:p>
        </p:txBody>
      </p:sp>
      <p:sp>
        <p:nvSpPr>
          <p:cNvPr id="13" name="">
            <a:extLst xmlns:a="http://schemas.openxmlformats.org/drawingml/2006/main">
              <a:ext uri="{FF2B5EF4-FFF2-40B4-BE49-F238E27FC236}">
                <a16:creationId xmlns:a16="http://schemas.microsoft.com/office/drawing/2014/main" id="{7DB7D092-8865-4882-8F6A-32EC6340FF94}"/>
              </a:ext>
            </a:extLst>
          </p:cNvPr>
          <p:cNvSpPr>
            <a:spLocks xmlns:a="http://schemas.openxmlformats.org/drawingml/2006/main" noGrp="1"/>
          </p:cNvSpPr>
          <p:nvPr/>
        </p:nvSpPr>
        <p:spPr>
          <a:xfrm xmlns:a="http://schemas.openxmlformats.org/drawingml/2006/main">
            <a:off x="1714500" y="4714875"/>
            <a:ext cx="1047750" cy="1047750"/>
          </a:xfrm>
          <a:prstGeom xmlns:a="http://schemas.openxmlformats.org/drawingml/2006/main" prst="ellipse">
            <a:avLst/>
          </a:prstGeom>
          <a:solidFill xmlns:a="http://schemas.openxmlformats.org/drawingml/2006/main">
            <a:srgbClr val="10292E"/>
          </a:solidFill>
          <a:ln xmlns:a="http://schemas.openxmlformats.org/drawingml/2006/main" w="19050">
            <a:solidFill>
              <a:srgbClr val="42666A"/>
            </a:solidFill>
          </a:ln>
        </p:spPr>
      </p:sp>
      <p:sp>
        <p:nvSpPr>
          <p:cNvPr id="14" name="">
            <a:extLst xmlns:a="http://schemas.openxmlformats.org/drawingml/2006/main">
              <a:ext uri="{FF2B5EF4-FFF2-40B4-BE49-F238E27FC236}">
                <a16:creationId xmlns:a16="http://schemas.microsoft.com/office/drawing/2014/main" id="{36406FA3-ED92-4E9C-BFCA-0A3783345C96}"/>
              </a:ext>
            </a:extLst>
          </p:cNvPr>
          <p:cNvSpPr>
            <a:spLocks xmlns:a="http://schemas.openxmlformats.org/drawingml/2006/main" noGrp="1"/>
          </p:cNvSpPr>
          <p:nvPr/>
        </p:nvSpPr>
        <p:spPr>
          <a:xfrm xmlns:a="http://schemas.openxmlformats.org/drawingml/2006/main">
            <a:off x="1743075" y="5052822"/>
            <a:ext cx="990600" cy="4114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200" b="1">
                <a:solidFill>
                  <a:srgbClr val="F2F7F5"/>
                </a:solidFill>
                <a:latin typeface="Avenir Next"/>
                <a:ea typeface="Avenir Next"/>
                <a:cs typeface="Avenir Next"/>
              </a:defRPr>
            </a:defPPr>
            <a:lvl1pPr algn="ctr">
              <a:defRPr sz="1200" b="1">
                <a:solidFill>
                  <a:srgbClr val="F2F7F5"/>
                </a:solidFill>
                <a:latin typeface="Avenir Next"/>
                <a:ea typeface="Avenir Next"/>
                <a:cs typeface="Avenir Next"/>
              </a:defRPr>
            </a:lvl1pPr>
            <a:lvl2pPr algn="ctr">
              <a:defRPr sz="1200" b="1">
                <a:solidFill>
                  <a:srgbClr val="F2F7F5"/>
                </a:solidFill>
                <a:latin typeface="Avenir Next"/>
                <a:ea typeface="Avenir Next"/>
                <a:cs typeface="Avenir Next"/>
              </a:defRPr>
            </a:lvl2pPr>
            <a:lvl3pPr algn="ctr">
              <a:defRPr sz="1200" b="1">
                <a:solidFill>
                  <a:srgbClr val="F2F7F5"/>
                </a:solidFill>
                <a:latin typeface="Avenir Next"/>
                <a:ea typeface="Avenir Next"/>
                <a:cs typeface="Avenir Next"/>
              </a:defRPr>
            </a:lvl3pPr>
            <a:lvl4pPr algn="ctr">
              <a:defRPr sz="1200" b="1">
                <a:solidFill>
                  <a:srgbClr val="F2F7F5"/>
                </a:solidFill>
                <a:latin typeface="Avenir Next"/>
                <a:ea typeface="Avenir Next"/>
                <a:cs typeface="Avenir Next"/>
              </a:defRPr>
            </a:lvl4pPr>
            <a:lvl5pPr algn="ctr">
              <a:defRPr sz="1200" b="1">
                <a:solidFill>
                  <a:srgbClr val="F2F7F5"/>
                </a:solidFill>
                <a:latin typeface="Avenir Next"/>
                <a:ea typeface="Avenir Next"/>
                <a:cs typeface="Avenir Next"/>
              </a:defRPr>
            </a:lvl5pPr>
            <a:lvl6pPr algn="ctr">
              <a:defRPr sz="1200" b="1">
                <a:solidFill>
                  <a:srgbClr val="F2F7F5"/>
                </a:solidFill>
                <a:latin typeface="Avenir Next"/>
                <a:ea typeface="Avenir Next"/>
                <a:cs typeface="Avenir Next"/>
              </a:defRPr>
            </a:lvl6pPr>
            <a:lvl7pPr algn="ctr">
              <a:defRPr sz="1200" b="1">
                <a:solidFill>
                  <a:srgbClr val="F2F7F5"/>
                </a:solidFill>
                <a:latin typeface="Avenir Next"/>
                <a:ea typeface="Avenir Next"/>
                <a:cs typeface="Avenir Next"/>
              </a:defRPr>
            </a:lvl7pPr>
            <a:lvl8pPr algn="ctr">
              <a:defRPr sz="1200" b="1">
                <a:solidFill>
                  <a:srgbClr val="F2F7F5"/>
                </a:solidFill>
                <a:latin typeface="Avenir Next"/>
                <a:ea typeface="Avenir Next"/>
                <a:cs typeface="Avenir Next"/>
              </a:defRPr>
            </a:lvl8pPr>
            <a:lvl9pPr algn="ctr">
              <a:defRPr sz="1200" b="1">
                <a:solidFill>
                  <a:srgbClr val="F2F7F5"/>
                </a:solidFill>
                <a:latin typeface="Avenir Next"/>
                <a:ea typeface="Avenir Next"/>
                <a:cs typeface="Avenir Next"/>
              </a:defRPr>
            </a:lvl9pPr>
          </a:lstStyle>
          <a:p xmlns:a="http://schemas.openxmlformats.org/drawingml/2006/main">
            <a:pPr algn="ctr">
              <a:defRPr sz="1200" b="1">
                <a:solidFill>
                  <a:srgbClr val="F2F7F5"/>
                </a:solidFill>
                <a:latin typeface="Avenir Next"/>
                <a:ea typeface="Avenir Next"/>
                <a:cs typeface="Avenir Next"/>
              </a:defRPr>
            </a:pPr>
            <a:r>
              <a:rPr sz="1200" b="1">
                <a:solidFill>
                  <a:srgbClr val="F2F7F5"/>
                </a:solidFill>
                <a:latin typeface="Avenir Next"/>
                <a:ea typeface="Avenir Next"/>
                <a:cs typeface="Avenir Next"/>
              </a:rPr>
              <a:t>FOTO /</a:t>
            </a:r>
          </a:p>
          <a:p xmlns:a="http://schemas.openxmlformats.org/drawingml/2006/main">
            <a:pPr algn="ctr">
              <a:defRPr sz="1200" b="1">
                <a:solidFill>
                  <a:srgbClr val="F2F7F5"/>
                </a:solidFill>
                <a:latin typeface="Avenir Next"/>
                <a:ea typeface="Avenir Next"/>
                <a:cs typeface="Avenir Next"/>
              </a:defRPr>
            </a:pPr>
            <a:r>
              <a:rPr sz="1200" b="1">
                <a:solidFill>
                  <a:srgbClr val="F2F7F5"/>
                </a:solidFill>
                <a:latin typeface="Avenir Next"/>
                <a:ea typeface="Avenir Next"/>
                <a:cs typeface="Avenir Next"/>
              </a:rPr>
              <a:t>VIDEO</a:t>
            </a:r>
          </a:p>
        </p:txBody>
      </p:sp>
      <p:sp>
        <p:nvSpPr>
          <p:cNvPr id="15" name="">
            <a:extLst xmlns:a="http://schemas.openxmlformats.org/drawingml/2006/main">
              <a:ext uri="{FF2B5EF4-FFF2-40B4-BE49-F238E27FC236}">
                <a16:creationId xmlns:a16="http://schemas.microsoft.com/office/drawing/2014/main" id="{DCFDF71B-9D7B-4CAA-AE05-E0FDFE657388}"/>
              </a:ext>
            </a:extLst>
          </p:cNvPr>
          <p:cNvSpPr>
            <a:spLocks xmlns:a="http://schemas.openxmlformats.org/drawingml/2006/main" noGrp="1"/>
          </p:cNvSpPr>
          <p:nvPr/>
        </p:nvSpPr>
        <p:spPr>
          <a:xfrm xmlns:a="http://schemas.openxmlformats.org/drawingml/2006/main">
            <a:off x="9429750" y="2333625"/>
            <a:ext cx="1047750" cy="1047750"/>
          </a:xfrm>
          <a:prstGeom xmlns:a="http://schemas.openxmlformats.org/drawingml/2006/main" prst="ellipse">
            <a:avLst/>
          </a:prstGeom>
          <a:solidFill xmlns:a="http://schemas.openxmlformats.org/drawingml/2006/main">
            <a:srgbClr val="10292E"/>
          </a:solidFill>
          <a:ln xmlns:a="http://schemas.openxmlformats.org/drawingml/2006/main" w="19050">
            <a:solidFill>
              <a:srgbClr val="42666A"/>
            </a:solidFill>
          </a:ln>
        </p:spPr>
      </p:sp>
      <p:sp>
        <p:nvSpPr>
          <p:cNvPr id="16" name="">
            <a:extLst xmlns:a="http://schemas.openxmlformats.org/drawingml/2006/main">
              <a:ext uri="{FF2B5EF4-FFF2-40B4-BE49-F238E27FC236}">
                <a16:creationId xmlns:a16="http://schemas.microsoft.com/office/drawing/2014/main" id="{715635F5-9C5E-4513-A890-BD3E356D73BC}"/>
              </a:ext>
            </a:extLst>
          </p:cNvPr>
          <p:cNvSpPr>
            <a:spLocks xmlns:a="http://schemas.openxmlformats.org/drawingml/2006/main" noGrp="1"/>
          </p:cNvSpPr>
          <p:nvPr/>
        </p:nvSpPr>
        <p:spPr>
          <a:xfrm xmlns:a="http://schemas.openxmlformats.org/drawingml/2006/main">
            <a:off x="9458325" y="2671572"/>
            <a:ext cx="990600" cy="4114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200" b="1">
                <a:solidFill>
                  <a:srgbClr val="F2F7F5"/>
                </a:solidFill>
                <a:latin typeface="Avenir Next"/>
                <a:ea typeface="Avenir Next"/>
                <a:cs typeface="Avenir Next"/>
              </a:defRPr>
            </a:defPPr>
            <a:lvl1pPr algn="ctr">
              <a:defRPr sz="1200" b="1">
                <a:solidFill>
                  <a:srgbClr val="F2F7F5"/>
                </a:solidFill>
                <a:latin typeface="Avenir Next"/>
                <a:ea typeface="Avenir Next"/>
                <a:cs typeface="Avenir Next"/>
              </a:defRPr>
            </a:lvl1pPr>
            <a:lvl2pPr algn="ctr">
              <a:defRPr sz="1200" b="1">
                <a:solidFill>
                  <a:srgbClr val="F2F7F5"/>
                </a:solidFill>
                <a:latin typeface="Avenir Next"/>
                <a:ea typeface="Avenir Next"/>
                <a:cs typeface="Avenir Next"/>
              </a:defRPr>
            </a:lvl2pPr>
            <a:lvl3pPr algn="ctr">
              <a:defRPr sz="1200" b="1">
                <a:solidFill>
                  <a:srgbClr val="F2F7F5"/>
                </a:solidFill>
                <a:latin typeface="Avenir Next"/>
                <a:ea typeface="Avenir Next"/>
                <a:cs typeface="Avenir Next"/>
              </a:defRPr>
            </a:lvl3pPr>
            <a:lvl4pPr algn="ctr">
              <a:defRPr sz="1200" b="1">
                <a:solidFill>
                  <a:srgbClr val="F2F7F5"/>
                </a:solidFill>
                <a:latin typeface="Avenir Next"/>
                <a:ea typeface="Avenir Next"/>
                <a:cs typeface="Avenir Next"/>
              </a:defRPr>
            </a:lvl4pPr>
            <a:lvl5pPr algn="ctr">
              <a:defRPr sz="1200" b="1">
                <a:solidFill>
                  <a:srgbClr val="F2F7F5"/>
                </a:solidFill>
                <a:latin typeface="Avenir Next"/>
                <a:ea typeface="Avenir Next"/>
                <a:cs typeface="Avenir Next"/>
              </a:defRPr>
            </a:lvl5pPr>
            <a:lvl6pPr algn="ctr">
              <a:defRPr sz="1200" b="1">
                <a:solidFill>
                  <a:srgbClr val="F2F7F5"/>
                </a:solidFill>
                <a:latin typeface="Avenir Next"/>
                <a:ea typeface="Avenir Next"/>
                <a:cs typeface="Avenir Next"/>
              </a:defRPr>
            </a:lvl6pPr>
            <a:lvl7pPr algn="ctr">
              <a:defRPr sz="1200" b="1">
                <a:solidFill>
                  <a:srgbClr val="F2F7F5"/>
                </a:solidFill>
                <a:latin typeface="Avenir Next"/>
                <a:ea typeface="Avenir Next"/>
                <a:cs typeface="Avenir Next"/>
              </a:defRPr>
            </a:lvl7pPr>
            <a:lvl8pPr algn="ctr">
              <a:defRPr sz="1200" b="1">
                <a:solidFill>
                  <a:srgbClr val="F2F7F5"/>
                </a:solidFill>
                <a:latin typeface="Avenir Next"/>
                <a:ea typeface="Avenir Next"/>
                <a:cs typeface="Avenir Next"/>
              </a:defRPr>
            </a:lvl8pPr>
            <a:lvl9pPr algn="ctr">
              <a:defRPr sz="1200" b="1">
                <a:solidFill>
                  <a:srgbClr val="F2F7F5"/>
                </a:solidFill>
                <a:latin typeface="Avenir Next"/>
                <a:ea typeface="Avenir Next"/>
                <a:cs typeface="Avenir Next"/>
              </a:defRPr>
            </a:lvl9pPr>
          </a:lstStyle>
          <a:p xmlns:a="http://schemas.openxmlformats.org/drawingml/2006/main">
            <a:pPr algn="ctr">
              <a:defRPr sz="1200" b="1">
                <a:solidFill>
                  <a:srgbClr val="F2F7F5"/>
                </a:solidFill>
                <a:latin typeface="Avenir Next"/>
                <a:ea typeface="Avenir Next"/>
                <a:cs typeface="Avenir Next"/>
              </a:defRPr>
            </a:pPr>
            <a:r>
              <a:rPr sz="1200" b="1">
                <a:solidFill>
                  <a:srgbClr val="F2F7F5"/>
                </a:solidFill>
                <a:latin typeface="Avenir Next"/>
                <a:ea typeface="Avenir Next"/>
                <a:cs typeface="Avenir Next"/>
              </a:rPr>
              <a:t>DECOR /</a:t>
            </a:r>
          </a:p>
          <a:p xmlns:a="http://schemas.openxmlformats.org/drawingml/2006/main">
            <a:pPr algn="ctr">
              <a:defRPr sz="1200" b="1">
                <a:solidFill>
                  <a:srgbClr val="F2F7F5"/>
                </a:solidFill>
                <a:latin typeface="Avenir Next"/>
                <a:ea typeface="Avenir Next"/>
                <a:cs typeface="Avenir Next"/>
              </a:defRPr>
            </a:pPr>
            <a:r>
              <a:rPr sz="1200" b="1">
                <a:solidFill>
                  <a:srgbClr val="F2F7F5"/>
                </a:solidFill>
                <a:latin typeface="Avenir Next"/>
                <a:ea typeface="Avenir Next"/>
                <a:cs typeface="Avenir Next"/>
              </a:rPr>
              <a:t>FLORI</a:t>
            </a:r>
          </a:p>
        </p:txBody>
      </p:sp>
      <p:sp>
        <p:nvSpPr>
          <p:cNvPr id="17" name="">
            <a:extLst xmlns:a="http://schemas.openxmlformats.org/drawingml/2006/main">
              <a:ext uri="{FF2B5EF4-FFF2-40B4-BE49-F238E27FC236}">
                <a16:creationId xmlns:a16="http://schemas.microsoft.com/office/drawing/2014/main" id="{EAE11203-AC40-4AF7-A23F-4E78E581538B}"/>
              </a:ext>
            </a:extLst>
          </p:cNvPr>
          <p:cNvSpPr>
            <a:spLocks xmlns:a="http://schemas.openxmlformats.org/drawingml/2006/main" noGrp="1"/>
          </p:cNvSpPr>
          <p:nvPr/>
        </p:nvSpPr>
        <p:spPr>
          <a:xfrm xmlns:a="http://schemas.openxmlformats.org/drawingml/2006/main">
            <a:off x="9429750" y="3524250"/>
            <a:ext cx="1047750" cy="1047750"/>
          </a:xfrm>
          <a:prstGeom xmlns:a="http://schemas.openxmlformats.org/drawingml/2006/main" prst="ellipse">
            <a:avLst/>
          </a:prstGeom>
          <a:solidFill xmlns:a="http://schemas.openxmlformats.org/drawingml/2006/main">
            <a:srgbClr val="10292E"/>
          </a:solidFill>
          <a:ln xmlns:a="http://schemas.openxmlformats.org/drawingml/2006/main" w="19050">
            <a:solidFill>
              <a:srgbClr val="42666A"/>
            </a:solidFill>
          </a:ln>
        </p:spPr>
      </p:sp>
      <p:sp>
        <p:nvSpPr>
          <p:cNvPr id="18" name="">
            <a:extLst xmlns:a="http://schemas.openxmlformats.org/drawingml/2006/main">
              <a:ext uri="{FF2B5EF4-FFF2-40B4-BE49-F238E27FC236}">
                <a16:creationId xmlns:a16="http://schemas.microsoft.com/office/drawing/2014/main" id="{653EF545-ECFE-4151-BC92-B692B5DE0362}"/>
              </a:ext>
            </a:extLst>
          </p:cNvPr>
          <p:cNvSpPr>
            <a:spLocks xmlns:a="http://schemas.openxmlformats.org/drawingml/2006/main" noGrp="1"/>
          </p:cNvSpPr>
          <p:nvPr/>
        </p:nvSpPr>
        <p:spPr>
          <a:xfrm xmlns:a="http://schemas.openxmlformats.org/drawingml/2006/main">
            <a:off x="9458325" y="3862197"/>
            <a:ext cx="990600" cy="4114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200" b="1">
                <a:solidFill>
                  <a:srgbClr val="F2F7F5"/>
                </a:solidFill>
                <a:latin typeface="Avenir Next"/>
                <a:ea typeface="Avenir Next"/>
                <a:cs typeface="Avenir Next"/>
              </a:defRPr>
            </a:defPPr>
            <a:lvl1pPr algn="ctr">
              <a:defRPr sz="1200" b="1">
                <a:solidFill>
                  <a:srgbClr val="F2F7F5"/>
                </a:solidFill>
                <a:latin typeface="Avenir Next"/>
                <a:ea typeface="Avenir Next"/>
                <a:cs typeface="Avenir Next"/>
              </a:defRPr>
            </a:lvl1pPr>
            <a:lvl2pPr algn="ctr">
              <a:defRPr sz="1200" b="1">
                <a:solidFill>
                  <a:srgbClr val="F2F7F5"/>
                </a:solidFill>
                <a:latin typeface="Avenir Next"/>
                <a:ea typeface="Avenir Next"/>
                <a:cs typeface="Avenir Next"/>
              </a:defRPr>
            </a:lvl2pPr>
            <a:lvl3pPr algn="ctr">
              <a:defRPr sz="1200" b="1">
                <a:solidFill>
                  <a:srgbClr val="F2F7F5"/>
                </a:solidFill>
                <a:latin typeface="Avenir Next"/>
                <a:ea typeface="Avenir Next"/>
                <a:cs typeface="Avenir Next"/>
              </a:defRPr>
            </a:lvl3pPr>
            <a:lvl4pPr algn="ctr">
              <a:defRPr sz="1200" b="1">
                <a:solidFill>
                  <a:srgbClr val="F2F7F5"/>
                </a:solidFill>
                <a:latin typeface="Avenir Next"/>
                <a:ea typeface="Avenir Next"/>
                <a:cs typeface="Avenir Next"/>
              </a:defRPr>
            </a:lvl4pPr>
            <a:lvl5pPr algn="ctr">
              <a:defRPr sz="1200" b="1">
                <a:solidFill>
                  <a:srgbClr val="F2F7F5"/>
                </a:solidFill>
                <a:latin typeface="Avenir Next"/>
                <a:ea typeface="Avenir Next"/>
                <a:cs typeface="Avenir Next"/>
              </a:defRPr>
            </a:lvl5pPr>
            <a:lvl6pPr algn="ctr">
              <a:defRPr sz="1200" b="1">
                <a:solidFill>
                  <a:srgbClr val="F2F7F5"/>
                </a:solidFill>
                <a:latin typeface="Avenir Next"/>
                <a:ea typeface="Avenir Next"/>
                <a:cs typeface="Avenir Next"/>
              </a:defRPr>
            </a:lvl6pPr>
            <a:lvl7pPr algn="ctr">
              <a:defRPr sz="1200" b="1">
                <a:solidFill>
                  <a:srgbClr val="F2F7F5"/>
                </a:solidFill>
                <a:latin typeface="Avenir Next"/>
                <a:ea typeface="Avenir Next"/>
                <a:cs typeface="Avenir Next"/>
              </a:defRPr>
            </a:lvl7pPr>
            <a:lvl8pPr algn="ctr">
              <a:defRPr sz="1200" b="1">
                <a:solidFill>
                  <a:srgbClr val="F2F7F5"/>
                </a:solidFill>
                <a:latin typeface="Avenir Next"/>
                <a:ea typeface="Avenir Next"/>
                <a:cs typeface="Avenir Next"/>
              </a:defRPr>
            </a:lvl8pPr>
            <a:lvl9pPr algn="ctr">
              <a:defRPr sz="1200" b="1">
                <a:solidFill>
                  <a:srgbClr val="F2F7F5"/>
                </a:solidFill>
                <a:latin typeface="Avenir Next"/>
                <a:ea typeface="Avenir Next"/>
                <a:cs typeface="Avenir Next"/>
              </a:defRPr>
            </a:lvl9pPr>
          </a:lstStyle>
          <a:p xmlns:a="http://schemas.openxmlformats.org/drawingml/2006/main">
            <a:pPr algn="ctr">
              <a:defRPr sz="1200" b="1">
                <a:solidFill>
                  <a:srgbClr val="F2F7F5"/>
                </a:solidFill>
                <a:latin typeface="Avenir Next"/>
                <a:ea typeface="Avenir Next"/>
                <a:cs typeface="Avenir Next"/>
              </a:defRPr>
            </a:pPr>
            <a:r>
              <a:rPr sz="1200" b="1">
                <a:solidFill>
                  <a:srgbClr val="F2F7F5"/>
                </a:solidFill>
                <a:latin typeface="Avenir Next"/>
                <a:ea typeface="Avenir Next"/>
                <a:cs typeface="Avenir Next"/>
              </a:rPr>
              <a:t>MUZICĂ /</a:t>
            </a:r>
          </a:p>
          <a:p xmlns:a="http://schemas.openxmlformats.org/drawingml/2006/main">
            <a:pPr algn="ctr">
              <a:defRPr sz="1200" b="1">
                <a:solidFill>
                  <a:srgbClr val="F2F7F5"/>
                </a:solidFill>
                <a:latin typeface="Avenir Next"/>
                <a:ea typeface="Avenir Next"/>
                <a:cs typeface="Avenir Next"/>
              </a:defRPr>
            </a:pPr>
            <a:r>
              <a:rPr sz="1200" b="1">
                <a:solidFill>
                  <a:srgbClr val="F2F7F5"/>
                </a:solidFill>
                <a:latin typeface="Avenir Next"/>
                <a:ea typeface="Avenir Next"/>
                <a:cs typeface="Avenir Next"/>
              </a:rPr>
              <a:t>TEHNICĂ</a:t>
            </a:r>
          </a:p>
        </p:txBody>
      </p:sp>
      <p:sp>
        <p:nvSpPr>
          <p:cNvPr id="19" name="">
            <a:extLst xmlns:a="http://schemas.openxmlformats.org/drawingml/2006/main">
              <a:ext uri="{FF2B5EF4-FFF2-40B4-BE49-F238E27FC236}">
                <a16:creationId xmlns:a16="http://schemas.microsoft.com/office/drawing/2014/main" id="{5999E8EB-022E-4BF8-927E-A88A4D9AECDF}"/>
              </a:ext>
            </a:extLst>
          </p:cNvPr>
          <p:cNvSpPr>
            <a:spLocks xmlns:a="http://schemas.openxmlformats.org/drawingml/2006/main" noGrp="1"/>
          </p:cNvSpPr>
          <p:nvPr/>
        </p:nvSpPr>
        <p:spPr>
          <a:xfrm xmlns:a="http://schemas.openxmlformats.org/drawingml/2006/main">
            <a:off x="9429750" y="4714875"/>
            <a:ext cx="1047750" cy="1047750"/>
          </a:xfrm>
          <a:prstGeom xmlns:a="http://schemas.openxmlformats.org/drawingml/2006/main" prst="ellipse">
            <a:avLst/>
          </a:prstGeom>
          <a:solidFill xmlns:a="http://schemas.openxmlformats.org/drawingml/2006/main">
            <a:srgbClr val="10292E"/>
          </a:solidFill>
          <a:ln xmlns:a="http://schemas.openxmlformats.org/drawingml/2006/main" w="19050">
            <a:solidFill>
              <a:srgbClr val="42666A"/>
            </a:solidFill>
          </a:ln>
        </p:spPr>
      </p:sp>
      <p:sp>
        <p:nvSpPr>
          <p:cNvPr id="20" name="">
            <a:extLst xmlns:a="http://schemas.openxmlformats.org/drawingml/2006/main">
              <a:ext uri="{FF2B5EF4-FFF2-40B4-BE49-F238E27FC236}">
                <a16:creationId xmlns:a16="http://schemas.microsoft.com/office/drawing/2014/main" id="{125AB7BE-367E-4DB2-85E0-7AA23D9CD365}"/>
              </a:ext>
            </a:extLst>
          </p:cNvPr>
          <p:cNvSpPr>
            <a:spLocks xmlns:a="http://schemas.openxmlformats.org/drawingml/2006/main" noGrp="1"/>
          </p:cNvSpPr>
          <p:nvPr/>
        </p:nvSpPr>
        <p:spPr>
          <a:xfrm xmlns:a="http://schemas.openxmlformats.org/drawingml/2006/main">
            <a:off x="9458325" y="5145786"/>
            <a:ext cx="990600" cy="2057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200" b="1">
                <a:solidFill>
                  <a:srgbClr val="F2F7F5"/>
                </a:solidFill>
                <a:latin typeface="Avenir Next"/>
                <a:ea typeface="Avenir Next"/>
                <a:cs typeface="Avenir Next"/>
              </a:defRPr>
            </a:defPPr>
            <a:lvl1pPr algn="ctr">
              <a:defRPr sz="1200" b="1">
                <a:solidFill>
                  <a:srgbClr val="F2F7F5"/>
                </a:solidFill>
                <a:latin typeface="Avenir Next"/>
                <a:ea typeface="Avenir Next"/>
                <a:cs typeface="Avenir Next"/>
              </a:defRPr>
            </a:lvl1pPr>
            <a:lvl2pPr algn="ctr">
              <a:defRPr sz="1200" b="1">
                <a:solidFill>
                  <a:srgbClr val="F2F7F5"/>
                </a:solidFill>
                <a:latin typeface="Avenir Next"/>
                <a:ea typeface="Avenir Next"/>
                <a:cs typeface="Avenir Next"/>
              </a:defRPr>
            </a:lvl2pPr>
            <a:lvl3pPr algn="ctr">
              <a:defRPr sz="1200" b="1">
                <a:solidFill>
                  <a:srgbClr val="F2F7F5"/>
                </a:solidFill>
                <a:latin typeface="Avenir Next"/>
                <a:ea typeface="Avenir Next"/>
                <a:cs typeface="Avenir Next"/>
              </a:defRPr>
            </a:lvl3pPr>
            <a:lvl4pPr algn="ctr">
              <a:defRPr sz="1200" b="1">
                <a:solidFill>
                  <a:srgbClr val="F2F7F5"/>
                </a:solidFill>
                <a:latin typeface="Avenir Next"/>
                <a:ea typeface="Avenir Next"/>
                <a:cs typeface="Avenir Next"/>
              </a:defRPr>
            </a:lvl4pPr>
            <a:lvl5pPr algn="ctr">
              <a:defRPr sz="1200" b="1">
                <a:solidFill>
                  <a:srgbClr val="F2F7F5"/>
                </a:solidFill>
                <a:latin typeface="Avenir Next"/>
                <a:ea typeface="Avenir Next"/>
                <a:cs typeface="Avenir Next"/>
              </a:defRPr>
            </a:lvl5pPr>
            <a:lvl6pPr algn="ctr">
              <a:defRPr sz="1200" b="1">
                <a:solidFill>
                  <a:srgbClr val="F2F7F5"/>
                </a:solidFill>
                <a:latin typeface="Avenir Next"/>
                <a:ea typeface="Avenir Next"/>
                <a:cs typeface="Avenir Next"/>
              </a:defRPr>
            </a:lvl6pPr>
            <a:lvl7pPr algn="ctr">
              <a:defRPr sz="1200" b="1">
                <a:solidFill>
                  <a:srgbClr val="F2F7F5"/>
                </a:solidFill>
                <a:latin typeface="Avenir Next"/>
                <a:ea typeface="Avenir Next"/>
                <a:cs typeface="Avenir Next"/>
              </a:defRPr>
            </a:lvl7pPr>
            <a:lvl8pPr algn="ctr">
              <a:defRPr sz="1200" b="1">
                <a:solidFill>
                  <a:srgbClr val="F2F7F5"/>
                </a:solidFill>
                <a:latin typeface="Avenir Next"/>
                <a:ea typeface="Avenir Next"/>
                <a:cs typeface="Avenir Next"/>
              </a:defRPr>
            </a:lvl8pPr>
            <a:lvl9pPr algn="ctr">
              <a:defRPr sz="1200" b="1">
                <a:solidFill>
                  <a:srgbClr val="F2F7F5"/>
                </a:solidFill>
                <a:latin typeface="Avenir Next"/>
                <a:ea typeface="Avenir Next"/>
                <a:cs typeface="Avenir Next"/>
              </a:defRPr>
            </a:lvl9pPr>
          </a:lstStyle>
          <a:p xmlns:a="http://schemas.openxmlformats.org/drawingml/2006/main">
            <a:pPr algn="ctr">
              <a:defRPr sz="1200" b="1">
                <a:solidFill>
                  <a:srgbClr val="F2F7F5"/>
                </a:solidFill>
                <a:latin typeface="Avenir Next"/>
                <a:ea typeface="Avenir Next"/>
                <a:cs typeface="Avenir Next"/>
              </a:defRPr>
            </a:pPr>
            <a:r>
              <a:rPr sz="1200" b="1">
                <a:solidFill>
                  <a:srgbClr val="F2F7F5"/>
                </a:solidFill>
                <a:latin typeface="Avenir Next"/>
                <a:ea typeface="Avenir Next"/>
                <a:cs typeface="Avenir Next"/>
              </a:rPr>
              <a:t>TRANSPORT</a:t>
            </a:r>
          </a:p>
        </p:txBody>
      </p:sp>
      <p:cxnSp>
        <p:nvCxnSpPr>
          <p:cNvPr id="21" name="">
            <a:extLst xmlns:a="http://schemas.openxmlformats.org/drawingml/2006/main">
              <a:ext uri="{FF2B5EF4-FFF2-40B4-BE49-F238E27FC236}">
                <a16:creationId xmlns:a16="http://schemas.microsoft.com/office/drawing/2014/main" id="{F5E68E53-D835-4217-AC1F-109998F6A95B}"/>
              </a:ext>
            </a:extLst>
          </p:cNvPr>
          <p:cNvCxnSpPr/>
          <p:nvPr/>
        </p:nvCxnSpPr>
        <p:spPr>
          <a:xfrm xmlns:a="http://schemas.openxmlformats.org/drawingml/2006/main">
            <a:off x="2762250" y="2790825"/>
            <a:ext cx="2619375" cy="0"/>
          </a:xfrm>
          <a:prstGeom xmlns:a="http://schemas.openxmlformats.org/drawingml/2006/main" prst="straightConnector1">
            <a:avLst/>
          </a:prstGeom>
          <a:ln xmlns:a="http://schemas.openxmlformats.org/drawingml/2006/main" w="19050">
            <a:solidFill>
              <a:srgbClr val="8CEBC5"/>
            </a:solidFill>
            <a:headEnd type="arrow" w="sm" len="sm"/>
            <a:tailEnd type="none" w="med" len="med"/>
          </a:ln>
        </p:spPr>
      </p:cxnSp>
      <p:cxnSp>
        <p:nvCxnSpPr>
          <p:cNvPr id="22" name="">
            <a:extLst xmlns:a="http://schemas.openxmlformats.org/drawingml/2006/main">
              <a:ext uri="{FF2B5EF4-FFF2-40B4-BE49-F238E27FC236}">
                <a16:creationId xmlns:a16="http://schemas.microsoft.com/office/drawing/2014/main" id="{984E2648-84FE-4B99-8546-36B75B970FED}"/>
              </a:ext>
            </a:extLst>
          </p:cNvPr>
          <p:cNvCxnSpPr/>
          <p:nvPr/>
        </p:nvCxnSpPr>
        <p:spPr>
          <a:xfrm xmlns:a="http://schemas.openxmlformats.org/drawingml/2006/main">
            <a:off x="2762250" y="2924175"/>
            <a:ext cx="2619375" cy="0"/>
          </a:xfrm>
          <a:prstGeom xmlns:a="http://schemas.openxmlformats.org/drawingml/2006/main" prst="straightConnector1">
            <a:avLst/>
          </a:prstGeom>
          <a:ln xmlns:a="http://schemas.openxmlformats.org/drawingml/2006/main" w="19050">
            <a:solidFill>
              <a:srgbClr val="72DCEB"/>
            </a:solidFill>
            <a:headEnd type="none" w="med" len="med"/>
            <a:tailEnd type="arrow" w="sm" len="sm"/>
          </a:ln>
        </p:spPr>
      </p:cxnSp>
      <p:cxnSp>
        <p:nvCxnSpPr>
          <p:cNvPr id="23" name="">
            <a:extLst xmlns:a="http://schemas.openxmlformats.org/drawingml/2006/main">
              <a:ext uri="{FF2B5EF4-FFF2-40B4-BE49-F238E27FC236}">
                <a16:creationId xmlns:a16="http://schemas.microsoft.com/office/drawing/2014/main" id="{F110A26E-C51B-42CE-8B67-B103335A4E74}"/>
              </a:ext>
            </a:extLst>
          </p:cNvPr>
          <p:cNvCxnSpPr/>
          <p:nvPr/>
        </p:nvCxnSpPr>
        <p:spPr>
          <a:xfrm xmlns:a="http://schemas.openxmlformats.org/drawingml/2006/main">
            <a:off x="6810375" y="2790825"/>
            <a:ext cx="2619375" cy="0"/>
          </a:xfrm>
          <a:prstGeom xmlns:a="http://schemas.openxmlformats.org/drawingml/2006/main" prst="straightConnector1">
            <a:avLst/>
          </a:prstGeom>
          <a:ln xmlns:a="http://schemas.openxmlformats.org/drawingml/2006/main" w="19050">
            <a:solidFill>
              <a:srgbClr val="8CEBC5"/>
            </a:solidFill>
            <a:headEnd type="none" w="med" len="med"/>
            <a:tailEnd type="arrow" w="sm" len="sm"/>
          </a:ln>
        </p:spPr>
      </p:cxnSp>
      <p:cxnSp>
        <p:nvCxnSpPr>
          <p:cNvPr id="24" name="">
            <a:extLst xmlns:a="http://schemas.openxmlformats.org/drawingml/2006/main">
              <a:ext uri="{FF2B5EF4-FFF2-40B4-BE49-F238E27FC236}">
                <a16:creationId xmlns:a16="http://schemas.microsoft.com/office/drawing/2014/main" id="{C9C08C44-97DC-4B95-855E-1D1B06805936}"/>
              </a:ext>
            </a:extLst>
          </p:cNvPr>
          <p:cNvCxnSpPr/>
          <p:nvPr/>
        </p:nvCxnSpPr>
        <p:spPr>
          <a:xfrm xmlns:a="http://schemas.openxmlformats.org/drawingml/2006/main">
            <a:off x="6810375" y="2924175"/>
            <a:ext cx="2619375" cy="0"/>
          </a:xfrm>
          <a:prstGeom xmlns:a="http://schemas.openxmlformats.org/drawingml/2006/main" prst="straightConnector1">
            <a:avLst/>
          </a:prstGeom>
          <a:ln xmlns:a="http://schemas.openxmlformats.org/drawingml/2006/main" w="19050">
            <a:solidFill>
              <a:srgbClr val="72DCEB"/>
            </a:solidFill>
            <a:headEnd type="arrow" w="sm" len="sm"/>
            <a:tailEnd type="none" w="med" len="med"/>
          </a:ln>
        </p:spPr>
      </p:cxnSp>
      <p:cxnSp>
        <p:nvCxnSpPr>
          <p:cNvPr id="25" name="">
            <a:extLst xmlns:a="http://schemas.openxmlformats.org/drawingml/2006/main">
              <a:ext uri="{FF2B5EF4-FFF2-40B4-BE49-F238E27FC236}">
                <a16:creationId xmlns:a16="http://schemas.microsoft.com/office/drawing/2014/main" id="{404A8F4F-6FF4-40FE-9F25-BA529257E5FD}"/>
              </a:ext>
            </a:extLst>
          </p:cNvPr>
          <p:cNvCxnSpPr/>
          <p:nvPr/>
        </p:nvCxnSpPr>
        <p:spPr>
          <a:xfrm xmlns:a="http://schemas.openxmlformats.org/drawingml/2006/main">
            <a:off x="2762250" y="3981450"/>
            <a:ext cx="1981200" cy="0"/>
          </a:xfrm>
          <a:prstGeom xmlns:a="http://schemas.openxmlformats.org/drawingml/2006/main" prst="straightConnector1">
            <a:avLst/>
          </a:prstGeom>
          <a:ln xmlns:a="http://schemas.openxmlformats.org/drawingml/2006/main" w="19050">
            <a:solidFill>
              <a:srgbClr val="8CEBC5"/>
            </a:solidFill>
            <a:headEnd type="arrow" w="sm" len="sm"/>
            <a:tailEnd type="none" w="med" len="med"/>
          </a:ln>
        </p:spPr>
      </p:cxnSp>
      <p:cxnSp>
        <p:nvCxnSpPr>
          <p:cNvPr id="26" name="">
            <a:extLst xmlns:a="http://schemas.openxmlformats.org/drawingml/2006/main">
              <a:ext uri="{FF2B5EF4-FFF2-40B4-BE49-F238E27FC236}">
                <a16:creationId xmlns:a16="http://schemas.microsoft.com/office/drawing/2014/main" id="{F5BAB987-D993-4AB6-8A7E-A6E8B96A50CA}"/>
              </a:ext>
            </a:extLst>
          </p:cNvPr>
          <p:cNvCxnSpPr/>
          <p:nvPr/>
        </p:nvCxnSpPr>
        <p:spPr>
          <a:xfrm xmlns:a="http://schemas.openxmlformats.org/drawingml/2006/main">
            <a:off x="2762250" y="4114800"/>
            <a:ext cx="1981200" cy="0"/>
          </a:xfrm>
          <a:prstGeom xmlns:a="http://schemas.openxmlformats.org/drawingml/2006/main" prst="straightConnector1">
            <a:avLst/>
          </a:prstGeom>
          <a:ln xmlns:a="http://schemas.openxmlformats.org/drawingml/2006/main" w="19050">
            <a:solidFill>
              <a:srgbClr val="72DCEB"/>
            </a:solidFill>
            <a:headEnd type="none" w="med" len="med"/>
            <a:tailEnd type="arrow" w="sm" len="sm"/>
          </a:ln>
        </p:spPr>
      </p:cxnSp>
      <p:cxnSp>
        <p:nvCxnSpPr>
          <p:cNvPr id="27" name="">
            <a:extLst xmlns:a="http://schemas.openxmlformats.org/drawingml/2006/main">
              <a:ext uri="{FF2B5EF4-FFF2-40B4-BE49-F238E27FC236}">
                <a16:creationId xmlns:a16="http://schemas.microsoft.com/office/drawing/2014/main" id="{1085435A-BCA6-46E7-8F01-825BAA91CAB8}"/>
              </a:ext>
            </a:extLst>
          </p:cNvPr>
          <p:cNvCxnSpPr/>
          <p:nvPr/>
        </p:nvCxnSpPr>
        <p:spPr>
          <a:xfrm xmlns:a="http://schemas.openxmlformats.org/drawingml/2006/main">
            <a:off x="7448550" y="3981450"/>
            <a:ext cx="1981200" cy="0"/>
          </a:xfrm>
          <a:prstGeom xmlns:a="http://schemas.openxmlformats.org/drawingml/2006/main" prst="straightConnector1">
            <a:avLst/>
          </a:prstGeom>
          <a:ln xmlns:a="http://schemas.openxmlformats.org/drawingml/2006/main" w="19050">
            <a:solidFill>
              <a:srgbClr val="8CEBC5"/>
            </a:solidFill>
            <a:headEnd type="none" w="med" len="med"/>
            <a:tailEnd type="arrow" w="sm" len="sm"/>
          </a:ln>
        </p:spPr>
      </p:cxnSp>
      <p:cxnSp>
        <p:nvCxnSpPr>
          <p:cNvPr id="28" name="">
            <a:extLst xmlns:a="http://schemas.openxmlformats.org/drawingml/2006/main">
              <a:ext uri="{FF2B5EF4-FFF2-40B4-BE49-F238E27FC236}">
                <a16:creationId xmlns:a16="http://schemas.microsoft.com/office/drawing/2014/main" id="{5DD934DC-20F6-416B-A7E8-106F09039356}"/>
              </a:ext>
            </a:extLst>
          </p:cNvPr>
          <p:cNvCxnSpPr/>
          <p:nvPr/>
        </p:nvCxnSpPr>
        <p:spPr>
          <a:xfrm xmlns:a="http://schemas.openxmlformats.org/drawingml/2006/main">
            <a:off x="7448550" y="4114800"/>
            <a:ext cx="1981200" cy="0"/>
          </a:xfrm>
          <a:prstGeom xmlns:a="http://schemas.openxmlformats.org/drawingml/2006/main" prst="straightConnector1">
            <a:avLst/>
          </a:prstGeom>
          <a:ln xmlns:a="http://schemas.openxmlformats.org/drawingml/2006/main" w="19050">
            <a:solidFill>
              <a:srgbClr val="72DCEB"/>
            </a:solidFill>
            <a:headEnd type="arrow" w="sm" len="sm"/>
            <a:tailEnd type="none" w="med" len="med"/>
          </a:ln>
        </p:spPr>
      </p:cxnSp>
      <p:cxnSp>
        <p:nvCxnSpPr>
          <p:cNvPr id="29" name="">
            <a:extLst xmlns:a="http://schemas.openxmlformats.org/drawingml/2006/main">
              <a:ext uri="{FF2B5EF4-FFF2-40B4-BE49-F238E27FC236}">
                <a16:creationId xmlns:a16="http://schemas.microsoft.com/office/drawing/2014/main" id="{9B1AE42C-C469-4B61-9C9F-A89E9092536D}"/>
              </a:ext>
            </a:extLst>
          </p:cNvPr>
          <p:cNvCxnSpPr/>
          <p:nvPr/>
        </p:nvCxnSpPr>
        <p:spPr>
          <a:xfrm xmlns:a="http://schemas.openxmlformats.org/drawingml/2006/main">
            <a:off x="2762250" y="5172075"/>
            <a:ext cx="2619375" cy="0"/>
          </a:xfrm>
          <a:prstGeom xmlns:a="http://schemas.openxmlformats.org/drawingml/2006/main" prst="straightConnector1">
            <a:avLst/>
          </a:prstGeom>
          <a:ln xmlns:a="http://schemas.openxmlformats.org/drawingml/2006/main" w="19050">
            <a:solidFill>
              <a:srgbClr val="8CEBC5"/>
            </a:solidFill>
            <a:headEnd type="arrow" w="sm" len="sm"/>
            <a:tailEnd type="none" w="med" len="med"/>
          </a:ln>
        </p:spPr>
      </p:cxnSp>
      <p:cxnSp>
        <p:nvCxnSpPr>
          <p:cNvPr id="30" name="">
            <a:extLst xmlns:a="http://schemas.openxmlformats.org/drawingml/2006/main">
              <a:ext uri="{FF2B5EF4-FFF2-40B4-BE49-F238E27FC236}">
                <a16:creationId xmlns:a16="http://schemas.microsoft.com/office/drawing/2014/main" id="{4C208625-B375-48D8-B2E2-BF249FF5C0A3}"/>
              </a:ext>
            </a:extLst>
          </p:cNvPr>
          <p:cNvCxnSpPr/>
          <p:nvPr/>
        </p:nvCxnSpPr>
        <p:spPr>
          <a:xfrm xmlns:a="http://schemas.openxmlformats.org/drawingml/2006/main">
            <a:off x="2762250" y="5305425"/>
            <a:ext cx="2619375" cy="0"/>
          </a:xfrm>
          <a:prstGeom xmlns:a="http://schemas.openxmlformats.org/drawingml/2006/main" prst="straightConnector1">
            <a:avLst/>
          </a:prstGeom>
          <a:ln xmlns:a="http://schemas.openxmlformats.org/drawingml/2006/main" w="19050">
            <a:solidFill>
              <a:srgbClr val="72DCEB"/>
            </a:solidFill>
            <a:headEnd type="none" w="med" len="med"/>
            <a:tailEnd type="arrow" w="sm" len="sm"/>
          </a:ln>
        </p:spPr>
      </p:cxnSp>
      <p:cxnSp>
        <p:nvCxnSpPr>
          <p:cNvPr id="31" name="">
            <a:extLst xmlns:a="http://schemas.openxmlformats.org/drawingml/2006/main">
              <a:ext uri="{FF2B5EF4-FFF2-40B4-BE49-F238E27FC236}">
                <a16:creationId xmlns:a16="http://schemas.microsoft.com/office/drawing/2014/main" id="{034C0B63-4758-4E52-98D0-D9DCF3B3BE38}"/>
              </a:ext>
            </a:extLst>
          </p:cNvPr>
          <p:cNvCxnSpPr/>
          <p:nvPr/>
        </p:nvCxnSpPr>
        <p:spPr>
          <a:xfrm xmlns:a="http://schemas.openxmlformats.org/drawingml/2006/main">
            <a:off x="6810375" y="5172075"/>
            <a:ext cx="2619375" cy="0"/>
          </a:xfrm>
          <a:prstGeom xmlns:a="http://schemas.openxmlformats.org/drawingml/2006/main" prst="straightConnector1">
            <a:avLst/>
          </a:prstGeom>
          <a:ln xmlns:a="http://schemas.openxmlformats.org/drawingml/2006/main" w="19050">
            <a:solidFill>
              <a:srgbClr val="8CEBC5"/>
            </a:solidFill>
            <a:headEnd type="none" w="med" len="med"/>
            <a:tailEnd type="arrow" w="sm" len="sm"/>
          </a:ln>
        </p:spPr>
      </p:cxnSp>
      <p:cxnSp>
        <p:nvCxnSpPr>
          <p:cNvPr id="32" name="">
            <a:extLst xmlns:a="http://schemas.openxmlformats.org/drawingml/2006/main">
              <a:ext uri="{FF2B5EF4-FFF2-40B4-BE49-F238E27FC236}">
                <a16:creationId xmlns:a16="http://schemas.microsoft.com/office/drawing/2014/main" id="{2A90E766-9D5E-4108-BB60-3EFBDEBFEFFD}"/>
              </a:ext>
            </a:extLst>
          </p:cNvPr>
          <p:cNvCxnSpPr/>
          <p:nvPr/>
        </p:nvCxnSpPr>
        <p:spPr>
          <a:xfrm xmlns:a="http://schemas.openxmlformats.org/drawingml/2006/main">
            <a:off x="6810375" y="5305425"/>
            <a:ext cx="2619375" cy="0"/>
          </a:xfrm>
          <a:prstGeom xmlns:a="http://schemas.openxmlformats.org/drawingml/2006/main" prst="straightConnector1">
            <a:avLst/>
          </a:prstGeom>
          <a:ln xmlns:a="http://schemas.openxmlformats.org/drawingml/2006/main" w="19050">
            <a:solidFill>
              <a:srgbClr val="72DCEB"/>
            </a:solidFill>
            <a:headEnd type="arrow" w="sm" len="sm"/>
            <a:tailEnd type="none" w="med" len="med"/>
          </a:ln>
        </p:spPr>
      </p:cxnSp>
      <p:sp>
        <p:nvSpPr>
          <p:cNvPr id="33" name="">
            <a:extLst xmlns:a="http://schemas.openxmlformats.org/drawingml/2006/main">
              <a:ext uri="{FF2B5EF4-FFF2-40B4-BE49-F238E27FC236}">
                <a16:creationId xmlns:a16="http://schemas.microsoft.com/office/drawing/2014/main" id="{BB1A3DF5-8FB8-4152-BBF6-0E1E5B214664}"/>
              </a:ext>
            </a:extLst>
          </p:cNvPr>
          <p:cNvSpPr>
            <a:spLocks xmlns:a="http://schemas.openxmlformats.org/drawingml/2006/main" noGrp="1"/>
          </p:cNvSpPr>
          <p:nvPr/>
        </p:nvSpPr>
        <p:spPr>
          <a:xfrm xmlns:a="http://schemas.openxmlformats.org/drawingml/2006/main">
            <a:off x="5095875" y="2800350"/>
            <a:ext cx="2000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275" b="1">
                <a:solidFill>
                  <a:srgbClr val="8CEBC5"/>
                </a:solidFill>
                <a:latin typeface="Avenir Next"/>
                <a:ea typeface="Avenir Next"/>
                <a:cs typeface="Avenir Next"/>
              </a:defRPr>
            </a:defPPr>
            <a:lvl1pPr algn="ctr">
              <a:defRPr sz="1275" b="1">
                <a:solidFill>
                  <a:srgbClr val="8CEBC5"/>
                </a:solidFill>
                <a:latin typeface="Avenir Next"/>
                <a:ea typeface="Avenir Next"/>
                <a:cs typeface="Avenir Next"/>
              </a:defRPr>
            </a:lvl1pPr>
            <a:lvl2pPr algn="ctr">
              <a:defRPr sz="1275" b="1">
                <a:solidFill>
                  <a:srgbClr val="8CEBC5"/>
                </a:solidFill>
                <a:latin typeface="Avenir Next"/>
                <a:ea typeface="Avenir Next"/>
                <a:cs typeface="Avenir Next"/>
              </a:defRPr>
            </a:lvl2pPr>
            <a:lvl3pPr algn="ctr">
              <a:defRPr sz="1275" b="1">
                <a:solidFill>
                  <a:srgbClr val="8CEBC5"/>
                </a:solidFill>
                <a:latin typeface="Avenir Next"/>
                <a:ea typeface="Avenir Next"/>
                <a:cs typeface="Avenir Next"/>
              </a:defRPr>
            </a:lvl3pPr>
            <a:lvl4pPr algn="ctr">
              <a:defRPr sz="1275" b="1">
                <a:solidFill>
                  <a:srgbClr val="8CEBC5"/>
                </a:solidFill>
                <a:latin typeface="Avenir Next"/>
                <a:ea typeface="Avenir Next"/>
                <a:cs typeface="Avenir Next"/>
              </a:defRPr>
            </a:lvl4pPr>
            <a:lvl5pPr algn="ctr">
              <a:defRPr sz="1275" b="1">
                <a:solidFill>
                  <a:srgbClr val="8CEBC5"/>
                </a:solidFill>
                <a:latin typeface="Avenir Next"/>
                <a:ea typeface="Avenir Next"/>
                <a:cs typeface="Avenir Next"/>
              </a:defRPr>
            </a:lvl5pPr>
            <a:lvl6pPr algn="ctr">
              <a:defRPr sz="1275" b="1">
                <a:solidFill>
                  <a:srgbClr val="8CEBC5"/>
                </a:solidFill>
                <a:latin typeface="Avenir Next"/>
                <a:ea typeface="Avenir Next"/>
                <a:cs typeface="Avenir Next"/>
              </a:defRPr>
            </a:lvl6pPr>
            <a:lvl7pPr algn="ctr">
              <a:defRPr sz="1275" b="1">
                <a:solidFill>
                  <a:srgbClr val="8CEBC5"/>
                </a:solidFill>
                <a:latin typeface="Avenir Next"/>
                <a:ea typeface="Avenir Next"/>
                <a:cs typeface="Avenir Next"/>
              </a:defRPr>
            </a:lvl7pPr>
            <a:lvl8pPr algn="ctr">
              <a:defRPr sz="1275" b="1">
                <a:solidFill>
                  <a:srgbClr val="8CEBC5"/>
                </a:solidFill>
                <a:latin typeface="Avenir Next"/>
                <a:ea typeface="Avenir Next"/>
                <a:cs typeface="Avenir Next"/>
              </a:defRPr>
            </a:lvl8pPr>
            <a:lvl9pPr algn="ctr">
              <a:defRPr sz="1275" b="1">
                <a:solidFill>
                  <a:srgbClr val="8CEBC5"/>
                </a:solidFill>
                <a:latin typeface="Avenir Next"/>
                <a:ea typeface="Avenir Next"/>
                <a:cs typeface="Avenir Next"/>
              </a:defRPr>
            </a:lvl9pPr>
          </a:lstStyle>
          <a:p xmlns:a="http://schemas.openxmlformats.org/drawingml/2006/main">
            <a:pPr algn="ctr">
              <a:defRPr sz="1275" b="1">
                <a:solidFill>
                  <a:srgbClr val="8CEBC5"/>
                </a:solidFill>
                <a:latin typeface="Avenir Next"/>
                <a:ea typeface="Avenir Next"/>
                <a:cs typeface="Avenir Next"/>
              </a:defRPr>
            </a:pPr>
            <a:r>
              <a:rPr sz="1275" b="1">
                <a:solidFill>
                  <a:srgbClr val="8CEBC5"/>
                </a:solidFill>
                <a:latin typeface="Avenir Next"/>
                <a:ea typeface="Avenir Next"/>
                <a:cs typeface="Avenir Next"/>
              </a:rPr>
              <a:t>REUNO</a:t>
            </a:r>
          </a:p>
        </p:txBody>
      </p:sp>
      <p:sp>
        <p:nvSpPr>
          <p:cNvPr id="34" name="">
            <a:extLst xmlns:a="http://schemas.openxmlformats.org/drawingml/2006/main">
              <a:ext uri="{FF2B5EF4-FFF2-40B4-BE49-F238E27FC236}">
                <a16:creationId xmlns:a16="http://schemas.microsoft.com/office/drawing/2014/main" id="{FC886C8D-835C-444B-900B-A3AE4C2F23F2}"/>
              </a:ext>
            </a:extLst>
          </p:cNvPr>
          <p:cNvSpPr>
            <a:spLocks xmlns:a="http://schemas.openxmlformats.org/drawingml/2006/main" noGrp="1"/>
          </p:cNvSpPr>
          <p:nvPr/>
        </p:nvSpPr>
        <p:spPr>
          <a:xfrm xmlns:a="http://schemas.openxmlformats.org/drawingml/2006/main">
            <a:off x="2476500" y="5781675"/>
            <a:ext cx="3333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8CEBC5"/>
                </a:solidFill>
                <a:latin typeface="Avenir Next"/>
                <a:ea typeface="Avenir Next"/>
                <a:cs typeface="Avenir Next"/>
              </a:defRPr>
            </a:defPPr>
            <a:lvl1pPr algn="l">
              <a:defRPr sz="1275" b="1">
                <a:solidFill>
                  <a:srgbClr val="8CEBC5"/>
                </a:solidFill>
                <a:latin typeface="Avenir Next"/>
                <a:ea typeface="Avenir Next"/>
                <a:cs typeface="Avenir Next"/>
              </a:defRPr>
            </a:lvl1pPr>
            <a:lvl2pPr algn="l">
              <a:defRPr sz="1275" b="1">
                <a:solidFill>
                  <a:srgbClr val="8CEBC5"/>
                </a:solidFill>
                <a:latin typeface="Avenir Next"/>
                <a:ea typeface="Avenir Next"/>
                <a:cs typeface="Avenir Next"/>
              </a:defRPr>
            </a:lvl2pPr>
            <a:lvl3pPr algn="l">
              <a:defRPr sz="1275" b="1">
                <a:solidFill>
                  <a:srgbClr val="8CEBC5"/>
                </a:solidFill>
                <a:latin typeface="Avenir Next"/>
                <a:ea typeface="Avenir Next"/>
                <a:cs typeface="Avenir Next"/>
              </a:defRPr>
            </a:lvl3pPr>
            <a:lvl4pPr algn="l">
              <a:defRPr sz="1275" b="1">
                <a:solidFill>
                  <a:srgbClr val="8CEBC5"/>
                </a:solidFill>
                <a:latin typeface="Avenir Next"/>
                <a:ea typeface="Avenir Next"/>
                <a:cs typeface="Avenir Next"/>
              </a:defRPr>
            </a:lvl4pPr>
            <a:lvl5pPr algn="l">
              <a:defRPr sz="1275" b="1">
                <a:solidFill>
                  <a:srgbClr val="8CEBC5"/>
                </a:solidFill>
                <a:latin typeface="Avenir Next"/>
                <a:ea typeface="Avenir Next"/>
                <a:cs typeface="Avenir Next"/>
              </a:defRPr>
            </a:lvl5pPr>
            <a:lvl6pPr algn="l">
              <a:defRPr sz="1275" b="1">
                <a:solidFill>
                  <a:srgbClr val="8CEBC5"/>
                </a:solidFill>
                <a:latin typeface="Avenir Next"/>
                <a:ea typeface="Avenir Next"/>
                <a:cs typeface="Avenir Next"/>
              </a:defRPr>
            </a:lvl6pPr>
            <a:lvl7pPr algn="l">
              <a:defRPr sz="1275" b="1">
                <a:solidFill>
                  <a:srgbClr val="8CEBC5"/>
                </a:solidFill>
                <a:latin typeface="Avenir Next"/>
                <a:ea typeface="Avenir Next"/>
                <a:cs typeface="Avenir Next"/>
              </a:defRPr>
            </a:lvl7pPr>
            <a:lvl8pPr algn="l">
              <a:defRPr sz="1275" b="1">
                <a:solidFill>
                  <a:srgbClr val="8CEBC5"/>
                </a:solidFill>
                <a:latin typeface="Avenir Next"/>
                <a:ea typeface="Avenir Next"/>
                <a:cs typeface="Avenir Next"/>
              </a:defRPr>
            </a:lvl8pPr>
            <a:lvl9pPr algn="l">
              <a:defRPr sz="1275" b="1">
                <a:solidFill>
                  <a:srgbClr val="8CEBC5"/>
                </a:solidFill>
                <a:latin typeface="Avenir Next"/>
                <a:ea typeface="Avenir Next"/>
                <a:cs typeface="Avenir Next"/>
              </a:defRPr>
            </a:lvl9pPr>
          </a:lstStyle>
          <a:p xmlns:a="http://schemas.openxmlformats.org/drawingml/2006/main">
            <a:pPr algn="l">
              <a:defRPr sz="1275" b="1">
                <a:solidFill>
                  <a:srgbClr val="8CEBC5"/>
                </a:solidFill>
                <a:latin typeface="Avenir Next"/>
                <a:ea typeface="Avenir Next"/>
                <a:cs typeface="Avenir Next"/>
              </a:defRPr>
            </a:pPr>
            <a:r>
              <a:rPr sz="1275" b="1">
                <a:solidFill>
                  <a:srgbClr val="8CEBC5"/>
                </a:solidFill>
                <a:latin typeface="Avenir Next"/>
                <a:ea typeface="Avenir Next"/>
                <a:cs typeface="Avenir Next"/>
              </a:rPr>
              <a:t>CERERI: Reuno → participanți</a:t>
            </a:r>
          </a:p>
        </p:txBody>
      </p:sp>
      <p:sp>
        <p:nvSpPr>
          <p:cNvPr id="35" name="">
            <a:extLst xmlns:a="http://schemas.openxmlformats.org/drawingml/2006/main">
              <a:ext uri="{FF2B5EF4-FFF2-40B4-BE49-F238E27FC236}">
                <a16:creationId xmlns:a16="http://schemas.microsoft.com/office/drawing/2014/main" id="{18DD0727-EFEB-4EB9-A058-BE3D45A1F96B}"/>
              </a:ext>
            </a:extLst>
          </p:cNvPr>
          <p:cNvSpPr>
            <a:spLocks xmlns:a="http://schemas.openxmlformats.org/drawingml/2006/main" noGrp="1"/>
          </p:cNvSpPr>
          <p:nvPr/>
        </p:nvSpPr>
        <p:spPr>
          <a:xfrm xmlns:a="http://schemas.openxmlformats.org/drawingml/2006/main">
            <a:off x="6191250" y="5781675"/>
            <a:ext cx="3714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72DCEB"/>
                </a:solidFill>
                <a:latin typeface="Avenir Next"/>
                <a:ea typeface="Avenir Next"/>
                <a:cs typeface="Avenir Next"/>
              </a:defRPr>
            </a:defPPr>
            <a:lvl1pPr algn="l">
              <a:defRPr sz="1275" b="1">
                <a:solidFill>
                  <a:srgbClr val="72DCEB"/>
                </a:solidFill>
                <a:latin typeface="Avenir Next"/>
                <a:ea typeface="Avenir Next"/>
                <a:cs typeface="Avenir Next"/>
              </a:defRPr>
            </a:lvl1pPr>
            <a:lvl2pPr algn="l">
              <a:defRPr sz="1275" b="1">
                <a:solidFill>
                  <a:srgbClr val="72DCEB"/>
                </a:solidFill>
                <a:latin typeface="Avenir Next"/>
                <a:ea typeface="Avenir Next"/>
                <a:cs typeface="Avenir Next"/>
              </a:defRPr>
            </a:lvl2pPr>
            <a:lvl3pPr algn="l">
              <a:defRPr sz="1275" b="1">
                <a:solidFill>
                  <a:srgbClr val="72DCEB"/>
                </a:solidFill>
                <a:latin typeface="Avenir Next"/>
                <a:ea typeface="Avenir Next"/>
                <a:cs typeface="Avenir Next"/>
              </a:defRPr>
            </a:lvl3pPr>
            <a:lvl4pPr algn="l">
              <a:defRPr sz="1275" b="1">
                <a:solidFill>
                  <a:srgbClr val="72DCEB"/>
                </a:solidFill>
                <a:latin typeface="Avenir Next"/>
                <a:ea typeface="Avenir Next"/>
                <a:cs typeface="Avenir Next"/>
              </a:defRPr>
            </a:lvl4pPr>
            <a:lvl5pPr algn="l">
              <a:defRPr sz="1275" b="1">
                <a:solidFill>
                  <a:srgbClr val="72DCEB"/>
                </a:solidFill>
                <a:latin typeface="Avenir Next"/>
                <a:ea typeface="Avenir Next"/>
                <a:cs typeface="Avenir Next"/>
              </a:defRPr>
            </a:lvl5pPr>
            <a:lvl6pPr algn="l">
              <a:defRPr sz="1275" b="1">
                <a:solidFill>
                  <a:srgbClr val="72DCEB"/>
                </a:solidFill>
                <a:latin typeface="Avenir Next"/>
                <a:ea typeface="Avenir Next"/>
                <a:cs typeface="Avenir Next"/>
              </a:defRPr>
            </a:lvl6pPr>
            <a:lvl7pPr algn="l">
              <a:defRPr sz="1275" b="1">
                <a:solidFill>
                  <a:srgbClr val="72DCEB"/>
                </a:solidFill>
                <a:latin typeface="Avenir Next"/>
                <a:ea typeface="Avenir Next"/>
                <a:cs typeface="Avenir Next"/>
              </a:defRPr>
            </a:lvl7pPr>
            <a:lvl8pPr algn="l">
              <a:defRPr sz="1275" b="1">
                <a:solidFill>
                  <a:srgbClr val="72DCEB"/>
                </a:solidFill>
                <a:latin typeface="Avenir Next"/>
                <a:ea typeface="Avenir Next"/>
                <a:cs typeface="Avenir Next"/>
              </a:defRPr>
            </a:lvl8pPr>
            <a:lvl9pPr algn="l">
              <a:defRPr sz="1275" b="1">
                <a:solidFill>
                  <a:srgbClr val="72DCEB"/>
                </a:solidFill>
                <a:latin typeface="Avenir Next"/>
                <a:ea typeface="Avenir Next"/>
                <a:cs typeface="Avenir Next"/>
              </a:defRPr>
            </a:lvl9pPr>
          </a:lstStyle>
          <a:p xmlns:a="http://schemas.openxmlformats.org/drawingml/2006/main">
            <a:pPr algn="l">
              <a:defRPr sz="1275" b="1">
                <a:solidFill>
                  <a:srgbClr val="72DCEB"/>
                </a:solidFill>
                <a:latin typeface="Avenir Next"/>
                <a:ea typeface="Avenir Next"/>
                <a:cs typeface="Avenir Next"/>
              </a:defRPr>
            </a:pPr>
            <a:r>
              <a:rPr sz="1275" b="1">
                <a:solidFill>
                  <a:srgbClr val="72DCEB"/>
                </a:solidFill>
                <a:latin typeface="Avenir Next"/>
                <a:ea typeface="Avenir Next"/>
                <a:cs typeface="Avenir Next"/>
              </a:rPr>
              <a:t>RĂSPUNSURI: participanți → Reuno</a:t>
            </a:r>
          </a:p>
        </p:txBody>
      </p:sp>
      <p:sp>
        <p:nvSpPr>
          <p:cNvPr id="36" name="">
            <a:extLst xmlns:a="http://schemas.openxmlformats.org/drawingml/2006/main">
              <a:ext uri="{FF2B5EF4-FFF2-40B4-BE49-F238E27FC236}">
                <a16:creationId xmlns:a16="http://schemas.microsoft.com/office/drawing/2014/main" id="{3F89C69C-0991-4518-98E6-D02876BCDAF0}"/>
              </a:ext>
            </a:extLst>
          </p:cNvPr>
          <p:cNvSpPr>
            <a:spLocks xmlns:a="http://schemas.openxmlformats.org/drawingml/2006/main" noGrp="1"/>
          </p:cNvSpPr>
          <p:nvPr/>
        </p:nvSpPr>
        <p:spPr>
          <a:xfrm xmlns:a="http://schemas.openxmlformats.org/drawingml/2006/main">
            <a:off x="2286000" y="6153150"/>
            <a:ext cx="7620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500" b="1">
                <a:solidFill>
                  <a:srgbClr val="F2F7F5"/>
                </a:solidFill>
                <a:latin typeface="Avenir Next"/>
                <a:ea typeface="Avenir Next"/>
                <a:cs typeface="Avenir Next"/>
              </a:defRPr>
            </a:defPPr>
            <a:lvl1pPr algn="ctr">
              <a:defRPr sz="1500" b="1">
                <a:solidFill>
                  <a:srgbClr val="F2F7F5"/>
                </a:solidFill>
                <a:latin typeface="Avenir Next"/>
                <a:ea typeface="Avenir Next"/>
                <a:cs typeface="Avenir Next"/>
              </a:defRPr>
            </a:lvl1pPr>
            <a:lvl2pPr algn="ctr">
              <a:defRPr sz="1500" b="1">
                <a:solidFill>
                  <a:srgbClr val="F2F7F5"/>
                </a:solidFill>
                <a:latin typeface="Avenir Next"/>
                <a:ea typeface="Avenir Next"/>
                <a:cs typeface="Avenir Next"/>
              </a:defRPr>
            </a:lvl2pPr>
            <a:lvl3pPr algn="ctr">
              <a:defRPr sz="1500" b="1">
                <a:solidFill>
                  <a:srgbClr val="F2F7F5"/>
                </a:solidFill>
                <a:latin typeface="Avenir Next"/>
                <a:ea typeface="Avenir Next"/>
                <a:cs typeface="Avenir Next"/>
              </a:defRPr>
            </a:lvl3pPr>
            <a:lvl4pPr algn="ctr">
              <a:defRPr sz="1500" b="1">
                <a:solidFill>
                  <a:srgbClr val="F2F7F5"/>
                </a:solidFill>
                <a:latin typeface="Avenir Next"/>
                <a:ea typeface="Avenir Next"/>
                <a:cs typeface="Avenir Next"/>
              </a:defRPr>
            </a:lvl4pPr>
            <a:lvl5pPr algn="ctr">
              <a:defRPr sz="1500" b="1">
                <a:solidFill>
                  <a:srgbClr val="F2F7F5"/>
                </a:solidFill>
                <a:latin typeface="Avenir Next"/>
                <a:ea typeface="Avenir Next"/>
                <a:cs typeface="Avenir Next"/>
              </a:defRPr>
            </a:lvl5pPr>
            <a:lvl6pPr algn="ctr">
              <a:defRPr sz="1500" b="1">
                <a:solidFill>
                  <a:srgbClr val="F2F7F5"/>
                </a:solidFill>
                <a:latin typeface="Avenir Next"/>
                <a:ea typeface="Avenir Next"/>
                <a:cs typeface="Avenir Next"/>
              </a:defRPr>
            </a:lvl6pPr>
            <a:lvl7pPr algn="ctr">
              <a:defRPr sz="1500" b="1">
                <a:solidFill>
                  <a:srgbClr val="F2F7F5"/>
                </a:solidFill>
                <a:latin typeface="Avenir Next"/>
                <a:ea typeface="Avenir Next"/>
                <a:cs typeface="Avenir Next"/>
              </a:defRPr>
            </a:lvl7pPr>
            <a:lvl8pPr algn="ctr">
              <a:defRPr sz="1500" b="1">
                <a:solidFill>
                  <a:srgbClr val="F2F7F5"/>
                </a:solidFill>
                <a:latin typeface="Avenir Next"/>
                <a:ea typeface="Avenir Next"/>
                <a:cs typeface="Avenir Next"/>
              </a:defRPr>
            </a:lvl8pPr>
            <a:lvl9pPr algn="ctr">
              <a:defRPr sz="1500" b="1">
                <a:solidFill>
                  <a:srgbClr val="F2F7F5"/>
                </a:solidFill>
                <a:latin typeface="Avenir Next"/>
                <a:ea typeface="Avenir Next"/>
                <a:cs typeface="Avenir Next"/>
              </a:defRPr>
            </a:lvl9pPr>
          </a:lstStyle>
          <a:p xmlns:a="http://schemas.openxmlformats.org/drawingml/2006/main">
            <a:pPr algn="ctr">
              <a:defRPr sz="1500" b="1">
                <a:solidFill>
                  <a:srgbClr val="F2F7F5"/>
                </a:solidFill>
                <a:latin typeface="Avenir Next"/>
                <a:ea typeface="Avenir Next"/>
                <a:cs typeface="Avenir Next"/>
              </a:defRPr>
            </a:pPr>
            <a:r>
              <a:rPr sz="1500" b="1">
                <a:solidFill>
                  <a:srgbClr val="F2F7F5"/>
                </a:solidFill>
                <a:latin typeface="Avenir Next"/>
                <a:ea typeface="Avenir Next"/>
                <a:cs typeface="Avenir Next"/>
              </a:rPr>
              <a:t>Locația și furnizorii confirmă condițiile și livrează propriile servicii.</a:t>
            </a:r>
          </a:p>
        </p:txBody>
      </p:sp>
      <p:sp>
        <p:nvSpPr>
          <p:cNvPr id="37" name="">
            <a:extLst xmlns:a="http://schemas.openxmlformats.org/drawingml/2006/main">
              <a:ext uri="{FF2B5EF4-FFF2-40B4-BE49-F238E27FC236}">
                <a16:creationId xmlns:a16="http://schemas.microsoft.com/office/drawing/2014/main" id="{59B0C01C-F8F4-4563-AC7D-98EB47487B2D}"/>
              </a:ext>
            </a:extLst>
          </p:cNvPr>
          <p:cNvSpPr>
            <a:spLocks xmlns:a="http://schemas.openxmlformats.org/drawingml/2006/main" noGrp="1"/>
          </p:cNvSpPr>
          <p:nvPr/>
        </p:nvSpPr>
        <p:spPr>
          <a:xfrm xmlns:a="http://schemas.openxmlformats.org/drawingml/2006/main">
            <a:off x="609600" y="6477000"/>
            <a:ext cx="666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125" b="0">
                <a:solidFill>
                  <a:srgbClr val="BDD0CE"/>
                </a:solidFill>
                <a:latin typeface="Avenir Next"/>
                <a:ea typeface="Avenir Next"/>
                <a:cs typeface="Avenir Next"/>
              </a:defRPr>
            </a:defPPr>
            <a:lvl1pPr algn="l">
              <a:defRPr sz="1125" b="0">
                <a:solidFill>
                  <a:srgbClr val="BDD0CE"/>
                </a:solidFill>
                <a:latin typeface="Avenir Next"/>
                <a:ea typeface="Avenir Next"/>
                <a:cs typeface="Avenir Next"/>
              </a:defRPr>
            </a:lvl1pPr>
            <a:lvl2pPr algn="l">
              <a:defRPr sz="1125" b="0">
                <a:solidFill>
                  <a:srgbClr val="BDD0CE"/>
                </a:solidFill>
                <a:latin typeface="Avenir Next"/>
                <a:ea typeface="Avenir Next"/>
                <a:cs typeface="Avenir Next"/>
              </a:defRPr>
            </a:lvl2pPr>
            <a:lvl3pPr algn="l">
              <a:defRPr sz="1125" b="0">
                <a:solidFill>
                  <a:srgbClr val="BDD0CE"/>
                </a:solidFill>
                <a:latin typeface="Avenir Next"/>
                <a:ea typeface="Avenir Next"/>
                <a:cs typeface="Avenir Next"/>
              </a:defRPr>
            </a:lvl3pPr>
            <a:lvl4pPr algn="l">
              <a:defRPr sz="1125" b="0">
                <a:solidFill>
                  <a:srgbClr val="BDD0CE"/>
                </a:solidFill>
                <a:latin typeface="Avenir Next"/>
                <a:ea typeface="Avenir Next"/>
                <a:cs typeface="Avenir Next"/>
              </a:defRPr>
            </a:lvl4pPr>
            <a:lvl5pPr algn="l">
              <a:defRPr sz="1125" b="0">
                <a:solidFill>
                  <a:srgbClr val="BDD0CE"/>
                </a:solidFill>
                <a:latin typeface="Avenir Next"/>
                <a:ea typeface="Avenir Next"/>
                <a:cs typeface="Avenir Next"/>
              </a:defRPr>
            </a:lvl5pPr>
            <a:lvl6pPr algn="l">
              <a:defRPr sz="1125" b="0">
                <a:solidFill>
                  <a:srgbClr val="BDD0CE"/>
                </a:solidFill>
                <a:latin typeface="Avenir Next"/>
                <a:ea typeface="Avenir Next"/>
                <a:cs typeface="Avenir Next"/>
              </a:defRPr>
            </a:lvl6pPr>
            <a:lvl7pPr algn="l">
              <a:defRPr sz="1125" b="0">
                <a:solidFill>
                  <a:srgbClr val="BDD0CE"/>
                </a:solidFill>
                <a:latin typeface="Avenir Next"/>
                <a:ea typeface="Avenir Next"/>
                <a:cs typeface="Avenir Next"/>
              </a:defRPr>
            </a:lvl7pPr>
            <a:lvl8pPr algn="l">
              <a:defRPr sz="1125" b="0">
                <a:solidFill>
                  <a:srgbClr val="BDD0CE"/>
                </a:solidFill>
                <a:latin typeface="Avenir Next"/>
                <a:ea typeface="Avenir Next"/>
                <a:cs typeface="Avenir Next"/>
              </a:defRPr>
            </a:lvl8pPr>
            <a:lvl9pPr algn="l">
              <a:defRPr sz="1125" b="0">
                <a:solidFill>
                  <a:srgbClr val="BDD0CE"/>
                </a:solidFill>
                <a:latin typeface="Avenir Next"/>
                <a:ea typeface="Avenir Next"/>
                <a:cs typeface="Avenir Next"/>
              </a:defRPr>
            </a:lvl9pPr>
          </a:lstStyle>
          <a:p xmlns:a="http://schemas.openxmlformats.org/drawingml/2006/main">
            <a:pPr algn="l">
              <a:defRPr sz="1125" b="0">
                <a:solidFill>
                  <a:srgbClr val="BDD0CE"/>
                </a:solidFill>
                <a:latin typeface="Avenir Next"/>
                <a:ea typeface="Avenir Next"/>
                <a:cs typeface="Avenir Next"/>
              </a:defRPr>
            </a:pPr>
            <a:r>
              <a:rPr sz="1125" b="0">
                <a:solidFill>
                  <a:srgbClr val="BDD0CE"/>
                </a:solidFill>
                <a:latin typeface="Avenir Next"/>
                <a:ea typeface="Avenir Next"/>
                <a:cs typeface="Avenir Next"/>
              </a:rPr>
              <a:t>Servicii și tipuri de evenimente: </a:t>
            </a:r>
            <a:r>
              <a:rPr sz="1125" b="0">
                <a:solidFill>
                  <a:srgbClr val="BDD0CE"/>
                </a:solidFill>
                <a:latin typeface="Avenir Next"/>
                <a:ea typeface="Avenir Next"/>
                <a:cs typeface="Avenir Next"/>
                <a:hlinkClick xmlns:ns0="http://schemas.openxmlformats.org/officeDocument/2006/relationships" ns0:id="rId1000" action="ppaction://hlinksldjump"/>
              </a:rPr>
              <a:t>A01</a:t>
            </a:r>
          </a:p>
        </p:txBody>
      </p:sp>
      <p:sp xmlns:a="http://schemas.openxmlformats.org/drawingml/2006/main">
        <p:nvSpPr>
          <p:cNvPr id="39" name="Reuno wordmark"/>
          <p:cNvSpPr txBox="1"/>
          <p:nvPr/>
        </p:nvSpPr>
        <p:spPr>
          <a:xfrm>
            <a:off x="10367963" y="342900"/>
            <a:ext cx="1000125" cy="285750"/>
          </a:xfrm>
          <a:prstGeom prst="rect">
            <a:avLst/>
          </a:prstGeom>
          <a:noFill/>
          <a:ln>
            <a:noFill/>
          </a:ln>
        </p:spPr>
        <p:txBody>
          <a:bodyPr wrap="none" lIns="0" tIns="0" rIns="0" bIns="0" anchor="ctr"/>
          <a:lstStyle/>
          <a:p>
            <a:pPr algn="l"/>
            <a:r>
              <a:rPr lang="ro-RO" sz="1500" b="1">
                <a:solidFill>
                  <a:srgbClr val="F3F8F6"/>
                </a:solidFill>
                <a:latin typeface="Avenir Next"/>
              </a:rPr>
              <a:t>Reuno</a:t>
            </a:r>
            <a:endParaRPr lang="ro-RO"/>
          </a:p>
        </p:txBody>
      </p:sp>
    </p:spTree>
    <p:extLst>
      <p:ext uri="{BB962C8B-B14F-4D97-AF65-F5344CB8AC3E}">
        <p14:creationId xmlns:p14="http://schemas.microsoft.com/office/powerpoint/2010/main" val="1877219212"/>
      </p:ext>
    </p:extLst>
  </p:cSld>
</p:sld>
</file>

<file path=ppt/slides/slide4.xml><?xml version="1.0" encoding="utf-8"?>
<p:sld xmlns:p="http://schemas.openxmlformats.org/presentationml/2006/main">
  <p:cSld>
    <p:bg>
      <p:bgPr>
        <a:solidFill xmlns:a="http://schemas.openxmlformats.org/drawingml/2006/main">
          <a:srgbClr val="07181C"/>
        </a:solidFill>
      </p:bgPr>
    </p:bg>
    <p:spTree>
      <p:nvGrpSpPr>
        <p:cNvPr id="1" name=""/>
        <p:cNvGrpSpPr/>
        <p:nvPr/>
      </p:nvGrpSpPr>
      <p:grpSpPr>
        <a:xfrm xmlns:a="http://schemas.openxmlformats.org/drawingml/2006/main"/>
      </p:grpSpPr>
      <p:pic>
        <p:nvPicPr>
          <p:cNvPr id="23" name="">
            <a:extLst xmlns:a="http://schemas.openxmlformats.org/drawingml/2006/main">
              <a:ext uri="{FF2B5EF4-FFF2-40B4-BE49-F238E27FC236}">
                <a16:creationId xmlns:a16="http://schemas.microsoft.com/office/drawing/2014/main" id="{04E63FA7-B8A4-4347-93D9-ADFA45580FF4}"/>
              </a:ext>
            </a:extLst>
          </p:cNvPr>
          <p:cNvPicPr>
            <a:picLocks xmlns:a="http://schemas.openxmlformats.org/drawingml/2006/main" noChangeAspect="1"/>
          </p:cNvPicPr>
          <p:nvPr/>
        </p:nvPicPr>
        <p:blipFill>
          <a:blip xmlns:r="http://schemas.openxmlformats.org/officeDocument/2006/relationships" xmlns:a="http://schemas.openxmlformats.org/drawingml/2006/main" r:embed="R86584af749b743db"/>
          <ns0:srcRect xmlns:ns0="http://schemas.openxmlformats.org/drawingml/2006/main" r="71000"/>
          <a:stretch xmlns:a="http://schemas.openxmlformats.org/drawingml/2006/main"/>
        </p:blipFill>
        <p:spPr>
          <a:xfrm xmlns:a="http://schemas.openxmlformats.org/drawingml/2006/main">
            <a:off x="9953625" y="238125"/>
            <a:ext cx="414338" cy="47625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1030C1D-31BC-414B-8E3B-0E073E46907D}"/>
              </a:ext>
            </a:extLst>
          </p:cNvPr>
          <p:cNvSpPr>
            <a:spLocks xmlns:a="http://schemas.openxmlformats.org/drawingml/2006/main" noGrp="1"/>
          </p:cNvSpPr>
          <p:nvPr/>
        </p:nvSpPr>
        <p:spPr>
          <a:xfrm xmlns:a="http://schemas.openxmlformats.org/drawingml/2006/main">
            <a:off x="609600" y="371475"/>
            <a:ext cx="809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1">
                <a:solidFill>
                  <a:srgbClr val="8CEBC5"/>
                </a:solidFill>
                <a:latin typeface="Avenir Next"/>
                <a:ea typeface="Avenir Next"/>
                <a:cs typeface="Avenir Next"/>
              </a:defRPr>
            </a:defPPr>
            <a:lvl1pPr algn="l">
              <a:defRPr sz="1350" b="1">
                <a:solidFill>
                  <a:srgbClr val="8CEBC5"/>
                </a:solidFill>
                <a:latin typeface="Avenir Next"/>
                <a:ea typeface="Avenir Next"/>
                <a:cs typeface="Avenir Next"/>
              </a:defRPr>
            </a:lvl1pPr>
            <a:lvl2pPr algn="l">
              <a:defRPr sz="1350" b="1">
                <a:solidFill>
                  <a:srgbClr val="8CEBC5"/>
                </a:solidFill>
                <a:latin typeface="Avenir Next"/>
                <a:ea typeface="Avenir Next"/>
                <a:cs typeface="Avenir Next"/>
              </a:defRPr>
            </a:lvl2pPr>
            <a:lvl3pPr algn="l">
              <a:defRPr sz="1350" b="1">
                <a:solidFill>
                  <a:srgbClr val="8CEBC5"/>
                </a:solidFill>
                <a:latin typeface="Avenir Next"/>
                <a:ea typeface="Avenir Next"/>
                <a:cs typeface="Avenir Next"/>
              </a:defRPr>
            </a:lvl3pPr>
            <a:lvl4pPr algn="l">
              <a:defRPr sz="1350" b="1">
                <a:solidFill>
                  <a:srgbClr val="8CEBC5"/>
                </a:solidFill>
                <a:latin typeface="Avenir Next"/>
                <a:ea typeface="Avenir Next"/>
                <a:cs typeface="Avenir Next"/>
              </a:defRPr>
            </a:lvl4pPr>
            <a:lvl5pPr algn="l">
              <a:defRPr sz="1350" b="1">
                <a:solidFill>
                  <a:srgbClr val="8CEBC5"/>
                </a:solidFill>
                <a:latin typeface="Avenir Next"/>
                <a:ea typeface="Avenir Next"/>
                <a:cs typeface="Avenir Next"/>
              </a:defRPr>
            </a:lvl5pPr>
            <a:lvl6pPr algn="l">
              <a:defRPr sz="1350" b="1">
                <a:solidFill>
                  <a:srgbClr val="8CEBC5"/>
                </a:solidFill>
                <a:latin typeface="Avenir Next"/>
                <a:ea typeface="Avenir Next"/>
                <a:cs typeface="Avenir Next"/>
              </a:defRPr>
            </a:lvl6pPr>
            <a:lvl7pPr algn="l">
              <a:defRPr sz="1350" b="1">
                <a:solidFill>
                  <a:srgbClr val="8CEBC5"/>
                </a:solidFill>
                <a:latin typeface="Avenir Next"/>
                <a:ea typeface="Avenir Next"/>
                <a:cs typeface="Avenir Next"/>
              </a:defRPr>
            </a:lvl7pPr>
            <a:lvl8pPr algn="l">
              <a:defRPr sz="1350" b="1">
                <a:solidFill>
                  <a:srgbClr val="8CEBC5"/>
                </a:solidFill>
                <a:latin typeface="Avenir Next"/>
                <a:ea typeface="Avenir Next"/>
                <a:cs typeface="Avenir Next"/>
              </a:defRPr>
            </a:lvl8pPr>
            <a:lvl9pPr algn="l">
              <a:defRPr sz="1350" b="1">
                <a:solidFill>
                  <a:srgbClr val="8CEBC5"/>
                </a:solidFill>
                <a:latin typeface="Avenir Next"/>
                <a:ea typeface="Avenir Next"/>
                <a:cs typeface="Avenir Next"/>
              </a:defRPr>
            </a:lvl9pPr>
          </a:lstStyle>
          <a:p xmlns:a="http://schemas.openxmlformats.org/drawingml/2006/main">
            <a:pPr algn="l">
              <a:defRPr sz="1350" b="1">
                <a:solidFill>
                  <a:srgbClr val="8CEBC5"/>
                </a:solidFill>
                <a:latin typeface="Avenir Next"/>
                <a:ea typeface="Avenir Next"/>
                <a:cs typeface="Avenir Next"/>
              </a:defRPr>
            </a:pPr>
            <a:r>
              <a:rPr sz="1350" b="1">
                <a:solidFill>
                  <a:srgbClr val="8CEBC5"/>
                </a:solidFill>
                <a:latin typeface="Avenir Next"/>
                <a:ea typeface="Avenir Next"/>
                <a:cs typeface="Avenir Next"/>
              </a:rPr>
              <a:t>1  /  GĂSIM LOCAȚIA  /  EXEMPLU</a:t>
            </a:r>
          </a:p>
        </p:txBody>
      </p:sp>
      <p:sp>
        <p:nvSpPr>
          <p:cNvPr id="3" name="">
            <a:extLst xmlns:a="http://schemas.openxmlformats.org/drawingml/2006/main">
              <a:ext uri="{FF2B5EF4-FFF2-40B4-BE49-F238E27FC236}">
                <a16:creationId xmlns:a16="http://schemas.microsoft.com/office/drawing/2014/main" id="{929636F7-634E-4C2F-8296-E9E469C0DDA5}"/>
              </a:ext>
            </a:extLst>
          </p:cNvPr>
          <p:cNvSpPr>
            <a:spLocks xmlns:a="http://schemas.openxmlformats.org/drawingml/2006/main" noGrp="1"/>
          </p:cNvSpPr>
          <p:nvPr/>
        </p:nvSpPr>
        <p:spPr>
          <a:xfrm xmlns:a="http://schemas.openxmlformats.org/drawingml/2006/main">
            <a:off x="11239500" y="6477000"/>
            <a:ext cx="47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125" b="0">
                <a:solidFill>
                  <a:srgbClr val="BDD0CE"/>
                </a:solidFill>
                <a:latin typeface="Avenir Next"/>
                <a:ea typeface="Avenir Next"/>
                <a:cs typeface="Avenir Next"/>
              </a:defRPr>
            </a:defPPr>
            <a:lvl1pPr algn="l">
              <a:defRPr sz="1125" b="0">
                <a:solidFill>
                  <a:srgbClr val="BDD0CE"/>
                </a:solidFill>
                <a:latin typeface="Avenir Next"/>
                <a:ea typeface="Avenir Next"/>
                <a:cs typeface="Avenir Next"/>
              </a:defRPr>
            </a:lvl1pPr>
            <a:lvl2pPr algn="l">
              <a:defRPr sz="1125" b="0">
                <a:solidFill>
                  <a:srgbClr val="BDD0CE"/>
                </a:solidFill>
                <a:latin typeface="Avenir Next"/>
                <a:ea typeface="Avenir Next"/>
                <a:cs typeface="Avenir Next"/>
              </a:defRPr>
            </a:lvl2pPr>
            <a:lvl3pPr algn="l">
              <a:defRPr sz="1125" b="0">
                <a:solidFill>
                  <a:srgbClr val="BDD0CE"/>
                </a:solidFill>
                <a:latin typeface="Avenir Next"/>
                <a:ea typeface="Avenir Next"/>
                <a:cs typeface="Avenir Next"/>
              </a:defRPr>
            </a:lvl3pPr>
            <a:lvl4pPr algn="l">
              <a:defRPr sz="1125" b="0">
                <a:solidFill>
                  <a:srgbClr val="BDD0CE"/>
                </a:solidFill>
                <a:latin typeface="Avenir Next"/>
                <a:ea typeface="Avenir Next"/>
                <a:cs typeface="Avenir Next"/>
              </a:defRPr>
            </a:lvl4pPr>
            <a:lvl5pPr algn="l">
              <a:defRPr sz="1125" b="0">
                <a:solidFill>
                  <a:srgbClr val="BDD0CE"/>
                </a:solidFill>
                <a:latin typeface="Avenir Next"/>
                <a:ea typeface="Avenir Next"/>
                <a:cs typeface="Avenir Next"/>
              </a:defRPr>
            </a:lvl5pPr>
            <a:lvl6pPr algn="l">
              <a:defRPr sz="1125" b="0">
                <a:solidFill>
                  <a:srgbClr val="BDD0CE"/>
                </a:solidFill>
                <a:latin typeface="Avenir Next"/>
                <a:ea typeface="Avenir Next"/>
                <a:cs typeface="Avenir Next"/>
              </a:defRPr>
            </a:lvl6pPr>
            <a:lvl7pPr algn="l">
              <a:defRPr sz="1125" b="0">
                <a:solidFill>
                  <a:srgbClr val="BDD0CE"/>
                </a:solidFill>
                <a:latin typeface="Avenir Next"/>
                <a:ea typeface="Avenir Next"/>
                <a:cs typeface="Avenir Next"/>
              </a:defRPr>
            </a:lvl7pPr>
            <a:lvl8pPr algn="l">
              <a:defRPr sz="1125" b="0">
                <a:solidFill>
                  <a:srgbClr val="BDD0CE"/>
                </a:solidFill>
                <a:latin typeface="Avenir Next"/>
                <a:ea typeface="Avenir Next"/>
                <a:cs typeface="Avenir Next"/>
              </a:defRPr>
            </a:lvl8pPr>
            <a:lvl9pPr algn="l">
              <a:defRPr sz="1125" b="0">
                <a:solidFill>
                  <a:srgbClr val="BDD0CE"/>
                </a:solidFill>
                <a:latin typeface="Avenir Next"/>
                <a:ea typeface="Avenir Next"/>
                <a:cs typeface="Avenir Next"/>
              </a:defRPr>
            </a:lvl9pPr>
          </a:lstStyle>
          <a:p xmlns:a="http://schemas.openxmlformats.org/drawingml/2006/main">
            <a:pPr algn="l">
              <a:defRPr sz="1125" b="0">
                <a:solidFill>
                  <a:srgbClr val="BDD0CE"/>
                </a:solidFill>
                <a:latin typeface="Avenir Next"/>
                <a:ea typeface="Avenir Next"/>
                <a:cs typeface="Avenir Next"/>
              </a:defRPr>
            </a:pPr>
            <a:r>
              <a:rPr sz="1125" b="0">
                <a:solidFill>
                  <a:srgbClr val="BDD0CE"/>
                </a:solidFill>
                <a:latin typeface="Avenir Next"/>
                <a:ea typeface="Avenir Next"/>
                <a:cs typeface="Avenir Next"/>
              </a:rPr>
              <a:t>04</a:t>
            </a:r>
          </a:p>
        </p:txBody>
      </p:sp>
      <p:sp>
        <p:nvSpPr>
          <p:cNvPr id="4" name="">
            <a:extLst xmlns:a="http://schemas.openxmlformats.org/drawingml/2006/main">
              <a:ext uri="{FF2B5EF4-FFF2-40B4-BE49-F238E27FC236}">
                <a16:creationId xmlns:a16="http://schemas.microsoft.com/office/drawing/2014/main" id="{7D2D947D-4CC3-4B6D-9BFA-54DC192F126C}"/>
              </a:ext>
            </a:extLst>
          </p:cNvPr>
          <p:cNvSpPr>
            <a:spLocks xmlns:a="http://schemas.openxmlformats.org/drawingml/2006/main" noGrp="1"/>
          </p:cNvSpPr>
          <p:nvPr/>
        </p:nvSpPr>
        <p:spPr>
          <a:xfrm xmlns:a="http://schemas.openxmlformats.org/drawingml/2006/main">
            <a:off x="609600" y="971550"/>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225" b="1">
                <a:solidFill>
                  <a:srgbClr val="F2F7F5"/>
                </a:solidFill>
                <a:latin typeface="Avenir Next"/>
                <a:ea typeface="Avenir Next"/>
                <a:cs typeface="Avenir Next"/>
              </a:defRPr>
            </a:defPPr>
            <a:lvl1pPr algn="l">
              <a:defRPr sz="3225" b="1">
                <a:solidFill>
                  <a:srgbClr val="F2F7F5"/>
                </a:solidFill>
                <a:latin typeface="Avenir Next"/>
                <a:ea typeface="Avenir Next"/>
                <a:cs typeface="Avenir Next"/>
              </a:defRPr>
            </a:lvl1pPr>
            <a:lvl2pPr algn="l">
              <a:defRPr sz="3225" b="1">
                <a:solidFill>
                  <a:srgbClr val="F2F7F5"/>
                </a:solidFill>
                <a:latin typeface="Avenir Next"/>
                <a:ea typeface="Avenir Next"/>
                <a:cs typeface="Avenir Next"/>
              </a:defRPr>
            </a:lvl2pPr>
            <a:lvl3pPr algn="l">
              <a:defRPr sz="3225" b="1">
                <a:solidFill>
                  <a:srgbClr val="F2F7F5"/>
                </a:solidFill>
                <a:latin typeface="Avenir Next"/>
                <a:ea typeface="Avenir Next"/>
                <a:cs typeface="Avenir Next"/>
              </a:defRPr>
            </a:lvl3pPr>
            <a:lvl4pPr algn="l">
              <a:defRPr sz="3225" b="1">
                <a:solidFill>
                  <a:srgbClr val="F2F7F5"/>
                </a:solidFill>
                <a:latin typeface="Avenir Next"/>
                <a:ea typeface="Avenir Next"/>
                <a:cs typeface="Avenir Next"/>
              </a:defRPr>
            </a:lvl4pPr>
            <a:lvl5pPr algn="l">
              <a:defRPr sz="3225" b="1">
                <a:solidFill>
                  <a:srgbClr val="F2F7F5"/>
                </a:solidFill>
                <a:latin typeface="Avenir Next"/>
                <a:ea typeface="Avenir Next"/>
                <a:cs typeface="Avenir Next"/>
              </a:defRPr>
            </a:lvl5pPr>
            <a:lvl6pPr algn="l">
              <a:defRPr sz="3225" b="1">
                <a:solidFill>
                  <a:srgbClr val="F2F7F5"/>
                </a:solidFill>
                <a:latin typeface="Avenir Next"/>
                <a:ea typeface="Avenir Next"/>
                <a:cs typeface="Avenir Next"/>
              </a:defRPr>
            </a:lvl6pPr>
            <a:lvl7pPr algn="l">
              <a:defRPr sz="3225" b="1">
                <a:solidFill>
                  <a:srgbClr val="F2F7F5"/>
                </a:solidFill>
                <a:latin typeface="Avenir Next"/>
                <a:ea typeface="Avenir Next"/>
                <a:cs typeface="Avenir Next"/>
              </a:defRPr>
            </a:lvl7pPr>
            <a:lvl8pPr algn="l">
              <a:defRPr sz="3225" b="1">
                <a:solidFill>
                  <a:srgbClr val="F2F7F5"/>
                </a:solidFill>
                <a:latin typeface="Avenir Next"/>
                <a:ea typeface="Avenir Next"/>
                <a:cs typeface="Avenir Next"/>
              </a:defRPr>
            </a:lvl8pPr>
            <a:lvl9pPr algn="l">
              <a:defRPr sz="3225" b="1">
                <a:solidFill>
                  <a:srgbClr val="F2F7F5"/>
                </a:solidFill>
                <a:latin typeface="Avenir Next"/>
                <a:ea typeface="Avenir Next"/>
                <a:cs typeface="Avenir Next"/>
              </a:defRPr>
            </a:lvl9pPr>
          </a:lstStyle>
          <a:p xmlns:a="http://schemas.openxmlformats.org/drawingml/2006/main">
            <a:pPr algn="l">
              <a:defRPr sz="3225" b="1">
                <a:solidFill>
                  <a:srgbClr val="F2F7F5"/>
                </a:solidFill>
                <a:latin typeface="Avenir Next"/>
                <a:ea typeface="Avenir Next"/>
                <a:cs typeface="Avenir Next"/>
              </a:defRPr>
            </a:pPr>
            <a:r>
              <a:rPr sz="3225" b="1">
                <a:solidFill>
                  <a:srgbClr val="F2F7F5"/>
                </a:solidFill>
                <a:latin typeface="Avenir Next"/>
                <a:ea typeface="Avenir Next"/>
                <a:cs typeface="Avenir Next"/>
              </a:rPr>
              <a:t>De la dorința ta la o locație rezervată</a:t>
            </a:r>
          </a:p>
        </p:txBody>
      </p:sp>
      <p:sp>
        <p:nvSpPr>
          <p:cNvPr id="5" name="">
            <a:extLst xmlns:a="http://schemas.openxmlformats.org/drawingml/2006/main">
              <a:ext uri="{FF2B5EF4-FFF2-40B4-BE49-F238E27FC236}">
                <a16:creationId xmlns:a16="http://schemas.microsoft.com/office/drawing/2014/main" id="{726A72D6-DE0A-450D-A122-270AA9852FF1}"/>
              </a:ext>
            </a:extLst>
          </p:cNvPr>
          <p:cNvSpPr>
            <a:spLocks xmlns:a="http://schemas.openxmlformats.org/drawingml/2006/main" noGrp="1"/>
          </p:cNvSpPr>
          <p:nvPr/>
        </p:nvSpPr>
        <p:spPr>
          <a:xfrm xmlns:a="http://schemas.openxmlformats.org/drawingml/2006/main">
            <a:off x="609600" y="1962150"/>
            <a:ext cx="285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1">
                <a:solidFill>
                  <a:srgbClr val="8CEBC5"/>
                </a:solidFill>
                <a:latin typeface="Avenir Next"/>
                <a:ea typeface="Avenir Next"/>
                <a:cs typeface="Avenir Next"/>
              </a:defRPr>
            </a:defPPr>
            <a:lvl1pPr algn="l">
              <a:defRPr sz="1350" b="1">
                <a:solidFill>
                  <a:srgbClr val="8CEBC5"/>
                </a:solidFill>
                <a:latin typeface="Avenir Next"/>
                <a:ea typeface="Avenir Next"/>
                <a:cs typeface="Avenir Next"/>
              </a:defRPr>
            </a:lvl1pPr>
            <a:lvl2pPr algn="l">
              <a:defRPr sz="1350" b="1">
                <a:solidFill>
                  <a:srgbClr val="8CEBC5"/>
                </a:solidFill>
                <a:latin typeface="Avenir Next"/>
                <a:ea typeface="Avenir Next"/>
                <a:cs typeface="Avenir Next"/>
              </a:defRPr>
            </a:lvl2pPr>
            <a:lvl3pPr algn="l">
              <a:defRPr sz="1350" b="1">
                <a:solidFill>
                  <a:srgbClr val="8CEBC5"/>
                </a:solidFill>
                <a:latin typeface="Avenir Next"/>
                <a:ea typeface="Avenir Next"/>
                <a:cs typeface="Avenir Next"/>
              </a:defRPr>
            </a:lvl3pPr>
            <a:lvl4pPr algn="l">
              <a:defRPr sz="1350" b="1">
                <a:solidFill>
                  <a:srgbClr val="8CEBC5"/>
                </a:solidFill>
                <a:latin typeface="Avenir Next"/>
                <a:ea typeface="Avenir Next"/>
                <a:cs typeface="Avenir Next"/>
              </a:defRPr>
            </a:lvl4pPr>
            <a:lvl5pPr algn="l">
              <a:defRPr sz="1350" b="1">
                <a:solidFill>
                  <a:srgbClr val="8CEBC5"/>
                </a:solidFill>
                <a:latin typeface="Avenir Next"/>
                <a:ea typeface="Avenir Next"/>
                <a:cs typeface="Avenir Next"/>
              </a:defRPr>
            </a:lvl5pPr>
            <a:lvl6pPr algn="l">
              <a:defRPr sz="1350" b="1">
                <a:solidFill>
                  <a:srgbClr val="8CEBC5"/>
                </a:solidFill>
                <a:latin typeface="Avenir Next"/>
                <a:ea typeface="Avenir Next"/>
                <a:cs typeface="Avenir Next"/>
              </a:defRPr>
            </a:lvl6pPr>
            <a:lvl7pPr algn="l">
              <a:defRPr sz="1350" b="1">
                <a:solidFill>
                  <a:srgbClr val="8CEBC5"/>
                </a:solidFill>
                <a:latin typeface="Avenir Next"/>
                <a:ea typeface="Avenir Next"/>
                <a:cs typeface="Avenir Next"/>
              </a:defRPr>
            </a:lvl7pPr>
            <a:lvl8pPr algn="l">
              <a:defRPr sz="1350" b="1">
                <a:solidFill>
                  <a:srgbClr val="8CEBC5"/>
                </a:solidFill>
                <a:latin typeface="Avenir Next"/>
                <a:ea typeface="Avenir Next"/>
                <a:cs typeface="Avenir Next"/>
              </a:defRPr>
            </a:lvl8pPr>
            <a:lvl9pPr algn="l">
              <a:defRPr sz="1350" b="1">
                <a:solidFill>
                  <a:srgbClr val="8CEBC5"/>
                </a:solidFill>
                <a:latin typeface="Avenir Next"/>
                <a:ea typeface="Avenir Next"/>
                <a:cs typeface="Avenir Next"/>
              </a:defRPr>
            </a:lvl9pPr>
          </a:lstStyle>
          <a:p xmlns:a="http://schemas.openxmlformats.org/drawingml/2006/main">
            <a:pPr algn="l">
              <a:defRPr sz="1350" b="1">
                <a:solidFill>
                  <a:srgbClr val="8CEBC5"/>
                </a:solidFill>
                <a:latin typeface="Avenir Next"/>
                <a:ea typeface="Avenir Next"/>
                <a:cs typeface="Avenir Next"/>
              </a:defRPr>
            </a:pPr>
            <a:r>
              <a:rPr sz="1350" b="1">
                <a:solidFill>
                  <a:srgbClr val="8CEBC5"/>
                </a:solidFill>
                <a:latin typeface="Avenir Next"/>
                <a:ea typeface="Avenir Next"/>
                <a:cs typeface="Avenir Next"/>
              </a:rPr>
              <a:t>CERINȚA CLIENTULUI</a:t>
            </a:r>
          </a:p>
        </p:txBody>
      </p:sp>
      <p:sp>
        <p:nvSpPr>
          <p:cNvPr id="6" name="">
            <a:extLst xmlns:a="http://schemas.openxmlformats.org/drawingml/2006/main">
              <a:ext uri="{FF2B5EF4-FFF2-40B4-BE49-F238E27FC236}">
                <a16:creationId xmlns:a16="http://schemas.microsoft.com/office/drawing/2014/main" id="{73F9E731-0150-464A-BBE1-23F5DC1F1561}"/>
              </a:ext>
            </a:extLst>
          </p:cNvPr>
          <p:cNvSpPr>
            <a:spLocks xmlns:a="http://schemas.openxmlformats.org/drawingml/2006/main" noGrp="1"/>
          </p:cNvSpPr>
          <p:nvPr/>
        </p:nvSpPr>
        <p:spPr>
          <a:xfrm xmlns:a="http://schemas.openxmlformats.org/drawingml/2006/main">
            <a:off x="609600" y="2343150"/>
            <a:ext cx="2857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F2F7F5"/>
                </a:solidFill>
                <a:latin typeface="Avenir Next"/>
                <a:ea typeface="Avenir Next"/>
                <a:cs typeface="Avenir Next"/>
              </a:defRPr>
            </a:defPPr>
            <a:lvl1pPr algn="l">
              <a:defRPr sz="1950" b="0">
                <a:solidFill>
                  <a:srgbClr val="F2F7F5"/>
                </a:solidFill>
                <a:latin typeface="Avenir Next"/>
                <a:ea typeface="Avenir Next"/>
                <a:cs typeface="Avenir Next"/>
              </a:defRPr>
            </a:lvl1pPr>
            <a:lvl2pPr algn="l">
              <a:defRPr sz="1950" b="0">
                <a:solidFill>
                  <a:srgbClr val="F2F7F5"/>
                </a:solidFill>
                <a:latin typeface="Avenir Next"/>
                <a:ea typeface="Avenir Next"/>
                <a:cs typeface="Avenir Next"/>
              </a:defRPr>
            </a:lvl2pPr>
            <a:lvl3pPr algn="l">
              <a:defRPr sz="1950" b="0">
                <a:solidFill>
                  <a:srgbClr val="F2F7F5"/>
                </a:solidFill>
                <a:latin typeface="Avenir Next"/>
                <a:ea typeface="Avenir Next"/>
                <a:cs typeface="Avenir Next"/>
              </a:defRPr>
            </a:lvl3pPr>
            <a:lvl4pPr algn="l">
              <a:defRPr sz="1950" b="0">
                <a:solidFill>
                  <a:srgbClr val="F2F7F5"/>
                </a:solidFill>
                <a:latin typeface="Avenir Next"/>
                <a:ea typeface="Avenir Next"/>
                <a:cs typeface="Avenir Next"/>
              </a:defRPr>
            </a:lvl4pPr>
            <a:lvl5pPr algn="l">
              <a:defRPr sz="1950" b="0">
                <a:solidFill>
                  <a:srgbClr val="F2F7F5"/>
                </a:solidFill>
                <a:latin typeface="Avenir Next"/>
                <a:ea typeface="Avenir Next"/>
                <a:cs typeface="Avenir Next"/>
              </a:defRPr>
            </a:lvl5pPr>
            <a:lvl6pPr algn="l">
              <a:defRPr sz="1950" b="0">
                <a:solidFill>
                  <a:srgbClr val="F2F7F5"/>
                </a:solidFill>
                <a:latin typeface="Avenir Next"/>
                <a:ea typeface="Avenir Next"/>
                <a:cs typeface="Avenir Next"/>
              </a:defRPr>
            </a:lvl6pPr>
            <a:lvl7pPr algn="l">
              <a:defRPr sz="1950" b="0">
                <a:solidFill>
                  <a:srgbClr val="F2F7F5"/>
                </a:solidFill>
                <a:latin typeface="Avenir Next"/>
                <a:ea typeface="Avenir Next"/>
                <a:cs typeface="Avenir Next"/>
              </a:defRPr>
            </a:lvl7pPr>
            <a:lvl8pPr algn="l">
              <a:defRPr sz="1950" b="0">
                <a:solidFill>
                  <a:srgbClr val="F2F7F5"/>
                </a:solidFill>
                <a:latin typeface="Avenir Next"/>
                <a:ea typeface="Avenir Next"/>
                <a:cs typeface="Avenir Next"/>
              </a:defRPr>
            </a:lvl8pPr>
            <a:lvl9pPr algn="l">
              <a:defRPr sz="1950" b="0">
                <a:solidFill>
                  <a:srgbClr val="F2F7F5"/>
                </a:solidFill>
                <a:latin typeface="Avenir Next"/>
                <a:ea typeface="Avenir Next"/>
                <a:cs typeface="Avenir Next"/>
              </a:defRPr>
            </a:lvl9pPr>
          </a:lstStyle>
          <a:p xmlns:a="http://schemas.openxmlformats.org/drawingml/2006/main">
            <a:pPr algn="l">
              <a:defRPr sz="1950" b="0">
                <a:solidFill>
                  <a:srgbClr val="F2F7F5"/>
                </a:solidFill>
                <a:latin typeface="Avenir Next"/>
                <a:ea typeface="Avenir Next"/>
                <a:cs typeface="Avenir Next"/>
              </a:defRPr>
            </a:pPr>
            <a:r>
              <a:rPr sz="1950" b="0">
                <a:solidFill>
                  <a:srgbClr val="F2F7F5"/>
                </a:solidFill>
                <a:latin typeface="Avenir Next"/>
                <a:ea typeface="Avenir Next"/>
                <a:cs typeface="Avenir Next"/>
              </a:rPr>
              <a:t>200 de invitați, lângă lac, cu spațiu acoperit pentru ploaie.</a:t>
            </a:r>
          </a:p>
        </p:txBody>
      </p:sp>
      <p:sp>
        <p:nvSpPr>
          <p:cNvPr id="7" name="">
            <a:extLst xmlns:a="http://schemas.openxmlformats.org/drawingml/2006/main">
              <a:ext uri="{FF2B5EF4-FFF2-40B4-BE49-F238E27FC236}">
                <a16:creationId xmlns:a16="http://schemas.microsoft.com/office/drawing/2014/main" id="{33485EC1-8071-40B4-8287-ED8813201228}"/>
              </a:ext>
            </a:extLst>
          </p:cNvPr>
          <p:cNvSpPr>
            <a:spLocks xmlns:a="http://schemas.openxmlformats.org/drawingml/2006/main" noGrp="1"/>
          </p:cNvSpPr>
          <p:nvPr/>
        </p:nvSpPr>
        <p:spPr>
          <a:xfrm xmlns:a="http://schemas.openxmlformats.org/drawingml/2006/main">
            <a:off x="609600" y="3562350"/>
            <a:ext cx="2857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0">
                <a:solidFill>
                  <a:srgbClr val="BDD0CE"/>
                </a:solidFill>
                <a:latin typeface="Avenir Next"/>
                <a:ea typeface="Avenir Next"/>
                <a:cs typeface="Avenir Next"/>
              </a:defRPr>
            </a:defPPr>
            <a:lvl1pPr algn="l">
              <a:defRPr sz="1500" b="0">
                <a:solidFill>
                  <a:srgbClr val="BDD0CE"/>
                </a:solidFill>
                <a:latin typeface="Avenir Next"/>
                <a:ea typeface="Avenir Next"/>
                <a:cs typeface="Avenir Next"/>
              </a:defRPr>
            </a:lvl1pPr>
            <a:lvl2pPr algn="l">
              <a:defRPr sz="1500" b="0">
                <a:solidFill>
                  <a:srgbClr val="BDD0CE"/>
                </a:solidFill>
                <a:latin typeface="Avenir Next"/>
                <a:ea typeface="Avenir Next"/>
                <a:cs typeface="Avenir Next"/>
              </a:defRPr>
            </a:lvl2pPr>
            <a:lvl3pPr algn="l">
              <a:defRPr sz="1500" b="0">
                <a:solidFill>
                  <a:srgbClr val="BDD0CE"/>
                </a:solidFill>
                <a:latin typeface="Avenir Next"/>
                <a:ea typeface="Avenir Next"/>
                <a:cs typeface="Avenir Next"/>
              </a:defRPr>
            </a:lvl3pPr>
            <a:lvl4pPr algn="l">
              <a:defRPr sz="1500" b="0">
                <a:solidFill>
                  <a:srgbClr val="BDD0CE"/>
                </a:solidFill>
                <a:latin typeface="Avenir Next"/>
                <a:ea typeface="Avenir Next"/>
                <a:cs typeface="Avenir Next"/>
              </a:defRPr>
            </a:lvl4pPr>
            <a:lvl5pPr algn="l">
              <a:defRPr sz="1500" b="0">
                <a:solidFill>
                  <a:srgbClr val="BDD0CE"/>
                </a:solidFill>
                <a:latin typeface="Avenir Next"/>
                <a:ea typeface="Avenir Next"/>
                <a:cs typeface="Avenir Next"/>
              </a:defRPr>
            </a:lvl5pPr>
            <a:lvl6pPr algn="l">
              <a:defRPr sz="1500" b="0">
                <a:solidFill>
                  <a:srgbClr val="BDD0CE"/>
                </a:solidFill>
                <a:latin typeface="Avenir Next"/>
                <a:ea typeface="Avenir Next"/>
                <a:cs typeface="Avenir Next"/>
              </a:defRPr>
            </a:lvl6pPr>
            <a:lvl7pPr algn="l">
              <a:defRPr sz="1500" b="0">
                <a:solidFill>
                  <a:srgbClr val="BDD0CE"/>
                </a:solidFill>
                <a:latin typeface="Avenir Next"/>
                <a:ea typeface="Avenir Next"/>
                <a:cs typeface="Avenir Next"/>
              </a:defRPr>
            </a:lvl7pPr>
            <a:lvl8pPr algn="l">
              <a:defRPr sz="1500" b="0">
                <a:solidFill>
                  <a:srgbClr val="BDD0CE"/>
                </a:solidFill>
                <a:latin typeface="Avenir Next"/>
                <a:ea typeface="Avenir Next"/>
                <a:cs typeface="Avenir Next"/>
              </a:defRPr>
            </a:lvl8pPr>
            <a:lvl9pPr algn="l">
              <a:defRPr sz="1500" b="0">
                <a:solidFill>
                  <a:srgbClr val="BDD0CE"/>
                </a:solidFill>
                <a:latin typeface="Avenir Next"/>
                <a:ea typeface="Avenir Next"/>
                <a:cs typeface="Avenir Next"/>
              </a:defRPr>
            </a:lvl9pPr>
          </a:lstStyle>
          <a:p xmlns:a="http://schemas.openxmlformats.org/drawingml/2006/main">
            <a:pPr algn="l">
              <a:defRPr sz="1500" b="0">
                <a:solidFill>
                  <a:srgbClr val="BDD0CE"/>
                </a:solidFill>
                <a:latin typeface="Avenir Next"/>
                <a:ea typeface="Avenir Next"/>
                <a:cs typeface="Avenir Next"/>
              </a:defRPr>
            </a:pPr>
            <a:r>
              <a:rPr sz="1500" b="0">
                <a:solidFill>
                  <a:srgbClr val="BDD0CE"/>
                </a:solidFill>
                <a:latin typeface="Avenir Next"/>
                <a:ea typeface="Avenir Next"/>
                <a:cs typeface="Avenir Next"/>
              </a:rPr>
              <a:t>Data și bugetul se stabilesc împreună.</a:t>
            </a:r>
          </a:p>
        </p:txBody>
      </p:sp>
      <p:cxnSp>
        <p:nvCxnSpPr>
          <p:cNvPr id="8" name="">
            <a:extLst xmlns:a="http://schemas.openxmlformats.org/drawingml/2006/main">
              <a:ext uri="{FF2B5EF4-FFF2-40B4-BE49-F238E27FC236}">
                <a16:creationId xmlns:a16="http://schemas.microsoft.com/office/drawing/2014/main" id="{3EF97E1B-6658-4731-A3BA-EBFD35270FFF}"/>
              </a:ext>
            </a:extLst>
          </p:cNvPr>
          <p:cNvCxnSpPr/>
          <p:nvPr/>
        </p:nvCxnSpPr>
        <p:spPr>
          <a:xfrm xmlns:a="http://schemas.openxmlformats.org/drawingml/2006/main">
            <a:off x="3590925" y="3019425"/>
            <a:ext cx="523875" cy="0"/>
          </a:xfrm>
          <a:prstGeom xmlns:a="http://schemas.openxmlformats.org/drawingml/2006/main" prst="straightConnector1">
            <a:avLst/>
          </a:prstGeom>
          <a:ln xmlns:a="http://schemas.openxmlformats.org/drawingml/2006/main" w="19050">
            <a:solidFill>
              <a:srgbClr val="72DCEB"/>
            </a:solidFill>
            <a:tailEnd type="arrow" w="sm" len="sm"/>
          </a:ln>
        </p:spPr>
      </p:cxnSp>
      <p:sp>
        <p:nvSpPr>
          <p:cNvPr id="9" name="">
            <a:extLst xmlns:a="http://schemas.openxmlformats.org/drawingml/2006/main">
              <a:ext uri="{FF2B5EF4-FFF2-40B4-BE49-F238E27FC236}">
                <a16:creationId xmlns:a16="http://schemas.microsoft.com/office/drawing/2014/main" id="{0E5657D0-F586-4043-8AC4-E0D33F6BD261}"/>
              </a:ext>
            </a:extLst>
          </p:cNvPr>
          <p:cNvSpPr>
            <a:spLocks xmlns:a="http://schemas.openxmlformats.org/drawingml/2006/main" noGrp="1"/>
          </p:cNvSpPr>
          <p:nvPr/>
        </p:nvSpPr>
        <p:spPr>
          <a:xfrm xmlns:a="http://schemas.openxmlformats.org/drawingml/2006/main">
            <a:off x="4362450" y="2009775"/>
            <a:ext cx="3143250" cy="2571750"/>
          </a:xfrm>
          <a:prstGeom xmlns:a="http://schemas.openxmlformats.org/drawingml/2006/main" prst="roundRect">
            <a:avLst>
              <a:gd name="adj" fmla="val 2963"/>
            </a:avLst>
          </a:prstGeom>
          <a:solidFill xmlns:a="http://schemas.openxmlformats.org/drawingml/2006/main">
            <a:srgbClr val="10292E"/>
          </a:solidFill>
          <a:ln xmlns:a="http://schemas.openxmlformats.org/drawingml/2006/main" w="19050">
            <a:solidFill>
              <a:srgbClr val="42666A"/>
            </a:solidFill>
          </a:ln>
        </p:spPr>
      </p:sp>
      <p:sp>
        <p:nvSpPr>
          <p:cNvPr id="10" name="">
            <a:extLst xmlns:a="http://schemas.openxmlformats.org/drawingml/2006/main">
              <a:ext uri="{FF2B5EF4-FFF2-40B4-BE49-F238E27FC236}">
                <a16:creationId xmlns:a16="http://schemas.microsoft.com/office/drawing/2014/main" id="{14C2D88D-D92B-46D4-8EEB-2D6AA9D3E66C}"/>
              </a:ext>
            </a:extLst>
          </p:cNvPr>
          <p:cNvSpPr>
            <a:spLocks xmlns:a="http://schemas.openxmlformats.org/drawingml/2006/main" noGrp="1"/>
          </p:cNvSpPr>
          <p:nvPr/>
        </p:nvSpPr>
        <p:spPr>
          <a:xfrm xmlns:a="http://schemas.openxmlformats.org/drawingml/2006/main">
            <a:off x="4552950" y="2171700"/>
            <a:ext cx="2762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8CEBC5"/>
                </a:solidFill>
                <a:latin typeface="Avenir Next"/>
                <a:ea typeface="Avenir Next"/>
                <a:cs typeface="Avenir Next"/>
              </a:defRPr>
            </a:defPPr>
            <a:lvl1pPr algn="l">
              <a:defRPr sz="1275" b="1">
                <a:solidFill>
                  <a:srgbClr val="8CEBC5"/>
                </a:solidFill>
                <a:latin typeface="Avenir Next"/>
                <a:ea typeface="Avenir Next"/>
                <a:cs typeface="Avenir Next"/>
              </a:defRPr>
            </a:lvl1pPr>
            <a:lvl2pPr algn="l">
              <a:defRPr sz="1275" b="1">
                <a:solidFill>
                  <a:srgbClr val="8CEBC5"/>
                </a:solidFill>
                <a:latin typeface="Avenir Next"/>
                <a:ea typeface="Avenir Next"/>
                <a:cs typeface="Avenir Next"/>
              </a:defRPr>
            </a:lvl2pPr>
            <a:lvl3pPr algn="l">
              <a:defRPr sz="1275" b="1">
                <a:solidFill>
                  <a:srgbClr val="8CEBC5"/>
                </a:solidFill>
                <a:latin typeface="Avenir Next"/>
                <a:ea typeface="Avenir Next"/>
                <a:cs typeface="Avenir Next"/>
              </a:defRPr>
            </a:lvl3pPr>
            <a:lvl4pPr algn="l">
              <a:defRPr sz="1275" b="1">
                <a:solidFill>
                  <a:srgbClr val="8CEBC5"/>
                </a:solidFill>
                <a:latin typeface="Avenir Next"/>
                <a:ea typeface="Avenir Next"/>
                <a:cs typeface="Avenir Next"/>
              </a:defRPr>
            </a:lvl4pPr>
            <a:lvl5pPr algn="l">
              <a:defRPr sz="1275" b="1">
                <a:solidFill>
                  <a:srgbClr val="8CEBC5"/>
                </a:solidFill>
                <a:latin typeface="Avenir Next"/>
                <a:ea typeface="Avenir Next"/>
                <a:cs typeface="Avenir Next"/>
              </a:defRPr>
            </a:lvl5pPr>
            <a:lvl6pPr algn="l">
              <a:defRPr sz="1275" b="1">
                <a:solidFill>
                  <a:srgbClr val="8CEBC5"/>
                </a:solidFill>
                <a:latin typeface="Avenir Next"/>
                <a:ea typeface="Avenir Next"/>
                <a:cs typeface="Avenir Next"/>
              </a:defRPr>
            </a:lvl6pPr>
            <a:lvl7pPr algn="l">
              <a:defRPr sz="1275" b="1">
                <a:solidFill>
                  <a:srgbClr val="8CEBC5"/>
                </a:solidFill>
                <a:latin typeface="Avenir Next"/>
                <a:ea typeface="Avenir Next"/>
                <a:cs typeface="Avenir Next"/>
              </a:defRPr>
            </a:lvl7pPr>
            <a:lvl8pPr algn="l">
              <a:defRPr sz="1275" b="1">
                <a:solidFill>
                  <a:srgbClr val="8CEBC5"/>
                </a:solidFill>
                <a:latin typeface="Avenir Next"/>
                <a:ea typeface="Avenir Next"/>
                <a:cs typeface="Avenir Next"/>
              </a:defRPr>
            </a:lvl8pPr>
            <a:lvl9pPr algn="l">
              <a:defRPr sz="1275" b="1">
                <a:solidFill>
                  <a:srgbClr val="8CEBC5"/>
                </a:solidFill>
                <a:latin typeface="Avenir Next"/>
                <a:ea typeface="Avenir Next"/>
                <a:cs typeface="Avenir Next"/>
              </a:defRPr>
            </a:lvl9pPr>
          </a:lstStyle>
          <a:p xmlns:a="http://schemas.openxmlformats.org/drawingml/2006/main">
            <a:pPr algn="l">
              <a:defRPr sz="1275" b="1">
                <a:solidFill>
                  <a:srgbClr val="8CEBC5"/>
                </a:solidFill>
                <a:latin typeface="Avenir Next"/>
                <a:ea typeface="Avenir Next"/>
                <a:cs typeface="Avenir Next"/>
              </a:defRPr>
            </a:pPr>
            <a:r>
              <a:rPr sz="1275" b="1">
                <a:solidFill>
                  <a:srgbClr val="8CEBC5"/>
                </a:solidFill>
                <a:latin typeface="Avenir Next"/>
                <a:ea typeface="Avenir Next"/>
                <a:cs typeface="Avenir Next"/>
              </a:rPr>
              <a:t>LOCAȚIA A  /  RĂSPUNS</a:t>
            </a:r>
          </a:p>
        </p:txBody>
      </p:sp>
      <p:sp>
        <p:nvSpPr>
          <p:cNvPr id="11" name="">
            <a:extLst xmlns:a="http://schemas.openxmlformats.org/drawingml/2006/main">
              <a:ext uri="{FF2B5EF4-FFF2-40B4-BE49-F238E27FC236}">
                <a16:creationId xmlns:a16="http://schemas.microsoft.com/office/drawing/2014/main" id="{24904B77-CE33-49FD-94F3-6160916EA8AC}"/>
              </a:ext>
            </a:extLst>
          </p:cNvPr>
          <p:cNvSpPr>
            <a:spLocks xmlns:a="http://schemas.openxmlformats.org/drawingml/2006/main" noGrp="1"/>
          </p:cNvSpPr>
          <p:nvPr/>
        </p:nvSpPr>
        <p:spPr>
          <a:xfrm xmlns:a="http://schemas.openxmlformats.org/drawingml/2006/main">
            <a:off x="4552950" y="2571750"/>
            <a:ext cx="2762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F2F7F5"/>
                </a:solidFill>
                <a:latin typeface="Avenir Next"/>
                <a:ea typeface="Avenir Next"/>
                <a:cs typeface="Avenir Next"/>
              </a:defRPr>
            </a:defPPr>
            <a:lvl1pPr algn="l">
              <a:defRPr sz="1725" b="0">
                <a:solidFill>
                  <a:srgbClr val="F2F7F5"/>
                </a:solidFill>
                <a:latin typeface="Avenir Next"/>
                <a:ea typeface="Avenir Next"/>
                <a:cs typeface="Avenir Next"/>
              </a:defRPr>
            </a:lvl1pPr>
            <a:lvl2pPr algn="l">
              <a:defRPr sz="1725" b="0">
                <a:solidFill>
                  <a:srgbClr val="F2F7F5"/>
                </a:solidFill>
                <a:latin typeface="Avenir Next"/>
                <a:ea typeface="Avenir Next"/>
                <a:cs typeface="Avenir Next"/>
              </a:defRPr>
            </a:lvl2pPr>
            <a:lvl3pPr algn="l">
              <a:defRPr sz="1725" b="0">
                <a:solidFill>
                  <a:srgbClr val="F2F7F5"/>
                </a:solidFill>
                <a:latin typeface="Avenir Next"/>
                <a:ea typeface="Avenir Next"/>
                <a:cs typeface="Avenir Next"/>
              </a:defRPr>
            </a:lvl3pPr>
            <a:lvl4pPr algn="l">
              <a:defRPr sz="1725" b="0">
                <a:solidFill>
                  <a:srgbClr val="F2F7F5"/>
                </a:solidFill>
                <a:latin typeface="Avenir Next"/>
                <a:ea typeface="Avenir Next"/>
                <a:cs typeface="Avenir Next"/>
              </a:defRPr>
            </a:lvl4pPr>
            <a:lvl5pPr algn="l">
              <a:defRPr sz="1725" b="0">
                <a:solidFill>
                  <a:srgbClr val="F2F7F5"/>
                </a:solidFill>
                <a:latin typeface="Avenir Next"/>
                <a:ea typeface="Avenir Next"/>
                <a:cs typeface="Avenir Next"/>
              </a:defRPr>
            </a:lvl5pPr>
            <a:lvl6pPr algn="l">
              <a:defRPr sz="1725" b="0">
                <a:solidFill>
                  <a:srgbClr val="F2F7F5"/>
                </a:solidFill>
                <a:latin typeface="Avenir Next"/>
                <a:ea typeface="Avenir Next"/>
                <a:cs typeface="Avenir Next"/>
              </a:defRPr>
            </a:lvl6pPr>
            <a:lvl7pPr algn="l">
              <a:defRPr sz="1725" b="0">
                <a:solidFill>
                  <a:srgbClr val="F2F7F5"/>
                </a:solidFill>
                <a:latin typeface="Avenir Next"/>
                <a:ea typeface="Avenir Next"/>
                <a:cs typeface="Avenir Next"/>
              </a:defRPr>
            </a:lvl7pPr>
            <a:lvl8pPr algn="l">
              <a:defRPr sz="1725" b="0">
                <a:solidFill>
                  <a:srgbClr val="F2F7F5"/>
                </a:solidFill>
                <a:latin typeface="Avenir Next"/>
                <a:ea typeface="Avenir Next"/>
                <a:cs typeface="Avenir Next"/>
              </a:defRPr>
            </a:lvl8pPr>
            <a:lvl9pPr algn="l">
              <a:defRPr sz="1725" b="0">
                <a:solidFill>
                  <a:srgbClr val="F2F7F5"/>
                </a:solidFill>
                <a:latin typeface="Avenir Next"/>
                <a:ea typeface="Avenir Next"/>
                <a:cs typeface="Avenir Next"/>
              </a:defRPr>
            </a:lvl9pPr>
          </a:lstStyle>
          <a:p xmlns:a="http://schemas.openxmlformats.org/drawingml/2006/main">
            <a:pPr algn="l">
              <a:defRPr sz="1725" b="0">
                <a:solidFill>
                  <a:srgbClr val="F2F7F5"/>
                </a:solidFill>
                <a:latin typeface="Avenir Next"/>
                <a:ea typeface="Avenir Next"/>
                <a:cs typeface="Avenir Next"/>
              </a:defRPr>
            </a:pPr>
            <a:r>
              <a:rPr sz="1725" b="0">
                <a:solidFill>
                  <a:srgbClr val="F2F7F5"/>
                </a:solidFill>
                <a:latin typeface="Avenir Next"/>
                <a:ea typeface="Avenir Next"/>
                <a:cs typeface="Avenir Next"/>
              </a:rPr>
              <a:t>200 de locuri lângă lac</a:t>
            </a:r>
          </a:p>
          <a:p xmlns:a="http://schemas.openxmlformats.org/drawingml/2006/main">
            <a:pPr algn="l">
              <a:defRPr sz="1725" b="0">
                <a:solidFill>
                  <a:srgbClr val="F2F7F5"/>
                </a:solidFill>
                <a:latin typeface="Avenir Next"/>
                <a:ea typeface="Avenir Next"/>
                <a:cs typeface="Avenir Next"/>
              </a:defRPr>
            </a:pPr>
            <a:r>
              <a:rPr sz="1725" b="0">
                <a:solidFill>
                  <a:srgbClr val="F2F7F5"/>
                </a:solidFill>
                <a:latin typeface="Avenir Next"/>
                <a:ea typeface="Avenir Next"/>
                <a:cs typeface="Avenir Next"/>
              </a:rPr>
              <a:t>Data este disponibilă</a:t>
            </a:r>
          </a:p>
          <a:p xmlns:a="http://schemas.openxmlformats.org/drawingml/2006/main">
            <a:pPr algn="l">
              <a:defRPr sz="1725" b="0">
                <a:solidFill>
                  <a:srgbClr val="F2F7F5"/>
                </a:solidFill>
                <a:latin typeface="Avenir Next"/>
                <a:ea typeface="Avenir Next"/>
                <a:cs typeface="Avenir Next"/>
              </a:defRPr>
            </a:pPr>
            <a:r>
              <a:rPr sz="1725" b="0">
                <a:solidFill>
                  <a:srgbClr val="F2F7F5"/>
                </a:solidFill>
                <a:latin typeface="Avenir Next"/>
                <a:ea typeface="Avenir Next"/>
                <a:cs typeface="Avenir Next"/>
              </a:rPr>
              <a:t>Spațiu acoperit inclus</a:t>
            </a:r>
          </a:p>
        </p:txBody>
      </p:sp>
      <p:sp>
        <p:nvSpPr>
          <p:cNvPr id="12" name="">
            <a:extLst xmlns:a="http://schemas.openxmlformats.org/drawingml/2006/main">
              <a:ext uri="{FF2B5EF4-FFF2-40B4-BE49-F238E27FC236}">
                <a16:creationId xmlns:a16="http://schemas.microsoft.com/office/drawing/2014/main" id="{F4EC207C-C941-45B9-B8DE-A0C3C799039E}"/>
              </a:ext>
            </a:extLst>
          </p:cNvPr>
          <p:cNvSpPr>
            <a:spLocks xmlns:a="http://schemas.openxmlformats.org/drawingml/2006/main" noGrp="1"/>
          </p:cNvSpPr>
          <p:nvPr/>
        </p:nvSpPr>
        <p:spPr>
          <a:xfrm xmlns:a="http://schemas.openxmlformats.org/drawingml/2006/main">
            <a:off x="4552950" y="3981450"/>
            <a:ext cx="2762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1">
                <a:solidFill>
                  <a:srgbClr val="8CEBC5"/>
                </a:solidFill>
                <a:latin typeface="Avenir Next"/>
                <a:ea typeface="Avenir Next"/>
                <a:cs typeface="Avenir Next"/>
              </a:defRPr>
            </a:defPPr>
            <a:lvl1pPr algn="l">
              <a:defRPr sz="1350" b="1">
                <a:solidFill>
                  <a:srgbClr val="8CEBC5"/>
                </a:solidFill>
                <a:latin typeface="Avenir Next"/>
                <a:ea typeface="Avenir Next"/>
                <a:cs typeface="Avenir Next"/>
              </a:defRPr>
            </a:lvl1pPr>
            <a:lvl2pPr algn="l">
              <a:defRPr sz="1350" b="1">
                <a:solidFill>
                  <a:srgbClr val="8CEBC5"/>
                </a:solidFill>
                <a:latin typeface="Avenir Next"/>
                <a:ea typeface="Avenir Next"/>
                <a:cs typeface="Avenir Next"/>
              </a:defRPr>
            </a:lvl2pPr>
            <a:lvl3pPr algn="l">
              <a:defRPr sz="1350" b="1">
                <a:solidFill>
                  <a:srgbClr val="8CEBC5"/>
                </a:solidFill>
                <a:latin typeface="Avenir Next"/>
                <a:ea typeface="Avenir Next"/>
                <a:cs typeface="Avenir Next"/>
              </a:defRPr>
            </a:lvl3pPr>
            <a:lvl4pPr algn="l">
              <a:defRPr sz="1350" b="1">
                <a:solidFill>
                  <a:srgbClr val="8CEBC5"/>
                </a:solidFill>
                <a:latin typeface="Avenir Next"/>
                <a:ea typeface="Avenir Next"/>
                <a:cs typeface="Avenir Next"/>
              </a:defRPr>
            </a:lvl4pPr>
            <a:lvl5pPr algn="l">
              <a:defRPr sz="1350" b="1">
                <a:solidFill>
                  <a:srgbClr val="8CEBC5"/>
                </a:solidFill>
                <a:latin typeface="Avenir Next"/>
                <a:ea typeface="Avenir Next"/>
                <a:cs typeface="Avenir Next"/>
              </a:defRPr>
            </a:lvl5pPr>
            <a:lvl6pPr algn="l">
              <a:defRPr sz="1350" b="1">
                <a:solidFill>
                  <a:srgbClr val="8CEBC5"/>
                </a:solidFill>
                <a:latin typeface="Avenir Next"/>
                <a:ea typeface="Avenir Next"/>
                <a:cs typeface="Avenir Next"/>
              </a:defRPr>
            </a:lvl6pPr>
            <a:lvl7pPr algn="l">
              <a:defRPr sz="1350" b="1">
                <a:solidFill>
                  <a:srgbClr val="8CEBC5"/>
                </a:solidFill>
                <a:latin typeface="Avenir Next"/>
                <a:ea typeface="Avenir Next"/>
                <a:cs typeface="Avenir Next"/>
              </a:defRPr>
            </a:lvl7pPr>
            <a:lvl8pPr algn="l">
              <a:defRPr sz="1350" b="1">
                <a:solidFill>
                  <a:srgbClr val="8CEBC5"/>
                </a:solidFill>
                <a:latin typeface="Avenir Next"/>
                <a:ea typeface="Avenir Next"/>
                <a:cs typeface="Avenir Next"/>
              </a:defRPr>
            </a:lvl8pPr>
            <a:lvl9pPr algn="l">
              <a:defRPr sz="1350" b="1">
                <a:solidFill>
                  <a:srgbClr val="8CEBC5"/>
                </a:solidFill>
                <a:latin typeface="Avenir Next"/>
                <a:ea typeface="Avenir Next"/>
                <a:cs typeface="Avenir Next"/>
              </a:defRPr>
            </a:lvl9pPr>
          </a:lstStyle>
          <a:p xmlns:a="http://schemas.openxmlformats.org/drawingml/2006/main">
            <a:pPr algn="l">
              <a:defRPr sz="1350" b="1">
                <a:solidFill>
                  <a:srgbClr val="8CEBC5"/>
                </a:solidFill>
                <a:latin typeface="Avenir Next"/>
                <a:ea typeface="Avenir Next"/>
                <a:cs typeface="Avenir Next"/>
              </a:defRPr>
            </a:pPr>
            <a:r>
              <a:rPr sz="1350" b="1">
                <a:solidFill>
                  <a:srgbClr val="8CEBC5"/>
                </a:solidFill>
                <a:latin typeface="Avenir Next"/>
                <a:ea typeface="Avenir Next"/>
                <a:cs typeface="Avenir Next"/>
              </a:rPr>
              <a:t>Recomandată: spațiu acoperit inclus</a:t>
            </a:r>
          </a:p>
        </p:txBody>
      </p:sp>
      <p:sp>
        <p:nvSpPr>
          <p:cNvPr id="13" name="">
            <a:extLst xmlns:a="http://schemas.openxmlformats.org/drawingml/2006/main">
              <a:ext uri="{FF2B5EF4-FFF2-40B4-BE49-F238E27FC236}">
                <a16:creationId xmlns:a16="http://schemas.microsoft.com/office/drawing/2014/main" id="{355623BE-F508-4688-BB33-1E31D98191D7}"/>
              </a:ext>
            </a:extLst>
          </p:cNvPr>
          <p:cNvSpPr>
            <a:spLocks xmlns:a="http://schemas.openxmlformats.org/drawingml/2006/main" noGrp="1"/>
          </p:cNvSpPr>
          <p:nvPr/>
        </p:nvSpPr>
        <p:spPr>
          <a:xfrm xmlns:a="http://schemas.openxmlformats.org/drawingml/2006/main">
            <a:off x="7715250" y="2009775"/>
            <a:ext cx="3143250" cy="2571750"/>
          </a:xfrm>
          <a:prstGeom xmlns:a="http://schemas.openxmlformats.org/drawingml/2006/main" prst="roundRect">
            <a:avLst>
              <a:gd name="adj" fmla="val 2963"/>
            </a:avLst>
          </a:prstGeom>
          <a:solidFill xmlns:a="http://schemas.openxmlformats.org/drawingml/2006/main">
            <a:srgbClr val="10292E"/>
          </a:solidFill>
          <a:ln xmlns:a="http://schemas.openxmlformats.org/drawingml/2006/main" w="19050">
            <a:solidFill>
              <a:srgbClr val="42666A"/>
            </a:solidFill>
          </a:ln>
        </p:spPr>
      </p:sp>
      <p:sp>
        <p:nvSpPr>
          <p:cNvPr id="14" name="">
            <a:extLst xmlns:a="http://schemas.openxmlformats.org/drawingml/2006/main">
              <a:ext uri="{FF2B5EF4-FFF2-40B4-BE49-F238E27FC236}">
                <a16:creationId xmlns:a16="http://schemas.microsoft.com/office/drawing/2014/main" id="{FFA6BB3D-9A03-4A8C-8020-85D6FC5886B8}"/>
              </a:ext>
            </a:extLst>
          </p:cNvPr>
          <p:cNvSpPr>
            <a:spLocks xmlns:a="http://schemas.openxmlformats.org/drawingml/2006/main" noGrp="1"/>
          </p:cNvSpPr>
          <p:nvPr/>
        </p:nvSpPr>
        <p:spPr>
          <a:xfrm xmlns:a="http://schemas.openxmlformats.org/drawingml/2006/main">
            <a:off x="7905750" y="2171700"/>
            <a:ext cx="2762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8CEBC5"/>
                </a:solidFill>
                <a:latin typeface="Avenir Next"/>
                <a:ea typeface="Avenir Next"/>
                <a:cs typeface="Avenir Next"/>
              </a:defRPr>
            </a:defPPr>
            <a:lvl1pPr algn="l">
              <a:defRPr sz="1275" b="1">
                <a:solidFill>
                  <a:srgbClr val="8CEBC5"/>
                </a:solidFill>
                <a:latin typeface="Avenir Next"/>
                <a:ea typeface="Avenir Next"/>
                <a:cs typeface="Avenir Next"/>
              </a:defRPr>
            </a:lvl1pPr>
            <a:lvl2pPr algn="l">
              <a:defRPr sz="1275" b="1">
                <a:solidFill>
                  <a:srgbClr val="8CEBC5"/>
                </a:solidFill>
                <a:latin typeface="Avenir Next"/>
                <a:ea typeface="Avenir Next"/>
                <a:cs typeface="Avenir Next"/>
              </a:defRPr>
            </a:lvl2pPr>
            <a:lvl3pPr algn="l">
              <a:defRPr sz="1275" b="1">
                <a:solidFill>
                  <a:srgbClr val="8CEBC5"/>
                </a:solidFill>
                <a:latin typeface="Avenir Next"/>
                <a:ea typeface="Avenir Next"/>
                <a:cs typeface="Avenir Next"/>
              </a:defRPr>
            </a:lvl3pPr>
            <a:lvl4pPr algn="l">
              <a:defRPr sz="1275" b="1">
                <a:solidFill>
                  <a:srgbClr val="8CEBC5"/>
                </a:solidFill>
                <a:latin typeface="Avenir Next"/>
                <a:ea typeface="Avenir Next"/>
                <a:cs typeface="Avenir Next"/>
              </a:defRPr>
            </a:lvl4pPr>
            <a:lvl5pPr algn="l">
              <a:defRPr sz="1275" b="1">
                <a:solidFill>
                  <a:srgbClr val="8CEBC5"/>
                </a:solidFill>
                <a:latin typeface="Avenir Next"/>
                <a:ea typeface="Avenir Next"/>
                <a:cs typeface="Avenir Next"/>
              </a:defRPr>
            </a:lvl5pPr>
            <a:lvl6pPr algn="l">
              <a:defRPr sz="1275" b="1">
                <a:solidFill>
                  <a:srgbClr val="8CEBC5"/>
                </a:solidFill>
                <a:latin typeface="Avenir Next"/>
                <a:ea typeface="Avenir Next"/>
                <a:cs typeface="Avenir Next"/>
              </a:defRPr>
            </a:lvl6pPr>
            <a:lvl7pPr algn="l">
              <a:defRPr sz="1275" b="1">
                <a:solidFill>
                  <a:srgbClr val="8CEBC5"/>
                </a:solidFill>
                <a:latin typeface="Avenir Next"/>
                <a:ea typeface="Avenir Next"/>
                <a:cs typeface="Avenir Next"/>
              </a:defRPr>
            </a:lvl7pPr>
            <a:lvl8pPr algn="l">
              <a:defRPr sz="1275" b="1">
                <a:solidFill>
                  <a:srgbClr val="8CEBC5"/>
                </a:solidFill>
                <a:latin typeface="Avenir Next"/>
                <a:ea typeface="Avenir Next"/>
                <a:cs typeface="Avenir Next"/>
              </a:defRPr>
            </a:lvl8pPr>
            <a:lvl9pPr algn="l">
              <a:defRPr sz="1275" b="1">
                <a:solidFill>
                  <a:srgbClr val="8CEBC5"/>
                </a:solidFill>
                <a:latin typeface="Avenir Next"/>
                <a:ea typeface="Avenir Next"/>
                <a:cs typeface="Avenir Next"/>
              </a:defRPr>
            </a:lvl9pPr>
          </a:lstStyle>
          <a:p xmlns:a="http://schemas.openxmlformats.org/drawingml/2006/main">
            <a:pPr algn="l">
              <a:defRPr sz="1275" b="1">
                <a:solidFill>
                  <a:srgbClr val="8CEBC5"/>
                </a:solidFill>
                <a:latin typeface="Avenir Next"/>
                <a:ea typeface="Avenir Next"/>
                <a:cs typeface="Avenir Next"/>
              </a:defRPr>
            </a:pPr>
            <a:r>
              <a:rPr sz="1275" b="1">
                <a:solidFill>
                  <a:srgbClr val="8CEBC5"/>
                </a:solidFill>
                <a:latin typeface="Avenir Next"/>
                <a:ea typeface="Avenir Next"/>
                <a:cs typeface="Avenir Next"/>
              </a:rPr>
              <a:t>LOCAȚIA B  /  RĂSPUNS</a:t>
            </a:r>
          </a:p>
        </p:txBody>
      </p:sp>
      <p:sp>
        <p:nvSpPr>
          <p:cNvPr id="15" name="">
            <a:extLst xmlns:a="http://schemas.openxmlformats.org/drawingml/2006/main">
              <a:ext uri="{FF2B5EF4-FFF2-40B4-BE49-F238E27FC236}">
                <a16:creationId xmlns:a16="http://schemas.microsoft.com/office/drawing/2014/main" id="{7F7FBF26-8CC8-488A-B7D2-78EE8B00443F}"/>
              </a:ext>
            </a:extLst>
          </p:cNvPr>
          <p:cNvSpPr>
            <a:spLocks xmlns:a="http://schemas.openxmlformats.org/drawingml/2006/main" noGrp="1"/>
          </p:cNvSpPr>
          <p:nvPr/>
        </p:nvSpPr>
        <p:spPr>
          <a:xfrm xmlns:a="http://schemas.openxmlformats.org/drawingml/2006/main">
            <a:off x="7905750" y="2571750"/>
            <a:ext cx="2762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F2F7F5"/>
                </a:solidFill>
                <a:latin typeface="Avenir Next"/>
                <a:ea typeface="Avenir Next"/>
                <a:cs typeface="Avenir Next"/>
              </a:defRPr>
            </a:defPPr>
            <a:lvl1pPr algn="l">
              <a:defRPr sz="1725" b="0">
                <a:solidFill>
                  <a:srgbClr val="F2F7F5"/>
                </a:solidFill>
                <a:latin typeface="Avenir Next"/>
                <a:ea typeface="Avenir Next"/>
                <a:cs typeface="Avenir Next"/>
              </a:defRPr>
            </a:lvl1pPr>
            <a:lvl2pPr algn="l">
              <a:defRPr sz="1725" b="0">
                <a:solidFill>
                  <a:srgbClr val="F2F7F5"/>
                </a:solidFill>
                <a:latin typeface="Avenir Next"/>
                <a:ea typeface="Avenir Next"/>
                <a:cs typeface="Avenir Next"/>
              </a:defRPr>
            </a:lvl2pPr>
            <a:lvl3pPr algn="l">
              <a:defRPr sz="1725" b="0">
                <a:solidFill>
                  <a:srgbClr val="F2F7F5"/>
                </a:solidFill>
                <a:latin typeface="Avenir Next"/>
                <a:ea typeface="Avenir Next"/>
                <a:cs typeface="Avenir Next"/>
              </a:defRPr>
            </a:lvl3pPr>
            <a:lvl4pPr algn="l">
              <a:defRPr sz="1725" b="0">
                <a:solidFill>
                  <a:srgbClr val="F2F7F5"/>
                </a:solidFill>
                <a:latin typeface="Avenir Next"/>
                <a:ea typeface="Avenir Next"/>
                <a:cs typeface="Avenir Next"/>
              </a:defRPr>
            </a:lvl4pPr>
            <a:lvl5pPr algn="l">
              <a:defRPr sz="1725" b="0">
                <a:solidFill>
                  <a:srgbClr val="F2F7F5"/>
                </a:solidFill>
                <a:latin typeface="Avenir Next"/>
                <a:ea typeface="Avenir Next"/>
                <a:cs typeface="Avenir Next"/>
              </a:defRPr>
            </a:lvl5pPr>
            <a:lvl6pPr algn="l">
              <a:defRPr sz="1725" b="0">
                <a:solidFill>
                  <a:srgbClr val="F2F7F5"/>
                </a:solidFill>
                <a:latin typeface="Avenir Next"/>
                <a:ea typeface="Avenir Next"/>
                <a:cs typeface="Avenir Next"/>
              </a:defRPr>
            </a:lvl6pPr>
            <a:lvl7pPr algn="l">
              <a:defRPr sz="1725" b="0">
                <a:solidFill>
                  <a:srgbClr val="F2F7F5"/>
                </a:solidFill>
                <a:latin typeface="Avenir Next"/>
                <a:ea typeface="Avenir Next"/>
                <a:cs typeface="Avenir Next"/>
              </a:defRPr>
            </a:lvl7pPr>
            <a:lvl8pPr algn="l">
              <a:defRPr sz="1725" b="0">
                <a:solidFill>
                  <a:srgbClr val="F2F7F5"/>
                </a:solidFill>
                <a:latin typeface="Avenir Next"/>
                <a:ea typeface="Avenir Next"/>
                <a:cs typeface="Avenir Next"/>
              </a:defRPr>
            </a:lvl8pPr>
            <a:lvl9pPr algn="l">
              <a:defRPr sz="1725" b="0">
                <a:solidFill>
                  <a:srgbClr val="F2F7F5"/>
                </a:solidFill>
                <a:latin typeface="Avenir Next"/>
                <a:ea typeface="Avenir Next"/>
                <a:cs typeface="Avenir Next"/>
              </a:defRPr>
            </a:lvl9pPr>
          </a:lstStyle>
          <a:p xmlns:a="http://schemas.openxmlformats.org/drawingml/2006/main">
            <a:pPr algn="l">
              <a:defRPr sz="1725" b="0">
                <a:solidFill>
                  <a:srgbClr val="F2F7F5"/>
                </a:solidFill>
                <a:latin typeface="Avenir Next"/>
                <a:ea typeface="Avenir Next"/>
                <a:cs typeface="Avenir Next"/>
              </a:defRPr>
            </a:pPr>
            <a:r>
              <a:rPr sz="1725" b="0">
                <a:solidFill>
                  <a:srgbClr val="F2F7F5"/>
                </a:solidFill>
                <a:latin typeface="Avenir Next"/>
                <a:ea typeface="Avenir Next"/>
                <a:cs typeface="Avenir Next"/>
              </a:rPr>
              <a:t>200 de locuri</a:t>
            </a:r>
          </a:p>
          <a:p xmlns:a="http://schemas.openxmlformats.org/drawingml/2006/main">
            <a:pPr algn="l">
              <a:defRPr sz="1725" b="0">
                <a:solidFill>
                  <a:srgbClr val="F2F7F5"/>
                </a:solidFill>
                <a:latin typeface="Avenir Next"/>
                <a:ea typeface="Avenir Next"/>
                <a:cs typeface="Avenir Next"/>
              </a:defRPr>
            </a:pPr>
            <a:r>
              <a:rPr sz="1725" b="0">
                <a:solidFill>
                  <a:srgbClr val="F2F7F5"/>
                </a:solidFill>
                <a:latin typeface="Avenir Next"/>
                <a:ea typeface="Avenir Next"/>
                <a:cs typeface="Avenir Next"/>
              </a:rPr>
              <a:t>Data este disponibilă</a:t>
            </a:r>
          </a:p>
          <a:p xmlns:a="http://schemas.openxmlformats.org/drawingml/2006/main">
            <a:pPr algn="l">
              <a:defRPr sz="1725" b="0">
                <a:solidFill>
                  <a:srgbClr val="F2F7F5"/>
                </a:solidFill>
                <a:latin typeface="Avenir Next"/>
                <a:ea typeface="Avenir Next"/>
                <a:cs typeface="Avenir Next"/>
              </a:defRPr>
            </a:pPr>
            <a:r>
              <a:rPr sz="1725" b="0">
                <a:solidFill>
                  <a:srgbClr val="F2F7F5"/>
                </a:solidFill>
                <a:latin typeface="Avenir Next"/>
                <a:ea typeface="Avenir Next"/>
                <a:cs typeface="Avenir Next"/>
              </a:rPr>
              <a:t>Cortul se cotează separat</a:t>
            </a:r>
          </a:p>
        </p:txBody>
      </p:sp>
      <p:sp>
        <p:nvSpPr>
          <p:cNvPr id="16" name="">
            <a:extLst xmlns:a="http://schemas.openxmlformats.org/drawingml/2006/main">
              <a:ext uri="{FF2B5EF4-FFF2-40B4-BE49-F238E27FC236}">
                <a16:creationId xmlns:a16="http://schemas.microsoft.com/office/drawing/2014/main" id="{AE43A7B3-4986-431A-B7E7-98E4EB381CD5}"/>
              </a:ext>
            </a:extLst>
          </p:cNvPr>
          <p:cNvSpPr>
            <a:spLocks xmlns:a="http://schemas.openxmlformats.org/drawingml/2006/main" noGrp="1"/>
          </p:cNvSpPr>
          <p:nvPr/>
        </p:nvSpPr>
        <p:spPr>
          <a:xfrm xmlns:a="http://schemas.openxmlformats.org/drawingml/2006/main">
            <a:off x="7905750" y="3981450"/>
            <a:ext cx="2762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1">
                <a:solidFill>
                  <a:srgbClr val="BDD0CE"/>
                </a:solidFill>
                <a:latin typeface="Avenir Next"/>
                <a:ea typeface="Avenir Next"/>
                <a:cs typeface="Avenir Next"/>
              </a:defRPr>
            </a:defPPr>
            <a:lvl1pPr algn="l">
              <a:defRPr sz="1350" b="1">
                <a:solidFill>
                  <a:srgbClr val="BDD0CE"/>
                </a:solidFill>
                <a:latin typeface="Avenir Next"/>
                <a:ea typeface="Avenir Next"/>
                <a:cs typeface="Avenir Next"/>
              </a:defRPr>
            </a:lvl1pPr>
            <a:lvl2pPr algn="l">
              <a:defRPr sz="1350" b="1">
                <a:solidFill>
                  <a:srgbClr val="BDD0CE"/>
                </a:solidFill>
                <a:latin typeface="Avenir Next"/>
                <a:ea typeface="Avenir Next"/>
                <a:cs typeface="Avenir Next"/>
              </a:defRPr>
            </a:lvl2pPr>
            <a:lvl3pPr algn="l">
              <a:defRPr sz="1350" b="1">
                <a:solidFill>
                  <a:srgbClr val="BDD0CE"/>
                </a:solidFill>
                <a:latin typeface="Avenir Next"/>
                <a:ea typeface="Avenir Next"/>
                <a:cs typeface="Avenir Next"/>
              </a:defRPr>
            </a:lvl3pPr>
            <a:lvl4pPr algn="l">
              <a:defRPr sz="1350" b="1">
                <a:solidFill>
                  <a:srgbClr val="BDD0CE"/>
                </a:solidFill>
                <a:latin typeface="Avenir Next"/>
                <a:ea typeface="Avenir Next"/>
                <a:cs typeface="Avenir Next"/>
              </a:defRPr>
            </a:lvl4pPr>
            <a:lvl5pPr algn="l">
              <a:defRPr sz="1350" b="1">
                <a:solidFill>
                  <a:srgbClr val="BDD0CE"/>
                </a:solidFill>
                <a:latin typeface="Avenir Next"/>
                <a:ea typeface="Avenir Next"/>
                <a:cs typeface="Avenir Next"/>
              </a:defRPr>
            </a:lvl5pPr>
            <a:lvl6pPr algn="l">
              <a:defRPr sz="1350" b="1">
                <a:solidFill>
                  <a:srgbClr val="BDD0CE"/>
                </a:solidFill>
                <a:latin typeface="Avenir Next"/>
                <a:ea typeface="Avenir Next"/>
                <a:cs typeface="Avenir Next"/>
              </a:defRPr>
            </a:lvl6pPr>
            <a:lvl7pPr algn="l">
              <a:defRPr sz="1350" b="1">
                <a:solidFill>
                  <a:srgbClr val="BDD0CE"/>
                </a:solidFill>
                <a:latin typeface="Avenir Next"/>
                <a:ea typeface="Avenir Next"/>
                <a:cs typeface="Avenir Next"/>
              </a:defRPr>
            </a:lvl7pPr>
            <a:lvl8pPr algn="l">
              <a:defRPr sz="1350" b="1">
                <a:solidFill>
                  <a:srgbClr val="BDD0CE"/>
                </a:solidFill>
                <a:latin typeface="Avenir Next"/>
                <a:ea typeface="Avenir Next"/>
                <a:cs typeface="Avenir Next"/>
              </a:defRPr>
            </a:lvl8pPr>
            <a:lvl9pPr algn="l">
              <a:defRPr sz="1350" b="1">
                <a:solidFill>
                  <a:srgbClr val="BDD0CE"/>
                </a:solidFill>
                <a:latin typeface="Avenir Next"/>
                <a:ea typeface="Avenir Next"/>
                <a:cs typeface="Avenir Next"/>
              </a:defRPr>
            </a:lvl9pPr>
          </a:lstStyle>
          <a:p xmlns:a="http://schemas.openxmlformats.org/drawingml/2006/main">
            <a:pPr algn="l">
              <a:defRPr sz="1350" b="1">
                <a:solidFill>
                  <a:srgbClr val="BDD0CE"/>
                </a:solidFill>
                <a:latin typeface="Avenir Next"/>
                <a:ea typeface="Avenir Next"/>
                <a:cs typeface="Avenir Next"/>
              </a:defRPr>
            </a:pPr>
            <a:r>
              <a:rPr sz="1350" b="1">
                <a:solidFill>
                  <a:srgbClr val="BDD0CE"/>
                </a:solidFill>
                <a:latin typeface="Avenir Next"/>
                <a:ea typeface="Avenir Next"/>
                <a:cs typeface="Avenir Next"/>
              </a:rPr>
              <a:t>Alternativă: condiție de clarificat</a:t>
            </a:r>
          </a:p>
        </p:txBody>
      </p:sp>
      <p:sp>
        <p:nvSpPr>
          <p:cNvPr id="17" name="">
            <a:extLst xmlns:a="http://schemas.openxmlformats.org/drawingml/2006/main">
              <a:ext uri="{FF2B5EF4-FFF2-40B4-BE49-F238E27FC236}">
                <a16:creationId xmlns:a16="http://schemas.microsoft.com/office/drawing/2014/main" id="{64310686-6E20-44E8-ACB6-F2C9F2F32DF2}"/>
              </a:ext>
            </a:extLst>
          </p:cNvPr>
          <p:cNvSpPr>
            <a:spLocks xmlns:a="http://schemas.openxmlformats.org/drawingml/2006/main" noGrp="1"/>
          </p:cNvSpPr>
          <p:nvPr/>
        </p:nvSpPr>
        <p:spPr>
          <a:xfrm xmlns:a="http://schemas.openxmlformats.org/drawingml/2006/main">
            <a:off x="4362450" y="5000625"/>
            <a:ext cx="1524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75" b="1">
                <a:solidFill>
                  <a:srgbClr val="F2F7F5"/>
                </a:solidFill>
                <a:latin typeface="Avenir Next"/>
                <a:ea typeface="Avenir Next"/>
                <a:cs typeface="Avenir Next"/>
              </a:defRPr>
            </a:defPPr>
            <a:lvl1pPr algn="l">
              <a:defRPr sz="1575" b="1">
                <a:solidFill>
                  <a:srgbClr val="F2F7F5"/>
                </a:solidFill>
                <a:latin typeface="Avenir Next"/>
                <a:ea typeface="Avenir Next"/>
                <a:cs typeface="Avenir Next"/>
              </a:defRPr>
            </a:lvl1pPr>
            <a:lvl2pPr algn="l">
              <a:defRPr sz="1575" b="1">
                <a:solidFill>
                  <a:srgbClr val="F2F7F5"/>
                </a:solidFill>
                <a:latin typeface="Avenir Next"/>
                <a:ea typeface="Avenir Next"/>
                <a:cs typeface="Avenir Next"/>
              </a:defRPr>
            </a:lvl2pPr>
            <a:lvl3pPr algn="l">
              <a:defRPr sz="1575" b="1">
                <a:solidFill>
                  <a:srgbClr val="F2F7F5"/>
                </a:solidFill>
                <a:latin typeface="Avenir Next"/>
                <a:ea typeface="Avenir Next"/>
                <a:cs typeface="Avenir Next"/>
              </a:defRPr>
            </a:lvl3pPr>
            <a:lvl4pPr algn="l">
              <a:defRPr sz="1575" b="1">
                <a:solidFill>
                  <a:srgbClr val="F2F7F5"/>
                </a:solidFill>
                <a:latin typeface="Avenir Next"/>
                <a:ea typeface="Avenir Next"/>
                <a:cs typeface="Avenir Next"/>
              </a:defRPr>
            </a:lvl4pPr>
            <a:lvl5pPr algn="l">
              <a:defRPr sz="1575" b="1">
                <a:solidFill>
                  <a:srgbClr val="F2F7F5"/>
                </a:solidFill>
                <a:latin typeface="Avenir Next"/>
                <a:ea typeface="Avenir Next"/>
                <a:cs typeface="Avenir Next"/>
              </a:defRPr>
            </a:lvl5pPr>
            <a:lvl6pPr algn="l">
              <a:defRPr sz="1575" b="1">
                <a:solidFill>
                  <a:srgbClr val="F2F7F5"/>
                </a:solidFill>
                <a:latin typeface="Avenir Next"/>
                <a:ea typeface="Avenir Next"/>
                <a:cs typeface="Avenir Next"/>
              </a:defRPr>
            </a:lvl6pPr>
            <a:lvl7pPr algn="l">
              <a:defRPr sz="1575" b="1">
                <a:solidFill>
                  <a:srgbClr val="F2F7F5"/>
                </a:solidFill>
                <a:latin typeface="Avenir Next"/>
                <a:ea typeface="Avenir Next"/>
                <a:cs typeface="Avenir Next"/>
              </a:defRPr>
            </a:lvl7pPr>
            <a:lvl8pPr algn="l">
              <a:defRPr sz="1575" b="1">
                <a:solidFill>
                  <a:srgbClr val="F2F7F5"/>
                </a:solidFill>
                <a:latin typeface="Avenir Next"/>
                <a:ea typeface="Avenir Next"/>
                <a:cs typeface="Avenir Next"/>
              </a:defRPr>
            </a:lvl8pPr>
            <a:lvl9pPr algn="l">
              <a:defRPr sz="1575" b="1">
                <a:solidFill>
                  <a:srgbClr val="F2F7F5"/>
                </a:solidFill>
                <a:latin typeface="Avenir Next"/>
                <a:ea typeface="Avenir Next"/>
                <a:cs typeface="Avenir Next"/>
              </a:defRPr>
            </a:lvl9pPr>
          </a:lstStyle>
          <a:p xmlns:a="http://schemas.openxmlformats.org/drawingml/2006/main">
            <a:pPr algn="l">
              <a:defRPr sz="1575" b="1">
                <a:solidFill>
                  <a:srgbClr val="F2F7F5"/>
                </a:solidFill>
                <a:latin typeface="Avenir Next"/>
                <a:ea typeface="Avenir Next"/>
                <a:cs typeface="Avenir Next"/>
              </a:defRPr>
            </a:pPr>
            <a:r>
              <a:rPr sz="1575" b="1">
                <a:solidFill>
                  <a:srgbClr val="F2F7F5"/>
                </a:solidFill>
                <a:latin typeface="Avenir Next"/>
                <a:ea typeface="Avenir Next"/>
                <a:cs typeface="Avenir Next"/>
              </a:rPr>
              <a:t>TU ALEGI A</a:t>
            </a:r>
          </a:p>
        </p:txBody>
      </p:sp>
      <p:cxnSp>
        <p:nvCxnSpPr>
          <p:cNvPr id="18" name="">
            <a:extLst xmlns:a="http://schemas.openxmlformats.org/drawingml/2006/main">
              <a:ext uri="{FF2B5EF4-FFF2-40B4-BE49-F238E27FC236}">
                <a16:creationId xmlns:a16="http://schemas.microsoft.com/office/drawing/2014/main" id="{1413A580-CE0A-4370-915B-C554DF452780}"/>
              </a:ext>
            </a:extLst>
          </p:cNvPr>
          <p:cNvCxnSpPr/>
          <p:nvPr/>
        </p:nvCxnSpPr>
        <p:spPr>
          <a:xfrm xmlns:a="http://schemas.openxmlformats.org/drawingml/2006/main">
            <a:off x="5962650" y="5124450"/>
            <a:ext cx="523875" cy="0"/>
          </a:xfrm>
          <a:prstGeom xmlns:a="http://schemas.openxmlformats.org/drawingml/2006/main" prst="straightConnector1">
            <a:avLst/>
          </a:prstGeom>
          <a:ln xmlns:a="http://schemas.openxmlformats.org/drawingml/2006/main" w="19050">
            <a:solidFill>
              <a:srgbClr val="72DCEB"/>
            </a:solidFill>
            <a:tailEnd type="arrow" w="sm" len="sm"/>
          </a:ln>
        </p:spPr>
      </p:cxnSp>
      <p:sp>
        <p:nvSpPr>
          <p:cNvPr id="19" name="">
            <a:extLst xmlns:a="http://schemas.openxmlformats.org/drawingml/2006/main">
              <a:ext uri="{FF2B5EF4-FFF2-40B4-BE49-F238E27FC236}">
                <a16:creationId xmlns:a16="http://schemas.microsoft.com/office/drawing/2014/main" id="{108D8FAF-CB62-48DF-9C8E-91164F0D7679}"/>
              </a:ext>
            </a:extLst>
          </p:cNvPr>
          <p:cNvSpPr>
            <a:spLocks xmlns:a="http://schemas.openxmlformats.org/drawingml/2006/main" noGrp="1"/>
          </p:cNvSpPr>
          <p:nvPr/>
        </p:nvSpPr>
        <p:spPr>
          <a:xfrm xmlns:a="http://schemas.openxmlformats.org/drawingml/2006/main">
            <a:off x="6667500" y="5000625"/>
            <a:ext cx="2095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75" b="1">
                <a:solidFill>
                  <a:srgbClr val="F2F7F5"/>
                </a:solidFill>
                <a:latin typeface="Avenir Next"/>
                <a:ea typeface="Avenir Next"/>
                <a:cs typeface="Avenir Next"/>
              </a:defRPr>
            </a:defPPr>
            <a:lvl1pPr algn="l">
              <a:defRPr sz="1575" b="1">
                <a:solidFill>
                  <a:srgbClr val="F2F7F5"/>
                </a:solidFill>
                <a:latin typeface="Avenir Next"/>
                <a:ea typeface="Avenir Next"/>
                <a:cs typeface="Avenir Next"/>
              </a:defRPr>
            </a:lvl1pPr>
            <a:lvl2pPr algn="l">
              <a:defRPr sz="1575" b="1">
                <a:solidFill>
                  <a:srgbClr val="F2F7F5"/>
                </a:solidFill>
                <a:latin typeface="Avenir Next"/>
                <a:ea typeface="Avenir Next"/>
                <a:cs typeface="Avenir Next"/>
              </a:defRPr>
            </a:lvl2pPr>
            <a:lvl3pPr algn="l">
              <a:defRPr sz="1575" b="1">
                <a:solidFill>
                  <a:srgbClr val="F2F7F5"/>
                </a:solidFill>
                <a:latin typeface="Avenir Next"/>
                <a:ea typeface="Avenir Next"/>
                <a:cs typeface="Avenir Next"/>
              </a:defRPr>
            </a:lvl3pPr>
            <a:lvl4pPr algn="l">
              <a:defRPr sz="1575" b="1">
                <a:solidFill>
                  <a:srgbClr val="F2F7F5"/>
                </a:solidFill>
                <a:latin typeface="Avenir Next"/>
                <a:ea typeface="Avenir Next"/>
                <a:cs typeface="Avenir Next"/>
              </a:defRPr>
            </a:lvl4pPr>
            <a:lvl5pPr algn="l">
              <a:defRPr sz="1575" b="1">
                <a:solidFill>
                  <a:srgbClr val="F2F7F5"/>
                </a:solidFill>
                <a:latin typeface="Avenir Next"/>
                <a:ea typeface="Avenir Next"/>
                <a:cs typeface="Avenir Next"/>
              </a:defRPr>
            </a:lvl5pPr>
            <a:lvl6pPr algn="l">
              <a:defRPr sz="1575" b="1">
                <a:solidFill>
                  <a:srgbClr val="F2F7F5"/>
                </a:solidFill>
                <a:latin typeface="Avenir Next"/>
                <a:ea typeface="Avenir Next"/>
                <a:cs typeface="Avenir Next"/>
              </a:defRPr>
            </a:lvl6pPr>
            <a:lvl7pPr algn="l">
              <a:defRPr sz="1575" b="1">
                <a:solidFill>
                  <a:srgbClr val="F2F7F5"/>
                </a:solidFill>
                <a:latin typeface="Avenir Next"/>
                <a:ea typeface="Avenir Next"/>
                <a:cs typeface="Avenir Next"/>
              </a:defRPr>
            </a:lvl7pPr>
            <a:lvl8pPr algn="l">
              <a:defRPr sz="1575" b="1">
                <a:solidFill>
                  <a:srgbClr val="F2F7F5"/>
                </a:solidFill>
                <a:latin typeface="Avenir Next"/>
                <a:ea typeface="Avenir Next"/>
                <a:cs typeface="Avenir Next"/>
              </a:defRPr>
            </a:lvl8pPr>
            <a:lvl9pPr algn="l">
              <a:defRPr sz="1575" b="1">
                <a:solidFill>
                  <a:srgbClr val="F2F7F5"/>
                </a:solidFill>
                <a:latin typeface="Avenir Next"/>
                <a:ea typeface="Avenir Next"/>
                <a:cs typeface="Avenir Next"/>
              </a:defRPr>
            </a:lvl9pPr>
          </a:lstStyle>
          <a:p xmlns:a="http://schemas.openxmlformats.org/drawingml/2006/main">
            <a:pPr algn="l">
              <a:defRPr sz="1575" b="1">
                <a:solidFill>
                  <a:srgbClr val="F2F7F5"/>
                </a:solidFill>
                <a:latin typeface="Avenir Next"/>
                <a:ea typeface="Avenir Next"/>
                <a:cs typeface="Avenir Next"/>
              </a:defRPr>
            </a:pPr>
            <a:r>
              <a:rPr sz="1575" b="1">
                <a:solidFill>
                  <a:srgbClr val="F2F7F5"/>
                </a:solidFill>
                <a:latin typeface="Avenir Next"/>
                <a:ea typeface="Avenir Next"/>
                <a:cs typeface="Avenir Next"/>
              </a:rPr>
              <a:t>LOCAȚIA CONFIRMĂ</a:t>
            </a:r>
          </a:p>
        </p:txBody>
      </p:sp>
      <p:cxnSp>
        <p:nvCxnSpPr>
          <p:cNvPr id="20" name="">
            <a:extLst xmlns:a="http://schemas.openxmlformats.org/drawingml/2006/main">
              <a:ext uri="{FF2B5EF4-FFF2-40B4-BE49-F238E27FC236}">
                <a16:creationId xmlns:a16="http://schemas.microsoft.com/office/drawing/2014/main" id="{F21FF79C-3D50-4684-A60F-4BA9534D1A4C}"/>
              </a:ext>
            </a:extLst>
          </p:cNvPr>
          <p:cNvCxnSpPr/>
          <p:nvPr/>
        </p:nvCxnSpPr>
        <p:spPr>
          <a:xfrm xmlns:a="http://schemas.openxmlformats.org/drawingml/2006/main">
            <a:off x="8791575" y="5124450"/>
            <a:ext cx="523875" cy="0"/>
          </a:xfrm>
          <a:prstGeom xmlns:a="http://schemas.openxmlformats.org/drawingml/2006/main" prst="straightConnector1">
            <a:avLst/>
          </a:prstGeom>
          <a:ln xmlns:a="http://schemas.openxmlformats.org/drawingml/2006/main" w="19050">
            <a:solidFill>
              <a:srgbClr val="72DCEB"/>
            </a:solidFill>
            <a:tailEnd type="arrow" w="sm" len="sm"/>
          </a:ln>
        </p:spPr>
      </p:cxnSp>
      <p:sp>
        <p:nvSpPr>
          <p:cNvPr id="21" name="">
            <a:extLst xmlns:a="http://schemas.openxmlformats.org/drawingml/2006/main">
              <a:ext uri="{FF2B5EF4-FFF2-40B4-BE49-F238E27FC236}">
                <a16:creationId xmlns:a16="http://schemas.microsoft.com/office/drawing/2014/main" id="{DE94272A-92D2-4696-981B-3A5BD1F51065}"/>
              </a:ext>
            </a:extLst>
          </p:cNvPr>
          <p:cNvSpPr>
            <a:spLocks xmlns:a="http://schemas.openxmlformats.org/drawingml/2006/main" noGrp="1"/>
          </p:cNvSpPr>
          <p:nvPr/>
        </p:nvSpPr>
        <p:spPr>
          <a:xfrm xmlns:a="http://schemas.openxmlformats.org/drawingml/2006/main">
            <a:off x="9477375" y="4895850"/>
            <a:ext cx="1809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75" b="1">
                <a:solidFill>
                  <a:srgbClr val="8CEBC5"/>
                </a:solidFill>
                <a:latin typeface="Avenir Next"/>
                <a:ea typeface="Avenir Next"/>
                <a:cs typeface="Avenir Next"/>
              </a:defRPr>
            </a:defPPr>
            <a:lvl1pPr algn="l">
              <a:defRPr sz="1575" b="1">
                <a:solidFill>
                  <a:srgbClr val="8CEBC5"/>
                </a:solidFill>
                <a:latin typeface="Avenir Next"/>
                <a:ea typeface="Avenir Next"/>
                <a:cs typeface="Avenir Next"/>
              </a:defRPr>
            </a:lvl1pPr>
            <a:lvl2pPr algn="l">
              <a:defRPr sz="1575" b="1">
                <a:solidFill>
                  <a:srgbClr val="8CEBC5"/>
                </a:solidFill>
                <a:latin typeface="Avenir Next"/>
                <a:ea typeface="Avenir Next"/>
                <a:cs typeface="Avenir Next"/>
              </a:defRPr>
            </a:lvl2pPr>
            <a:lvl3pPr algn="l">
              <a:defRPr sz="1575" b="1">
                <a:solidFill>
                  <a:srgbClr val="8CEBC5"/>
                </a:solidFill>
                <a:latin typeface="Avenir Next"/>
                <a:ea typeface="Avenir Next"/>
                <a:cs typeface="Avenir Next"/>
              </a:defRPr>
            </a:lvl3pPr>
            <a:lvl4pPr algn="l">
              <a:defRPr sz="1575" b="1">
                <a:solidFill>
                  <a:srgbClr val="8CEBC5"/>
                </a:solidFill>
                <a:latin typeface="Avenir Next"/>
                <a:ea typeface="Avenir Next"/>
                <a:cs typeface="Avenir Next"/>
              </a:defRPr>
            </a:lvl4pPr>
            <a:lvl5pPr algn="l">
              <a:defRPr sz="1575" b="1">
                <a:solidFill>
                  <a:srgbClr val="8CEBC5"/>
                </a:solidFill>
                <a:latin typeface="Avenir Next"/>
                <a:ea typeface="Avenir Next"/>
                <a:cs typeface="Avenir Next"/>
              </a:defRPr>
            </a:lvl5pPr>
            <a:lvl6pPr algn="l">
              <a:defRPr sz="1575" b="1">
                <a:solidFill>
                  <a:srgbClr val="8CEBC5"/>
                </a:solidFill>
                <a:latin typeface="Avenir Next"/>
                <a:ea typeface="Avenir Next"/>
                <a:cs typeface="Avenir Next"/>
              </a:defRPr>
            </a:lvl6pPr>
            <a:lvl7pPr algn="l">
              <a:defRPr sz="1575" b="1">
                <a:solidFill>
                  <a:srgbClr val="8CEBC5"/>
                </a:solidFill>
                <a:latin typeface="Avenir Next"/>
                <a:ea typeface="Avenir Next"/>
                <a:cs typeface="Avenir Next"/>
              </a:defRPr>
            </a:lvl7pPr>
            <a:lvl8pPr algn="l">
              <a:defRPr sz="1575" b="1">
                <a:solidFill>
                  <a:srgbClr val="8CEBC5"/>
                </a:solidFill>
                <a:latin typeface="Avenir Next"/>
                <a:ea typeface="Avenir Next"/>
                <a:cs typeface="Avenir Next"/>
              </a:defRPr>
            </a:lvl8pPr>
            <a:lvl9pPr algn="l">
              <a:defRPr sz="1575" b="1">
                <a:solidFill>
                  <a:srgbClr val="8CEBC5"/>
                </a:solidFill>
                <a:latin typeface="Avenir Next"/>
                <a:ea typeface="Avenir Next"/>
                <a:cs typeface="Avenir Next"/>
              </a:defRPr>
            </a:lvl9pPr>
          </a:lstStyle>
          <a:p xmlns:a="http://schemas.openxmlformats.org/drawingml/2006/main">
            <a:pPr algn="l">
              <a:defRPr sz="1575" b="1">
                <a:solidFill>
                  <a:srgbClr val="8CEBC5"/>
                </a:solidFill>
                <a:latin typeface="Avenir Next"/>
                <a:ea typeface="Avenir Next"/>
                <a:cs typeface="Avenir Next"/>
              </a:defRPr>
            </a:pPr>
            <a:r>
              <a:rPr sz="1575" b="1">
                <a:solidFill>
                  <a:srgbClr val="8CEBC5"/>
                </a:solidFill>
                <a:latin typeface="Avenir Next"/>
                <a:ea typeface="Avenir Next"/>
                <a:cs typeface="Avenir Next"/>
              </a:rPr>
              <a:t>REZERVARE</a:t>
            </a:r>
          </a:p>
          <a:p xmlns:a="http://schemas.openxmlformats.org/drawingml/2006/main">
            <a:pPr algn="l">
              <a:defRPr sz="1575" b="1">
                <a:solidFill>
                  <a:srgbClr val="8CEBC5"/>
                </a:solidFill>
                <a:latin typeface="Avenir Next"/>
                <a:ea typeface="Avenir Next"/>
                <a:cs typeface="Avenir Next"/>
              </a:defRPr>
            </a:pPr>
            <a:r>
              <a:rPr sz="1575" b="1">
                <a:solidFill>
                  <a:srgbClr val="8CEBC5"/>
                </a:solidFill>
                <a:latin typeface="Avenir Next"/>
                <a:ea typeface="Avenir Next"/>
                <a:cs typeface="Avenir Next"/>
              </a:rPr>
              <a:t>CONFIRMATĂ</a:t>
            </a:r>
          </a:p>
        </p:txBody>
      </p:sp>
      <p:sp>
        <p:nvSpPr>
          <p:cNvPr id="22" name="">
            <a:extLst xmlns:a="http://schemas.openxmlformats.org/drawingml/2006/main">
              <a:ext uri="{FF2B5EF4-FFF2-40B4-BE49-F238E27FC236}">
                <a16:creationId xmlns:a16="http://schemas.microsoft.com/office/drawing/2014/main" id="{C4BF1D40-F85A-4069-8033-07F21F235C2A}"/>
              </a:ext>
            </a:extLst>
          </p:cNvPr>
          <p:cNvSpPr>
            <a:spLocks xmlns:a="http://schemas.openxmlformats.org/drawingml/2006/main" noGrp="1"/>
          </p:cNvSpPr>
          <p:nvPr/>
        </p:nvSpPr>
        <p:spPr>
          <a:xfrm xmlns:a="http://schemas.openxmlformats.org/drawingml/2006/main">
            <a:off x="4362450" y="5715000"/>
            <a:ext cx="66675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BDD0CE"/>
                </a:solidFill>
                <a:latin typeface="Avenir Next"/>
                <a:ea typeface="Avenir Next"/>
                <a:cs typeface="Avenir Next"/>
              </a:defRPr>
            </a:defPPr>
            <a:lvl1pPr algn="l">
              <a:defRPr sz="1350" b="0">
                <a:solidFill>
                  <a:srgbClr val="BDD0CE"/>
                </a:solidFill>
                <a:latin typeface="Avenir Next"/>
                <a:ea typeface="Avenir Next"/>
                <a:cs typeface="Avenir Next"/>
              </a:defRPr>
            </a:lvl1pPr>
            <a:lvl2pPr algn="l">
              <a:defRPr sz="1350" b="0">
                <a:solidFill>
                  <a:srgbClr val="BDD0CE"/>
                </a:solidFill>
                <a:latin typeface="Avenir Next"/>
                <a:ea typeface="Avenir Next"/>
                <a:cs typeface="Avenir Next"/>
              </a:defRPr>
            </a:lvl2pPr>
            <a:lvl3pPr algn="l">
              <a:defRPr sz="1350" b="0">
                <a:solidFill>
                  <a:srgbClr val="BDD0CE"/>
                </a:solidFill>
                <a:latin typeface="Avenir Next"/>
                <a:ea typeface="Avenir Next"/>
                <a:cs typeface="Avenir Next"/>
              </a:defRPr>
            </a:lvl3pPr>
            <a:lvl4pPr algn="l">
              <a:defRPr sz="1350" b="0">
                <a:solidFill>
                  <a:srgbClr val="BDD0CE"/>
                </a:solidFill>
                <a:latin typeface="Avenir Next"/>
                <a:ea typeface="Avenir Next"/>
                <a:cs typeface="Avenir Next"/>
              </a:defRPr>
            </a:lvl4pPr>
            <a:lvl5pPr algn="l">
              <a:defRPr sz="1350" b="0">
                <a:solidFill>
                  <a:srgbClr val="BDD0CE"/>
                </a:solidFill>
                <a:latin typeface="Avenir Next"/>
                <a:ea typeface="Avenir Next"/>
                <a:cs typeface="Avenir Next"/>
              </a:defRPr>
            </a:lvl5pPr>
            <a:lvl6pPr algn="l">
              <a:defRPr sz="1350" b="0">
                <a:solidFill>
                  <a:srgbClr val="BDD0CE"/>
                </a:solidFill>
                <a:latin typeface="Avenir Next"/>
                <a:ea typeface="Avenir Next"/>
                <a:cs typeface="Avenir Next"/>
              </a:defRPr>
            </a:lvl6pPr>
            <a:lvl7pPr algn="l">
              <a:defRPr sz="1350" b="0">
                <a:solidFill>
                  <a:srgbClr val="BDD0CE"/>
                </a:solidFill>
                <a:latin typeface="Avenir Next"/>
                <a:ea typeface="Avenir Next"/>
                <a:cs typeface="Avenir Next"/>
              </a:defRPr>
            </a:lvl7pPr>
            <a:lvl8pPr algn="l">
              <a:defRPr sz="1350" b="0">
                <a:solidFill>
                  <a:srgbClr val="BDD0CE"/>
                </a:solidFill>
                <a:latin typeface="Avenir Next"/>
                <a:ea typeface="Avenir Next"/>
                <a:cs typeface="Avenir Next"/>
              </a:defRPr>
            </a:lvl8pPr>
            <a:lvl9pPr algn="l">
              <a:defRPr sz="1350" b="0">
                <a:solidFill>
                  <a:srgbClr val="BDD0CE"/>
                </a:solidFill>
                <a:latin typeface="Avenir Next"/>
                <a:ea typeface="Avenir Next"/>
                <a:cs typeface="Avenir Next"/>
              </a:defRPr>
            </a:lvl9pPr>
          </a:lstStyle>
          <a:p xmlns:a="http://schemas.openxmlformats.org/drawingml/2006/main">
            <a:pPr algn="l">
              <a:defRPr sz="1350" b="0">
                <a:solidFill>
                  <a:srgbClr val="BDD0CE"/>
                </a:solidFill>
                <a:latin typeface="Avenir Next"/>
                <a:ea typeface="Avenir Next"/>
                <a:cs typeface="Avenir Next"/>
              </a:defRPr>
            </a:pPr>
            <a:r>
              <a:rPr sz="1350" b="0">
                <a:solidFill>
                  <a:srgbClr val="BDD0CE"/>
                </a:solidFill>
                <a:latin typeface="Avenir Next"/>
                <a:ea typeface="Avenir Next"/>
                <a:cs typeface="Avenir Next"/>
              </a:rPr>
              <a:t>După îndeplinirea condițiilor locației · Exemplu de comparare: </a:t>
            </a:r>
            <a:r>
              <a:rPr sz="1350" b="0">
                <a:solidFill>
                  <a:srgbClr val="BDD0CE"/>
                </a:solidFill>
                <a:latin typeface="Avenir Next"/>
                <a:ea typeface="Avenir Next"/>
                <a:cs typeface="Avenir Next"/>
                <a:hlinkClick xmlns:ns0="http://schemas.openxmlformats.org/officeDocument/2006/relationships" ns0:id="rId1000" action="ppaction://hlinksldjump"/>
              </a:rPr>
              <a:t>A03</a:t>
            </a:r>
          </a:p>
        </p:txBody>
      </p:sp>
      <p:sp xmlns:a="http://schemas.openxmlformats.org/drawingml/2006/main">
        <p:nvSpPr>
          <p:cNvPr id="24" name="Reuno wordmark"/>
          <p:cNvSpPr txBox="1"/>
          <p:nvPr/>
        </p:nvSpPr>
        <p:spPr>
          <a:xfrm>
            <a:off x="10367963" y="342900"/>
            <a:ext cx="1000125" cy="285750"/>
          </a:xfrm>
          <a:prstGeom prst="rect">
            <a:avLst/>
          </a:prstGeom>
          <a:noFill/>
          <a:ln>
            <a:noFill/>
          </a:ln>
        </p:spPr>
        <p:txBody>
          <a:bodyPr wrap="none" lIns="0" tIns="0" rIns="0" bIns="0" anchor="ctr"/>
          <a:lstStyle/>
          <a:p>
            <a:pPr algn="l"/>
            <a:r>
              <a:rPr lang="ro-RO" sz="1500" b="1">
                <a:solidFill>
                  <a:srgbClr val="F3F8F6"/>
                </a:solidFill>
                <a:latin typeface="Avenir Next"/>
              </a:rPr>
              <a:t>Reuno</a:t>
            </a:r>
            <a:endParaRPr lang="ro-RO"/>
          </a:p>
        </p:txBody>
      </p:sp>
    </p:spTree>
    <p:extLst>
      <p:ext uri="{BB962C8B-B14F-4D97-AF65-F5344CB8AC3E}">
        <p14:creationId xmlns:p14="http://schemas.microsoft.com/office/powerpoint/2010/main" val="1474297401"/>
      </p:ext>
    </p:extLst>
  </p:cSld>
</p:sld>
</file>

<file path=ppt/slides/slide5.xml><?xml version="1.0" encoding="utf-8"?>
<p:sld xmlns:p="http://schemas.openxmlformats.org/presentationml/2006/main">
  <p:cSld>
    <p:bg>
      <p:bgPr>
        <a:solidFill xmlns:a="http://schemas.openxmlformats.org/drawingml/2006/main">
          <a:srgbClr val="07181C"/>
        </a:solidFill>
      </p:bgPr>
    </p:bg>
    <p:spTree>
      <p:nvGrpSpPr>
        <p:cNvPr id="1" name=""/>
        <p:cNvGrpSpPr/>
        <p:nvPr/>
      </p:nvGrpSpPr>
      <p:grpSpPr>
        <a:xfrm xmlns:a="http://schemas.openxmlformats.org/drawingml/2006/main"/>
      </p:grpSpPr>
      <p:pic>
        <p:nvPicPr>
          <p:cNvPr id="26" name="">
            <a:extLst xmlns:a="http://schemas.openxmlformats.org/drawingml/2006/main">
              <a:ext uri="{FF2B5EF4-FFF2-40B4-BE49-F238E27FC236}">
                <a16:creationId xmlns:a16="http://schemas.microsoft.com/office/drawing/2014/main" id="{D5471800-D33A-4AE9-AF3F-FC94DB0E608C}"/>
              </a:ext>
            </a:extLst>
          </p:cNvPr>
          <p:cNvPicPr>
            <a:picLocks xmlns:a="http://schemas.openxmlformats.org/drawingml/2006/main" noChangeAspect="1"/>
          </p:cNvPicPr>
          <p:nvPr/>
        </p:nvPicPr>
        <p:blipFill>
          <a:blip xmlns:r="http://schemas.openxmlformats.org/officeDocument/2006/relationships" xmlns:a="http://schemas.openxmlformats.org/drawingml/2006/main" r:embed="R34e3e0c5be924a89"/>
          <ns0:srcRect xmlns:ns0="http://schemas.openxmlformats.org/drawingml/2006/main" r="71000"/>
          <a:stretch xmlns:a="http://schemas.openxmlformats.org/drawingml/2006/main"/>
        </p:blipFill>
        <p:spPr>
          <a:xfrm xmlns:a="http://schemas.openxmlformats.org/drawingml/2006/main">
            <a:off x="9953625" y="238125"/>
            <a:ext cx="414338" cy="47625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574674C-F044-46CD-9F6E-78D82E2824B5}"/>
              </a:ext>
            </a:extLst>
          </p:cNvPr>
          <p:cNvSpPr>
            <a:spLocks xmlns:a="http://schemas.openxmlformats.org/drawingml/2006/main" noGrp="1"/>
          </p:cNvSpPr>
          <p:nvPr/>
        </p:nvSpPr>
        <p:spPr>
          <a:xfrm xmlns:a="http://schemas.openxmlformats.org/drawingml/2006/main">
            <a:off x="609600" y="371475"/>
            <a:ext cx="809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1">
                <a:solidFill>
                  <a:srgbClr val="8CEBC5"/>
                </a:solidFill>
                <a:latin typeface="Avenir Next"/>
                <a:ea typeface="Avenir Next"/>
                <a:cs typeface="Avenir Next"/>
              </a:defRPr>
            </a:defPPr>
            <a:lvl1pPr algn="l">
              <a:defRPr sz="1350" b="1">
                <a:solidFill>
                  <a:srgbClr val="8CEBC5"/>
                </a:solidFill>
                <a:latin typeface="Avenir Next"/>
                <a:ea typeface="Avenir Next"/>
                <a:cs typeface="Avenir Next"/>
              </a:defRPr>
            </a:lvl1pPr>
            <a:lvl2pPr algn="l">
              <a:defRPr sz="1350" b="1">
                <a:solidFill>
                  <a:srgbClr val="8CEBC5"/>
                </a:solidFill>
                <a:latin typeface="Avenir Next"/>
                <a:ea typeface="Avenir Next"/>
                <a:cs typeface="Avenir Next"/>
              </a:defRPr>
            </a:lvl2pPr>
            <a:lvl3pPr algn="l">
              <a:defRPr sz="1350" b="1">
                <a:solidFill>
                  <a:srgbClr val="8CEBC5"/>
                </a:solidFill>
                <a:latin typeface="Avenir Next"/>
                <a:ea typeface="Avenir Next"/>
                <a:cs typeface="Avenir Next"/>
              </a:defRPr>
            </a:lvl3pPr>
            <a:lvl4pPr algn="l">
              <a:defRPr sz="1350" b="1">
                <a:solidFill>
                  <a:srgbClr val="8CEBC5"/>
                </a:solidFill>
                <a:latin typeface="Avenir Next"/>
                <a:ea typeface="Avenir Next"/>
                <a:cs typeface="Avenir Next"/>
              </a:defRPr>
            </a:lvl4pPr>
            <a:lvl5pPr algn="l">
              <a:defRPr sz="1350" b="1">
                <a:solidFill>
                  <a:srgbClr val="8CEBC5"/>
                </a:solidFill>
                <a:latin typeface="Avenir Next"/>
                <a:ea typeface="Avenir Next"/>
                <a:cs typeface="Avenir Next"/>
              </a:defRPr>
            </a:lvl5pPr>
            <a:lvl6pPr algn="l">
              <a:defRPr sz="1350" b="1">
                <a:solidFill>
                  <a:srgbClr val="8CEBC5"/>
                </a:solidFill>
                <a:latin typeface="Avenir Next"/>
                <a:ea typeface="Avenir Next"/>
                <a:cs typeface="Avenir Next"/>
              </a:defRPr>
            </a:lvl6pPr>
            <a:lvl7pPr algn="l">
              <a:defRPr sz="1350" b="1">
                <a:solidFill>
                  <a:srgbClr val="8CEBC5"/>
                </a:solidFill>
                <a:latin typeface="Avenir Next"/>
                <a:ea typeface="Avenir Next"/>
                <a:cs typeface="Avenir Next"/>
              </a:defRPr>
            </a:lvl7pPr>
            <a:lvl8pPr algn="l">
              <a:defRPr sz="1350" b="1">
                <a:solidFill>
                  <a:srgbClr val="8CEBC5"/>
                </a:solidFill>
                <a:latin typeface="Avenir Next"/>
                <a:ea typeface="Avenir Next"/>
                <a:cs typeface="Avenir Next"/>
              </a:defRPr>
            </a:lvl8pPr>
            <a:lvl9pPr algn="l">
              <a:defRPr sz="1350" b="1">
                <a:solidFill>
                  <a:srgbClr val="8CEBC5"/>
                </a:solidFill>
                <a:latin typeface="Avenir Next"/>
                <a:ea typeface="Avenir Next"/>
                <a:cs typeface="Avenir Next"/>
              </a:defRPr>
            </a:lvl9pPr>
          </a:lstStyle>
          <a:p xmlns:a="http://schemas.openxmlformats.org/drawingml/2006/main">
            <a:pPr algn="l">
              <a:defRPr sz="1350" b="1">
                <a:solidFill>
                  <a:srgbClr val="8CEBC5"/>
                </a:solidFill>
                <a:latin typeface="Avenir Next"/>
                <a:ea typeface="Avenir Next"/>
                <a:cs typeface="Avenir Next"/>
              </a:defRPr>
            </a:pPr>
            <a:r>
              <a:rPr sz="1350" b="1">
                <a:solidFill>
                  <a:srgbClr val="8CEBC5"/>
                </a:solidFill>
                <a:latin typeface="Avenir Next"/>
                <a:ea typeface="Avenir Next"/>
                <a:cs typeface="Avenir Next"/>
              </a:rPr>
              <a:t>2  /  ALEGEM FURNIZORII  /  EXEMPLU</a:t>
            </a:r>
          </a:p>
        </p:txBody>
      </p:sp>
      <p:sp>
        <p:nvSpPr>
          <p:cNvPr id="3" name="">
            <a:extLst xmlns:a="http://schemas.openxmlformats.org/drawingml/2006/main">
              <a:ext uri="{FF2B5EF4-FFF2-40B4-BE49-F238E27FC236}">
                <a16:creationId xmlns:a16="http://schemas.microsoft.com/office/drawing/2014/main" id="{DD003DFE-6D4C-4D5D-BC7D-4774DCF0A6AB}"/>
              </a:ext>
            </a:extLst>
          </p:cNvPr>
          <p:cNvSpPr>
            <a:spLocks xmlns:a="http://schemas.openxmlformats.org/drawingml/2006/main" noGrp="1"/>
          </p:cNvSpPr>
          <p:nvPr/>
        </p:nvSpPr>
        <p:spPr>
          <a:xfrm xmlns:a="http://schemas.openxmlformats.org/drawingml/2006/main">
            <a:off x="11239500" y="6477000"/>
            <a:ext cx="47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125" b="0">
                <a:solidFill>
                  <a:srgbClr val="BDD0CE"/>
                </a:solidFill>
                <a:latin typeface="Avenir Next"/>
                <a:ea typeface="Avenir Next"/>
                <a:cs typeface="Avenir Next"/>
              </a:defRPr>
            </a:defPPr>
            <a:lvl1pPr algn="l">
              <a:defRPr sz="1125" b="0">
                <a:solidFill>
                  <a:srgbClr val="BDD0CE"/>
                </a:solidFill>
                <a:latin typeface="Avenir Next"/>
                <a:ea typeface="Avenir Next"/>
                <a:cs typeface="Avenir Next"/>
              </a:defRPr>
            </a:lvl1pPr>
            <a:lvl2pPr algn="l">
              <a:defRPr sz="1125" b="0">
                <a:solidFill>
                  <a:srgbClr val="BDD0CE"/>
                </a:solidFill>
                <a:latin typeface="Avenir Next"/>
                <a:ea typeface="Avenir Next"/>
                <a:cs typeface="Avenir Next"/>
              </a:defRPr>
            </a:lvl2pPr>
            <a:lvl3pPr algn="l">
              <a:defRPr sz="1125" b="0">
                <a:solidFill>
                  <a:srgbClr val="BDD0CE"/>
                </a:solidFill>
                <a:latin typeface="Avenir Next"/>
                <a:ea typeface="Avenir Next"/>
                <a:cs typeface="Avenir Next"/>
              </a:defRPr>
            </a:lvl3pPr>
            <a:lvl4pPr algn="l">
              <a:defRPr sz="1125" b="0">
                <a:solidFill>
                  <a:srgbClr val="BDD0CE"/>
                </a:solidFill>
                <a:latin typeface="Avenir Next"/>
                <a:ea typeface="Avenir Next"/>
                <a:cs typeface="Avenir Next"/>
              </a:defRPr>
            </a:lvl4pPr>
            <a:lvl5pPr algn="l">
              <a:defRPr sz="1125" b="0">
                <a:solidFill>
                  <a:srgbClr val="BDD0CE"/>
                </a:solidFill>
                <a:latin typeface="Avenir Next"/>
                <a:ea typeface="Avenir Next"/>
                <a:cs typeface="Avenir Next"/>
              </a:defRPr>
            </a:lvl5pPr>
            <a:lvl6pPr algn="l">
              <a:defRPr sz="1125" b="0">
                <a:solidFill>
                  <a:srgbClr val="BDD0CE"/>
                </a:solidFill>
                <a:latin typeface="Avenir Next"/>
                <a:ea typeface="Avenir Next"/>
                <a:cs typeface="Avenir Next"/>
              </a:defRPr>
            </a:lvl6pPr>
            <a:lvl7pPr algn="l">
              <a:defRPr sz="1125" b="0">
                <a:solidFill>
                  <a:srgbClr val="BDD0CE"/>
                </a:solidFill>
                <a:latin typeface="Avenir Next"/>
                <a:ea typeface="Avenir Next"/>
                <a:cs typeface="Avenir Next"/>
              </a:defRPr>
            </a:lvl7pPr>
            <a:lvl8pPr algn="l">
              <a:defRPr sz="1125" b="0">
                <a:solidFill>
                  <a:srgbClr val="BDD0CE"/>
                </a:solidFill>
                <a:latin typeface="Avenir Next"/>
                <a:ea typeface="Avenir Next"/>
                <a:cs typeface="Avenir Next"/>
              </a:defRPr>
            </a:lvl8pPr>
            <a:lvl9pPr algn="l">
              <a:defRPr sz="1125" b="0">
                <a:solidFill>
                  <a:srgbClr val="BDD0CE"/>
                </a:solidFill>
                <a:latin typeface="Avenir Next"/>
                <a:ea typeface="Avenir Next"/>
                <a:cs typeface="Avenir Next"/>
              </a:defRPr>
            </a:lvl9pPr>
          </a:lstStyle>
          <a:p xmlns:a="http://schemas.openxmlformats.org/drawingml/2006/main">
            <a:pPr algn="l">
              <a:defRPr sz="1125" b="0">
                <a:solidFill>
                  <a:srgbClr val="BDD0CE"/>
                </a:solidFill>
                <a:latin typeface="Avenir Next"/>
                <a:ea typeface="Avenir Next"/>
                <a:cs typeface="Avenir Next"/>
              </a:defRPr>
            </a:pPr>
            <a:r>
              <a:rPr sz="1125" b="0">
                <a:solidFill>
                  <a:srgbClr val="BDD0CE"/>
                </a:solidFill>
                <a:latin typeface="Avenir Next"/>
                <a:ea typeface="Avenir Next"/>
                <a:cs typeface="Avenir Next"/>
              </a:rPr>
              <a:t>05</a:t>
            </a:r>
          </a:p>
        </p:txBody>
      </p:sp>
      <p:sp>
        <p:nvSpPr>
          <p:cNvPr id="4" name="">
            <a:extLst xmlns:a="http://schemas.openxmlformats.org/drawingml/2006/main">
              <a:ext uri="{FF2B5EF4-FFF2-40B4-BE49-F238E27FC236}">
                <a16:creationId xmlns:a16="http://schemas.microsoft.com/office/drawing/2014/main" id="{DE993504-CA62-4EEB-A5B4-8F620B8FA21B}"/>
              </a:ext>
            </a:extLst>
          </p:cNvPr>
          <p:cNvSpPr>
            <a:spLocks xmlns:a="http://schemas.openxmlformats.org/drawingml/2006/main" noGrp="1"/>
          </p:cNvSpPr>
          <p:nvPr/>
        </p:nvSpPr>
        <p:spPr>
          <a:xfrm xmlns:a="http://schemas.openxmlformats.org/drawingml/2006/main">
            <a:off x="609600" y="971550"/>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225" b="1">
                <a:solidFill>
                  <a:srgbClr val="F2F7F5"/>
                </a:solidFill>
                <a:latin typeface="Avenir Next"/>
                <a:ea typeface="Avenir Next"/>
                <a:cs typeface="Avenir Next"/>
              </a:defRPr>
            </a:defPPr>
            <a:lvl1pPr algn="l">
              <a:defRPr sz="3225" b="1">
                <a:solidFill>
                  <a:srgbClr val="F2F7F5"/>
                </a:solidFill>
                <a:latin typeface="Avenir Next"/>
                <a:ea typeface="Avenir Next"/>
                <a:cs typeface="Avenir Next"/>
              </a:defRPr>
            </a:lvl1pPr>
            <a:lvl2pPr algn="l">
              <a:defRPr sz="3225" b="1">
                <a:solidFill>
                  <a:srgbClr val="F2F7F5"/>
                </a:solidFill>
                <a:latin typeface="Avenir Next"/>
                <a:ea typeface="Avenir Next"/>
                <a:cs typeface="Avenir Next"/>
              </a:defRPr>
            </a:lvl2pPr>
            <a:lvl3pPr algn="l">
              <a:defRPr sz="3225" b="1">
                <a:solidFill>
                  <a:srgbClr val="F2F7F5"/>
                </a:solidFill>
                <a:latin typeface="Avenir Next"/>
                <a:ea typeface="Avenir Next"/>
                <a:cs typeface="Avenir Next"/>
              </a:defRPr>
            </a:lvl3pPr>
            <a:lvl4pPr algn="l">
              <a:defRPr sz="3225" b="1">
                <a:solidFill>
                  <a:srgbClr val="F2F7F5"/>
                </a:solidFill>
                <a:latin typeface="Avenir Next"/>
                <a:ea typeface="Avenir Next"/>
                <a:cs typeface="Avenir Next"/>
              </a:defRPr>
            </a:lvl4pPr>
            <a:lvl5pPr algn="l">
              <a:defRPr sz="3225" b="1">
                <a:solidFill>
                  <a:srgbClr val="F2F7F5"/>
                </a:solidFill>
                <a:latin typeface="Avenir Next"/>
                <a:ea typeface="Avenir Next"/>
                <a:cs typeface="Avenir Next"/>
              </a:defRPr>
            </a:lvl5pPr>
            <a:lvl6pPr algn="l">
              <a:defRPr sz="3225" b="1">
                <a:solidFill>
                  <a:srgbClr val="F2F7F5"/>
                </a:solidFill>
                <a:latin typeface="Avenir Next"/>
                <a:ea typeface="Avenir Next"/>
                <a:cs typeface="Avenir Next"/>
              </a:defRPr>
            </a:lvl6pPr>
            <a:lvl7pPr algn="l">
              <a:defRPr sz="3225" b="1">
                <a:solidFill>
                  <a:srgbClr val="F2F7F5"/>
                </a:solidFill>
                <a:latin typeface="Avenir Next"/>
                <a:ea typeface="Avenir Next"/>
                <a:cs typeface="Avenir Next"/>
              </a:defRPr>
            </a:lvl7pPr>
            <a:lvl8pPr algn="l">
              <a:defRPr sz="3225" b="1">
                <a:solidFill>
                  <a:srgbClr val="F2F7F5"/>
                </a:solidFill>
                <a:latin typeface="Avenir Next"/>
                <a:ea typeface="Avenir Next"/>
                <a:cs typeface="Avenir Next"/>
              </a:defRPr>
            </a:lvl8pPr>
            <a:lvl9pPr algn="l">
              <a:defRPr sz="3225" b="1">
                <a:solidFill>
                  <a:srgbClr val="F2F7F5"/>
                </a:solidFill>
                <a:latin typeface="Avenir Next"/>
                <a:ea typeface="Avenir Next"/>
                <a:cs typeface="Avenir Next"/>
              </a:defRPr>
            </a:lvl9pPr>
          </a:lstStyle>
          <a:p xmlns:a="http://schemas.openxmlformats.org/drawingml/2006/main">
            <a:pPr algn="l">
              <a:defRPr sz="3225" b="1">
                <a:solidFill>
                  <a:srgbClr val="F2F7F5"/>
                </a:solidFill>
                <a:latin typeface="Avenir Next"/>
                <a:ea typeface="Avenir Next"/>
                <a:cs typeface="Avenir Next"/>
              </a:defRPr>
            </a:pPr>
            <a:r>
              <a:rPr sz="3225" b="1">
                <a:solidFill>
                  <a:srgbClr val="F2F7F5"/>
                </a:solidFill>
                <a:latin typeface="Avenir Next"/>
                <a:ea typeface="Avenir Next"/>
                <a:cs typeface="Avenir Next"/>
              </a:rPr>
              <a:t>Oferte clare pentru toate serviciile</a:t>
            </a:r>
          </a:p>
        </p:txBody>
      </p:sp>
      <p:sp>
        <p:nvSpPr>
          <p:cNvPr id="5" name="">
            <a:extLst xmlns:a="http://schemas.openxmlformats.org/drawingml/2006/main">
              <a:ext uri="{FF2B5EF4-FFF2-40B4-BE49-F238E27FC236}">
                <a16:creationId xmlns:a16="http://schemas.microsoft.com/office/drawing/2014/main" id="{296688FE-0ED6-4CB7-8851-19D18B9524C7}"/>
              </a:ext>
            </a:extLst>
          </p:cNvPr>
          <p:cNvSpPr>
            <a:spLocks xmlns:a="http://schemas.openxmlformats.org/drawingml/2006/main" noGrp="1"/>
          </p:cNvSpPr>
          <p:nvPr/>
        </p:nvSpPr>
        <p:spPr>
          <a:xfrm xmlns:a="http://schemas.openxmlformats.org/drawingml/2006/main">
            <a:off x="609600" y="1809750"/>
            <a:ext cx="104775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0">
                <a:solidFill>
                  <a:srgbClr val="BDD0CE"/>
                </a:solidFill>
                <a:latin typeface="Avenir Next"/>
                <a:ea typeface="Avenir Next"/>
                <a:cs typeface="Avenir Next"/>
              </a:defRPr>
            </a:defPPr>
            <a:lvl1pPr algn="l">
              <a:defRPr sz="1650" b="0">
                <a:solidFill>
                  <a:srgbClr val="BDD0CE"/>
                </a:solidFill>
                <a:latin typeface="Avenir Next"/>
                <a:ea typeface="Avenir Next"/>
                <a:cs typeface="Avenir Next"/>
              </a:defRPr>
            </a:lvl1pPr>
            <a:lvl2pPr algn="l">
              <a:defRPr sz="1650" b="0">
                <a:solidFill>
                  <a:srgbClr val="BDD0CE"/>
                </a:solidFill>
                <a:latin typeface="Avenir Next"/>
                <a:ea typeface="Avenir Next"/>
                <a:cs typeface="Avenir Next"/>
              </a:defRPr>
            </a:lvl2pPr>
            <a:lvl3pPr algn="l">
              <a:defRPr sz="1650" b="0">
                <a:solidFill>
                  <a:srgbClr val="BDD0CE"/>
                </a:solidFill>
                <a:latin typeface="Avenir Next"/>
                <a:ea typeface="Avenir Next"/>
                <a:cs typeface="Avenir Next"/>
              </a:defRPr>
            </a:lvl3pPr>
            <a:lvl4pPr algn="l">
              <a:defRPr sz="1650" b="0">
                <a:solidFill>
                  <a:srgbClr val="BDD0CE"/>
                </a:solidFill>
                <a:latin typeface="Avenir Next"/>
                <a:ea typeface="Avenir Next"/>
                <a:cs typeface="Avenir Next"/>
              </a:defRPr>
            </a:lvl4pPr>
            <a:lvl5pPr algn="l">
              <a:defRPr sz="1650" b="0">
                <a:solidFill>
                  <a:srgbClr val="BDD0CE"/>
                </a:solidFill>
                <a:latin typeface="Avenir Next"/>
                <a:ea typeface="Avenir Next"/>
                <a:cs typeface="Avenir Next"/>
              </a:defRPr>
            </a:lvl5pPr>
            <a:lvl6pPr algn="l">
              <a:defRPr sz="1650" b="0">
                <a:solidFill>
                  <a:srgbClr val="BDD0CE"/>
                </a:solidFill>
                <a:latin typeface="Avenir Next"/>
                <a:ea typeface="Avenir Next"/>
                <a:cs typeface="Avenir Next"/>
              </a:defRPr>
            </a:lvl6pPr>
            <a:lvl7pPr algn="l">
              <a:defRPr sz="1650" b="0">
                <a:solidFill>
                  <a:srgbClr val="BDD0CE"/>
                </a:solidFill>
                <a:latin typeface="Avenir Next"/>
                <a:ea typeface="Avenir Next"/>
                <a:cs typeface="Avenir Next"/>
              </a:defRPr>
            </a:lvl7pPr>
            <a:lvl8pPr algn="l">
              <a:defRPr sz="1650" b="0">
                <a:solidFill>
                  <a:srgbClr val="BDD0CE"/>
                </a:solidFill>
                <a:latin typeface="Avenir Next"/>
                <a:ea typeface="Avenir Next"/>
                <a:cs typeface="Avenir Next"/>
              </a:defRPr>
            </a:lvl8pPr>
            <a:lvl9pPr algn="l">
              <a:defRPr sz="1650" b="0">
                <a:solidFill>
                  <a:srgbClr val="BDD0CE"/>
                </a:solidFill>
                <a:latin typeface="Avenir Next"/>
                <a:ea typeface="Avenir Next"/>
                <a:cs typeface="Avenir Next"/>
              </a:defRPr>
            </a:lvl9pPr>
          </a:lstStyle>
          <a:p xmlns:a="http://schemas.openxmlformats.org/drawingml/2006/main">
            <a:pPr algn="l">
              <a:defRPr sz="1650" b="0">
                <a:solidFill>
                  <a:srgbClr val="BDD0CE"/>
                </a:solidFill>
                <a:latin typeface="Avenir Next"/>
                <a:ea typeface="Avenir Next"/>
                <a:cs typeface="Avenir Next"/>
              </a:defRPr>
            </a:pPr>
            <a:r>
              <a:rPr sz="1650" b="0">
                <a:solidFill>
                  <a:srgbClr val="BDD0CE"/>
                </a:solidFill>
                <a:latin typeface="Avenir Next"/>
                <a:ea typeface="Avenir Next"/>
                <a:cs typeface="Avenir Next"/>
              </a:rPr>
              <a:t>Aceeași petrecere · 200 invitați · Locația A rezervată</a:t>
            </a:r>
          </a:p>
        </p:txBody>
      </p:sp>
      <p:sp>
        <p:nvSpPr>
          <p:cNvPr id="6" name="">
            <a:extLst xmlns:a="http://schemas.openxmlformats.org/drawingml/2006/main">
              <a:ext uri="{FF2B5EF4-FFF2-40B4-BE49-F238E27FC236}">
                <a16:creationId xmlns:a16="http://schemas.microsoft.com/office/drawing/2014/main" id="{057C0EBC-9637-400D-A7F7-3E70271C498E}"/>
              </a:ext>
            </a:extLst>
          </p:cNvPr>
          <p:cNvSpPr>
            <a:spLocks xmlns:a="http://schemas.openxmlformats.org/drawingml/2006/main" noGrp="1"/>
          </p:cNvSpPr>
          <p:nvPr/>
        </p:nvSpPr>
        <p:spPr>
          <a:xfrm xmlns:a="http://schemas.openxmlformats.org/drawingml/2006/main">
            <a:off x="609600" y="2400300"/>
            <a:ext cx="2667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1">
                <a:solidFill>
                  <a:srgbClr val="8CEBC5"/>
                </a:solidFill>
                <a:latin typeface="Avenir Next"/>
                <a:ea typeface="Avenir Next"/>
                <a:cs typeface="Avenir Next"/>
              </a:defRPr>
            </a:defPPr>
            <a:lvl1pPr algn="l">
              <a:defRPr sz="1350" b="1">
                <a:solidFill>
                  <a:srgbClr val="8CEBC5"/>
                </a:solidFill>
                <a:latin typeface="Avenir Next"/>
                <a:ea typeface="Avenir Next"/>
                <a:cs typeface="Avenir Next"/>
              </a:defRPr>
            </a:lvl1pPr>
            <a:lvl2pPr algn="l">
              <a:defRPr sz="1350" b="1">
                <a:solidFill>
                  <a:srgbClr val="8CEBC5"/>
                </a:solidFill>
                <a:latin typeface="Avenir Next"/>
                <a:ea typeface="Avenir Next"/>
                <a:cs typeface="Avenir Next"/>
              </a:defRPr>
            </a:lvl2pPr>
            <a:lvl3pPr algn="l">
              <a:defRPr sz="1350" b="1">
                <a:solidFill>
                  <a:srgbClr val="8CEBC5"/>
                </a:solidFill>
                <a:latin typeface="Avenir Next"/>
                <a:ea typeface="Avenir Next"/>
                <a:cs typeface="Avenir Next"/>
              </a:defRPr>
            </a:lvl3pPr>
            <a:lvl4pPr algn="l">
              <a:defRPr sz="1350" b="1">
                <a:solidFill>
                  <a:srgbClr val="8CEBC5"/>
                </a:solidFill>
                <a:latin typeface="Avenir Next"/>
                <a:ea typeface="Avenir Next"/>
                <a:cs typeface="Avenir Next"/>
              </a:defRPr>
            </a:lvl4pPr>
            <a:lvl5pPr algn="l">
              <a:defRPr sz="1350" b="1">
                <a:solidFill>
                  <a:srgbClr val="8CEBC5"/>
                </a:solidFill>
                <a:latin typeface="Avenir Next"/>
                <a:ea typeface="Avenir Next"/>
                <a:cs typeface="Avenir Next"/>
              </a:defRPr>
            </a:lvl5pPr>
            <a:lvl6pPr algn="l">
              <a:defRPr sz="1350" b="1">
                <a:solidFill>
                  <a:srgbClr val="8CEBC5"/>
                </a:solidFill>
                <a:latin typeface="Avenir Next"/>
                <a:ea typeface="Avenir Next"/>
                <a:cs typeface="Avenir Next"/>
              </a:defRPr>
            </a:lvl6pPr>
            <a:lvl7pPr algn="l">
              <a:defRPr sz="1350" b="1">
                <a:solidFill>
                  <a:srgbClr val="8CEBC5"/>
                </a:solidFill>
                <a:latin typeface="Avenir Next"/>
                <a:ea typeface="Avenir Next"/>
                <a:cs typeface="Avenir Next"/>
              </a:defRPr>
            </a:lvl7pPr>
            <a:lvl8pPr algn="l">
              <a:defRPr sz="1350" b="1">
                <a:solidFill>
                  <a:srgbClr val="8CEBC5"/>
                </a:solidFill>
                <a:latin typeface="Avenir Next"/>
                <a:ea typeface="Avenir Next"/>
                <a:cs typeface="Avenir Next"/>
              </a:defRPr>
            </a:lvl8pPr>
            <a:lvl9pPr algn="l">
              <a:defRPr sz="1350" b="1">
                <a:solidFill>
                  <a:srgbClr val="8CEBC5"/>
                </a:solidFill>
                <a:latin typeface="Avenir Next"/>
                <a:ea typeface="Avenir Next"/>
                <a:cs typeface="Avenir Next"/>
              </a:defRPr>
            </a:lvl9pPr>
          </a:lstStyle>
          <a:p xmlns:a="http://schemas.openxmlformats.org/drawingml/2006/main">
            <a:pPr algn="l">
              <a:defRPr sz="1350" b="1">
                <a:solidFill>
                  <a:srgbClr val="8CEBC5"/>
                </a:solidFill>
                <a:latin typeface="Avenir Next"/>
                <a:ea typeface="Avenir Next"/>
                <a:cs typeface="Avenir Next"/>
              </a:defRPr>
            </a:pPr>
            <a:r>
              <a:rPr sz="1350" b="1">
                <a:solidFill>
                  <a:srgbClr val="8CEBC5"/>
                </a:solidFill>
                <a:latin typeface="Avenir Next"/>
                <a:ea typeface="Avenir Next"/>
                <a:cs typeface="Avenir Next"/>
              </a:rPr>
              <a:t>CERINȚELE EVENIMENTULUI</a:t>
            </a:r>
          </a:p>
        </p:txBody>
      </p:sp>
      <p:sp>
        <p:nvSpPr>
          <p:cNvPr id="7" name="">
            <a:extLst xmlns:a="http://schemas.openxmlformats.org/drawingml/2006/main">
              <a:ext uri="{FF2B5EF4-FFF2-40B4-BE49-F238E27FC236}">
                <a16:creationId xmlns:a16="http://schemas.microsoft.com/office/drawing/2014/main" id="{D87E2742-4F72-479B-A5C9-FBCA92ADDB9D}"/>
              </a:ext>
            </a:extLst>
          </p:cNvPr>
          <p:cNvSpPr>
            <a:spLocks xmlns:a="http://schemas.openxmlformats.org/drawingml/2006/main" noGrp="1"/>
          </p:cNvSpPr>
          <p:nvPr/>
        </p:nvSpPr>
        <p:spPr>
          <a:xfrm xmlns:a="http://schemas.openxmlformats.org/drawingml/2006/main">
            <a:off x="609600" y="2800350"/>
            <a:ext cx="26670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F2F7F5"/>
                </a:solidFill>
                <a:latin typeface="Avenir Next"/>
                <a:ea typeface="Avenir Next"/>
                <a:cs typeface="Avenir Next"/>
              </a:defRPr>
            </a:defPPr>
            <a:lvl1pPr algn="l">
              <a:defRPr sz="1725" b="0">
                <a:solidFill>
                  <a:srgbClr val="F2F7F5"/>
                </a:solidFill>
                <a:latin typeface="Avenir Next"/>
                <a:ea typeface="Avenir Next"/>
                <a:cs typeface="Avenir Next"/>
              </a:defRPr>
            </a:lvl1pPr>
            <a:lvl2pPr algn="l">
              <a:defRPr sz="1725" b="0">
                <a:solidFill>
                  <a:srgbClr val="F2F7F5"/>
                </a:solidFill>
                <a:latin typeface="Avenir Next"/>
                <a:ea typeface="Avenir Next"/>
                <a:cs typeface="Avenir Next"/>
              </a:defRPr>
            </a:lvl2pPr>
            <a:lvl3pPr algn="l">
              <a:defRPr sz="1725" b="0">
                <a:solidFill>
                  <a:srgbClr val="F2F7F5"/>
                </a:solidFill>
                <a:latin typeface="Avenir Next"/>
                <a:ea typeface="Avenir Next"/>
                <a:cs typeface="Avenir Next"/>
              </a:defRPr>
            </a:lvl3pPr>
            <a:lvl4pPr algn="l">
              <a:defRPr sz="1725" b="0">
                <a:solidFill>
                  <a:srgbClr val="F2F7F5"/>
                </a:solidFill>
                <a:latin typeface="Avenir Next"/>
                <a:ea typeface="Avenir Next"/>
                <a:cs typeface="Avenir Next"/>
              </a:defRPr>
            </a:lvl4pPr>
            <a:lvl5pPr algn="l">
              <a:defRPr sz="1725" b="0">
                <a:solidFill>
                  <a:srgbClr val="F2F7F5"/>
                </a:solidFill>
                <a:latin typeface="Avenir Next"/>
                <a:ea typeface="Avenir Next"/>
                <a:cs typeface="Avenir Next"/>
              </a:defRPr>
            </a:lvl5pPr>
            <a:lvl6pPr algn="l">
              <a:defRPr sz="1725" b="0">
                <a:solidFill>
                  <a:srgbClr val="F2F7F5"/>
                </a:solidFill>
                <a:latin typeface="Avenir Next"/>
                <a:ea typeface="Avenir Next"/>
                <a:cs typeface="Avenir Next"/>
              </a:defRPr>
            </a:lvl6pPr>
            <a:lvl7pPr algn="l">
              <a:defRPr sz="1725" b="0">
                <a:solidFill>
                  <a:srgbClr val="F2F7F5"/>
                </a:solidFill>
                <a:latin typeface="Avenir Next"/>
                <a:ea typeface="Avenir Next"/>
                <a:cs typeface="Avenir Next"/>
              </a:defRPr>
            </a:lvl7pPr>
            <a:lvl8pPr algn="l">
              <a:defRPr sz="1725" b="0">
                <a:solidFill>
                  <a:srgbClr val="F2F7F5"/>
                </a:solidFill>
                <a:latin typeface="Avenir Next"/>
                <a:ea typeface="Avenir Next"/>
                <a:cs typeface="Avenir Next"/>
              </a:defRPr>
            </a:lvl8pPr>
            <a:lvl9pPr algn="l">
              <a:defRPr sz="1725" b="0">
                <a:solidFill>
                  <a:srgbClr val="F2F7F5"/>
                </a:solidFill>
                <a:latin typeface="Avenir Next"/>
                <a:ea typeface="Avenir Next"/>
                <a:cs typeface="Avenir Next"/>
              </a:defRPr>
            </a:lvl9pPr>
          </a:lstStyle>
          <a:p xmlns:a="http://schemas.openxmlformats.org/drawingml/2006/main">
            <a:pPr algn="l">
              <a:defRPr sz="1725" b="0">
                <a:solidFill>
                  <a:srgbClr val="F2F7F5"/>
                </a:solidFill>
                <a:latin typeface="Avenir Next"/>
                <a:ea typeface="Avenir Next"/>
                <a:cs typeface="Avenir Next"/>
              </a:defRPr>
            </a:pPr>
            <a:r>
              <a:rPr sz="1725" b="0">
                <a:solidFill>
                  <a:srgbClr val="F2F7F5"/>
                </a:solidFill>
                <a:latin typeface="Avenir Next"/>
                <a:ea typeface="Avenir Next"/>
                <a:cs typeface="Avenir Next"/>
              </a:rPr>
              <a:t>Data și locația confirmate</a:t>
            </a:r>
          </a:p>
          <a:p xmlns:a="http://schemas.openxmlformats.org/drawingml/2006/main">
            <a:pPr algn="l">
              <a:defRPr sz="1725" b="0">
                <a:solidFill>
                  <a:srgbClr val="F2F7F5"/>
                </a:solidFill>
                <a:latin typeface="Avenir Next"/>
                <a:ea typeface="Avenir Next"/>
                <a:cs typeface="Avenir Next"/>
              </a:defRPr>
            </a:pPr>
            <a:r>
              <a:rPr sz="1725" b="0">
                <a:solidFill>
                  <a:srgbClr val="F2F7F5"/>
                </a:solidFill>
                <a:latin typeface="Avenir Next"/>
                <a:ea typeface="Avenir Next"/>
                <a:cs typeface="Avenir Next"/>
              </a:rPr>
              <a:t>Invitați, program, cerințe</a:t>
            </a:r>
          </a:p>
        </p:txBody>
      </p:sp>
      <p:cxnSp>
        <p:nvCxnSpPr>
          <p:cNvPr id="8" name="">
            <a:extLst xmlns:a="http://schemas.openxmlformats.org/drawingml/2006/main">
              <a:ext uri="{FF2B5EF4-FFF2-40B4-BE49-F238E27FC236}">
                <a16:creationId xmlns:a16="http://schemas.microsoft.com/office/drawing/2014/main" id="{868D097B-0EA9-4062-AE23-92228C548C86}"/>
              </a:ext>
            </a:extLst>
          </p:cNvPr>
          <p:cNvCxnSpPr/>
          <p:nvPr/>
        </p:nvCxnSpPr>
        <p:spPr>
          <a:xfrm xmlns:a="http://schemas.openxmlformats.org/drawingml/2006/main">
            <a:off x="3448050" y="3028950"/>
            <a:ext cx="504825" cy="0"/>
          </a:xfrm>
          <a:prstGeom xmlns:a="http://schemas.openxmlformats.org/drawingml/2006/main" prst="straightConnector1">
            <a:avLst/>
          </a:prstGeom>
          <a:ln xmlns:a="http://schemas.openxmlformats.org/drawingml/2006/main" w="19050">
            <a:solidFill>
              <a:srgbClr val="72DCEB"/>
            </a:solidFill>
            <a:tailEnd type="arrow" w="sm" len="sm"/>
          </a:ln>
        </p:spPr>
      </p:cxnSp>
      <p:sp>
        <p:nvSpPr>
          <p:cNvPr id="9" name="">
            <a:extLst xmlns:a="http://schemas.openxmlformats.org/drawingml/2006/main">
              <a:ext uri="{FF2B5EF4-FFF2-40B4-BE49-F238E27FC236}">
                <a16:creationId xmlns:a16="http://schemas.microsoft.com/office/drawing/2014/main" id="{AA23C9D1-09C0-4652-9712-11C86603B9FE}"/>
              </a:ext>
            </a:extLst>
          </p:cNvPr>
          <p:cNvSpPr>
            <a:spLocks xmlns:a="http://schemas.openxmlformats.org/drawingml/2006/main" noGrp="1"/>
          </p:cNvSpPr>
          <p:nvPr/>
        </p:nvSpPr>
        <p:spPr>
          <a:xfrm xmlns:a="http://schemas.openxmlformats.org/drawingml/2006/main">
            <a:off x="4238625" y="2400300"/>
            <a:ext cx="904875" cy="904875"/>
          </a:xfrm>
          <a:prstGeom xmlns:a="http://schemas.openxmlformats.org/drawingml/2006/main" prst="ellipse">
            <a:avLst/>
          </a:prstGeom>
          <a:solidFill xmlns:a="http://schemas.openxmlformats.org/drawingml/2006/main">
            <a:srgbClr val="10292E"/>
          </a:solidFill>
          <a:ln xmlns:a="http://schemas.openxmlformats.org/drawingml/2006/main" w="19050">
            <a:solidFill>
              <a:srgbClr val="42666A"/>
            </a:solidFill>
          </a:ln>
        </p:spPr>
      </p:sp>
      <p:sp>
        <p:nvSpPr>
          <p:cNvPr id="10" name="">
            <a:extLst xmlns:a="http://schemas.openxmlformats.org/drawingml/2006/main">
              <a:ext uri="{FF2B5EF4-FFF2-40B4-BE49-F238E27FC236}">
                <a16:creationId xmlns:a16="http://schemas.microsoft.com/office/drawing/2014/main" id="{09E2B68C-EF67-4CBA-BA14-BF0D09E133EA}"/>
              </a:ext>
            </a:extLst>
          </p:cNvPr>
          <p:cNvSpPr>
            <a:spLocks xmlns:a="http://schemas.openxmlformats.org/drawingml/2006/main" noGrp="1"/>
          </p:cNvSpPr>
          <p:nvPr/>
        </p:nvSpPr>
        <p:spPr>
          <a:xfrm xmlns:a="http://schemas.openxmlformats.org/drawingml/2006/main">
            <a:off x="4276725" y="2767013"/>
            <a:ext cx="828675" cy="19288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125" b="1">
                <a:solidFill>
                  <a:srgbClr val="F2F7F5"/>
                </a:solidFill>
                <a:latin typeface="Avenir Next"/>
                <a:ea typeface="Avenir Next"/>
                <a:cs typeface="Avenir Next"/>
              </a:defRPr>
            </a:defPPr>
            <a:lvl1pPr algn="ctr">
              <a:defRPr sz="1125" b="1">
                <a:solidFill>
                  <a:srgbClr val="F2F7F5"/>
                </a:solidFill>
                <a:latin typeface="Avenir Next"/>
                <a:ea typeface="Avenir Next"/>
                <a:cs typeface="Avenir Next"/>
              </a:defRPr>
            </a:lvl1pPr>
            <a:lvl2pPr algn="ctr">
              <a:defRPr sz="1125" b="1">
                <a:solidFill>
                  <a:srgbClr val="F2F7F5"/>
                </a:solidFill>
                <a:latin typeface="Avenir Next"/>
                <a:ea typeface="Avenir Next"/>
                <a:cs typeface="Avenir Next"/>
              </a:defRPr>
            </a:lvl2pPr>
            <a:lvl3pPr algn="ctr">
              <a:defRPr sz="1125" b="1">
                <a:solidFill>
                  <a:srgbClr val="F2F7F5"/>
                </a:solidFill>
                <a:latin typeface="Avenir Next"/>
                <a:ea typeface="Avenir Next"/>
                <a:cs typeface="Avenir Next"/>
              </a:defRPr>
            </a:lvl3pPr>
            <a:lvl4pPr algn="ctr">
              <a:defRPr sz="1125" b="1">
                <a:solidFill>
                  <a:srgbClr val="F2F7F5"/>
                </a:solidFill>
                <a:latin typeface="Avenir Next"/>
                <a:ea typeface="Avenir Next"/>
                <a:cs typeface="Avenir Next"/>
              </a:defRPr>
            </a:lvl4pPr>
            <a:lvl5pPr algn="ctr">
              <a:defRPr sz="1125" b="1">
                <a:solidFill>
                  <a:srgbClr val="F2F7F5"/>
                </a:solidFill>
                <a:latin typeface="Avenir Next"/>
                <a:ea typeface="Avenir Next"/>
                <a:cs typeface="Avenir Next"/>
              </a:defRPr>
            </a:lvl5pPr>
            <a:lvl6pPr algn="ctr">
              <a:defRPr sz="1125" b="1">
                <a:solidFill>
                  <a:srgbClr val="F2F7F5"/>
                </a:solidFill>
                <a:latin typeface="Avenir Next"/>
                <a:ea typeface="Avenir Next"/>
                <a:cs typeface="Avenir Next"/>
              </a:defRPr>
            </a:lvl6pPr>
            <a:lvl7pPr algn="ctr">
              <a:defRPr sz="1125" b="1">
                <a:solidFill>
                  <a:srgbClr val="F2F7F5"/>
                </a:solidFill>
                <a:latin typeface="Avenir Next"/>
                <a:ea typeface="Avenir Next"/>
                <a:cs typeface="Avenir Next"/>
              </a:defRPr>
            </a:lvl7pPr>
            <a:lvl8pPr algn="ctr">
              <a:defRPr sz="1125" b="1">
                <a:solidFill>
                  <a:srgbClr val="F2F7F5"/>
                </a:solidFill>
                <a:latin typeface="Avenir Next"/>
                <a:ea typeface="Avenir Next"/>
                <a:cs typeface="Avenir Next"/>
              </a:defRPr>
            </a:lvl8pPr>
            <a:lvl9pPr algn="ctr">
              <a:defRPr sz="1125" b="1">
                <a:solidFill>
                  <a:srgbClr val="F2F7F5"/>
                </a:solidFill>
                <a:latin typeface="Avenir Next"/>
                <a:ea typeface="Avenir Next"/>
                <a:cs typeface="Avenir Next"/>
              </a:defRPr>
            </a:lvl9pPr>
          </a:lstStyle>
          <a:p xmlns:a="http://schemas.openxmlformats.org/drawingml/2006/main">
            <a:pPr algn="ctr">
              <a:defRPr sz="1125" b="1">
                <a:solidFill>
                  <a:srgbClr val="F2F7F5"/>
                </a:solidFill>
                <a:latin typeface="Avenir Next"/>
                <a:ea typeface="Avenir Next"/>
                <a:cs typeface="Avenir Next"/>
              </a:defRPr>
            </a:pPr>
            <a:r>
              <a:rPr sz="1125" b="1">
                <a:solidFill>
                  <a:srgbClr val="F2F7F5"/>
                </a:solidFill>
                <a:latin typeface="Avenir Next"/>
                <a:ea typeface="Avenir Next"/>
                <a:cs typeface="Avenir Next"/>
              </a:rPr>
              <a:t>FOTO</a:t>
            </a:r>
          </a:p>
        </p:txBody>
      </p:sp>
      <p:sp>
        <p:nvSpPr>
          <p:cNvPr id="11" name="">
            <a:extLst xmlns:a="http://schemas.openxmlformats.org/drawingml/2006/main">
              <a:ext uri="{FF2B5EF4-FFF2-40B4-BE49-F238E27FC236}">
                <a16:creationId xmlns:a16="http://schemas.microsoft.com/office/drawing/2014/main" id="{A91B3045-57E7-4799-89EE-A7108B6E3807}"/>
              </a:ext>
            </a:extLst>
          </p:cNvPr>
          <p:cNvSpPr>
            <a:spLocks xmlns:a="http://schemas.openxmlformats.org/drawingml/2006/main" noGrp="1"/>
          </p:cNvSpPr>
          <p:nvPr/>
        </p:nvSpPr>
        <p:spPr>
          <a:xfrm xmlns:a="http://schemas.openxmlformats.org/drawingml/2006/main">
            <a:off x="5381625" y="2400300"/>
            <a:ext cx="904875" cy="904875"/>
          </a:xfrm>
          <a:prstGeom xmlns:a="http://schemas.openxmlformats.org/drawingml/2006/main" prst="ellipse">
            <a:avLst/>
          </a:prstGeom>
          <a:solidFill xmlns:a="http://schemas.openxmlformats.org/drawingml/2006/main">
            <a:srgbClr val="10292E"/>
          </a:solidFill>
          <a:ln xmlns:a="http://schemas.openxmlformats.org/drawingml/2006/main" w="19050">
            <a:solidFill>
              <a:srgbClr val="42666A"/>
            </a:solidFill>
          </a:ln>
        </p:spPr>
      </p:sp>
      <p:sp>
        <p:nvSpPr>
          <p:cNvPr id="12" name="">
            <a:extLst xmlns:a="http://schemas.openxmlformats.org/drawingml/2006/main">
              <a:ext uri="{FF2B5EF4-FFF2-40B4-BE49-F238E27FC236}">
                <a16:creationId xmlns:a16="http://schemas.microsoft.com/office/drawing/2014/main" id="{1059B98D-6729-4FCB-B43D-E7B8335360C5}"/>
              </a:ext>
            </a:extLst>
          </p:cNvPr>
          <p:cNvSpPr>
            <a:spLocks xmlns:a="http://schemas.openxmlformats.org/drawingml/2006/main" noGrp="1"/>
          </p:cNvSpPr>
          <p:nvPr/>
        </p:nvSpPr>
        <p:spPr>
          <a:xfrm xmlns:a="http://schemas.openxmlformats.org/drawingml/2006/main">
            <a:off x="5419725" y="2767013"/>
            <a:ext cx="828675" cy="19288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125" b="1">
                <a:solidFill>
                  <a:srgbClr val="F2F7F5"/>
                </a:solidFill>
                <a:latin typeface="Avenir Next"/>
                <a:ea typeface="Avenir Next"/>
                <a:cs typeface="Avenir Next"/>
              </a:defRPr>
            </a:defPPr>
            <a:lvl1pPr algn="ctr">
              <a:defRPr sz="1125" b="1">
                <a:solidFill>
                  <a:srgbClr val="F2F7F5"/>
                </a:solidFill>
                <a:latin typeface="Avenir Next"/>
                <a:ea typeface="Avenir Next"/>
                <a:cs typeface="Avenir Next"/>
              </a:defRPr>
            </a:lvl1pPr>
            <a:lvl2pPr algn="ctr">
              <a:defRPr sz="1125" b="1">
                <a:solidFill>
                  <a:srgbClr val="F2F7F5"/>
                </a:solidFill>
                <a:latin typeface="Avenir Next"/>
                <a:ea typeface="Avenir Next"/>
                <a:cs typeface="Avenir Next"/>
              </a:defRPr>
            </a:lvl2pPr>
            <a:lvl3pPr algn="ctr">
              <a:defRPr sz="1125" b="1">
                <a:solidFill>
                  <a:srgbClr val="F2F7F5"/>
                </a:solidFill>
                <a:latin typeface="Avenir Next"/>
                <a:ea typeface="Avenir Next"/>
                <a:cs typeface="Avenir Next"/>
              </a:defRPr>
            </a:lvl3pPr>
            <a:lvl4pPr algn="ctr">
              <a:defRPr sz="1125" b="1">
                <a:solidFill>
                  <a:srgbClr val="F2F7F5"/>
                </a:solidFill>
                <a:latin typeface="Avenir Next"/>
                <a:ea typeface="Avenir Next"/>
                <a:cs typeface="Avenir Next"/>
              </a:defRPr>
            </a:lvl4pPr>
            <a:lvl5pPr algn="ctr">
              <a:defRPr sz="1125" b="1">
                <a:solidFill>
                  <a:srgbClr val="F2F7F5"/>
                </a:solidFill>
                <a:latin typeface="Avenir Next"/>
                <a:ea typeface="Avenir Next"/>
                <a:cs typeface="Avenir Next"/>
              </a:defRPr>
            </a:lvl5pPr>
            <a:lvl6pPr algn="ctr">
              <a:defRPr sz="1125" b="1">
                <a:solidFill>
                  <a:srgbClr val="F2F7F5"/>
                </a:solidFill>
                <a:latin typeface="Avenir Next"/>
                <a:ea typeface="Avenir Next"/>
                <a:cs typeface="Avenir Next"/>
              </a:defRPr>
            </a:lvl6pPr>
            <a:lvl7pPr algn="ctr">
              <a:defRPr sz="1125" b="1">
                <a:solidFill>
                  <a:srgbClr val="F2F7F5"/>
                </a:solidFill>
                <a:latin typeface="Avenir Next"/>
                <a:ea typeface="Avenir Next"/>
                <a:cs typeface="Avenir Next"/>
              </a:defRPr>
            </a:lvl7pPr>
            <a:lvl8pPr algn="ctr">
              <a:defRPr sz="1125" b="1">
                <a:solidFill>
                  <a:srgbClr val="F2F7F5"/>
                </a:solidFill>
                <a:latin typeface="Avenir Next"/>
                <a:ea typeface="Avenir Next"/>
                <a:cs typeface="Avenir Next"/>
              </a:defRPr>
            </a:lvl8pPr>
            <a:lvl9pPr algn="ctr">
              <a:defRPr sz="1125" b="1">
                <a:solidFill>
                  <a:srgbClr val="F2F7F5"/>
                </a:solidFill>
                <a:latin typeface="Avenir Next"/>
                <a:ea typeface="Avenir Next"/>
                <a:cs typeface="Avenir Next"/>
              </a:defRPr>
            </a:lvl9pPr>
          </a:lstStyle>
          <a:p xmlns:a="http://schemas.openxmlformats.org/drawingml/2006/main">
            <a:pPr algn="ctr">
              <a:defRPr sz="1125" b="1">
                <a:solidFill>
                  <a:srgbClr val="F2F7F5"/>
                </a:solidFill>
                <a:latin typeface="Avenir Next"/>
                <a:ea typeface="Avenir Next"/>
                <a:cs typeface="Avenir Next"/>
              </a:defRPr>
            </a:pPr>
            <a:r>
              <a:rPr sz="1125" b="1">
                <a:solidFill>
                  <a:srgbClr val="F2F7F5"/>
                </a:solidFill>
                <a:latin typeface="Avenir Next"/>
                <a:ea typeface="Avenir Next"/>
                <a:cs typeface="Avenir Next"/>
              </a:rPr>
              <a:t>DECOR</a:t>
            </a:r>
          </a:p>
        </p:txBody>
      </p:sp>
      <p:sp>
        <p:nvSpPr>
          <p:cNvPr id="13" name="">
            <a:extLst xmlns:a="http://schemas.openxmlformats.org/drawingml/2006/main">
              <a:ext uri="{FF2B5EF4-FFF2-40B4-BE49-F238E27FC236}">
                <a16:creationId xmlns:a16="http://schemas.microsoft.com/office/drawing/2014/main" id="{899C568C-DEFD-4F3D-BB69-14A7022DDE6E}"/>
              </a:ext>
            </a:extLst>
          </p:cNvPr>
          <p:cNvSpPr>
            <a:spLocks xmlns:a="http://schemas.openxmlformats.org/drawingml/2006/main" noGrp="1"/>
          </p:cNvSpPr>
          <p:nvPr/>
        </p:nvSpPr>
        <p:spPr>
          <a:xfrm xmlns:a="http://schemas.openxmlformats.org/drawingml/2006/main">
            <a:off x="6524625" y="2400300"/>
            <a:ext cx="904875" cy="904875"/>
          </a:xfrm>
          <a:prstGeom xmlns:a="http://schemas.openxmlformats.org/drawingml/2006/main" prst="ellipse">
            <a:avLst/>
          </a:prstGeom>
          <a:solidFill xmlns:a="http://schemas.openxmlformats.org/drawingml/2006/main">
            <a:srgbClr val="10292E"/>
          </a:solidFill>
          <a:ln xmlns:a="http://schemas.openxmlformats.org/drawingml/2006/main" w="19050">
            <a:solidFill>
              <a:srgbClr val="42666A"/>
            </a:solidFill>
          </a:ln>
        </p:spPr>
      </p:sp>
      <p:sp>
        <p:nvSpPr>
          <p:cNvPr id="14" name="">
            <a:extLst xmlns:a="http://schemas.openxmlformats.org/drawingml/2006/main">
              <a:ext uri="{FF2B5EF4-FFF2-40B4-BE49-F238E27FC236}">
                <a16:creationId xmlns:a16="http://schemas.microsoft.com/office/drawing/2014/main" id="{D12D0EB2-20FA-49BD-9F8E-E86E0B609B58}"/>
              </a:ext>
            </a:extLst>
          </p:cNvPr>
          <p:cNvSpPr>
            <a:spLocks xmlns:a="http://schemas.openxmlformats.org/drawingml/2006/main" noGrp="1"/>
          </p:cNvSpPr>
          <p:nvPr/>
        </p:nvSpPr>
        <p:spPr>
          <a:xfrm xmlns:a="http://schemas.openxmlformats.org/drawingml/2006/main">
            <a:off x="6562725" y="2767013"/>
            <a:ext cx="828675" cy="19288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125" b="1">
                <a:solidFill>
                  <a:srgbClr val="F2F7F5"/>
                </a:solidFill>
                <a:latin typeface="Avenir Next"/>
                <a:ea typeface="Avenir Next"/>
                <a:cs typeface="Avenir Next"/>
              </a:defRPr>
            </a:defPPr>
            <a:lvl1pPr algn="ctr">
              <a:defRPr sz="1125" b="1">
                <a:solidFill>
                  <a:srgbClr val="F2F7F5"/>
                </a:solidFill>
                <a:latin typeface="Avenir Next"/>
                <a:ea typeface="Avenir Next"/>
                <a:cs typeface="Avenir Next"/>
              </a:defRPr>
            </a:lvl1pPr>
            <a:lvl2pPr algn="ctr">
              <a:defRPr sz="1125" b="1">
                <a:solidFill>
                  <a:srgbClr val="F2F7F5"/>
                </a:solidFill>
                <a:latin typeface="Avenir Next"/>
                <a:ea typeface="Avenir Next"/>
                <a:cs typeface="Avenir Next"/>
              </a:defRPr>
            </a:lvl2pPr>
            <a:lvl3pPr algn="ctr">
              <a:defRPr sz="1125" b="1">
                <a:solidFill>
                  <a:srgbClr val="F2F7F5"/>
                </a:solidFill>
                <a:latin typeface="Avenir Next"/>
                <a:ea typeface="Avenir Next"/>
                <a:cs typeface="Avenir Next"/>
              </a:defRPr>
            </a:lvl3pPr>
            <a:lvl4pPr algn="ctr">
              <a:defRPr sz="1125" b="1">
                <a:solidFill>
                  <a:srgbClr val="F2F7F5"/>
                </a:solidFill>
                <a:latin typeface="Avenir Next"/>
                <a:ea typeface="Avenir Next"/>
                <a:cs typeface="Avenir Next"/>
              </a:defRPr>
            </a:lvl4pPr>
            <a:lvl5pPr algn="ctr">
              <a:defRPr sz="1125" b="1">
                <a:solidFill>
                  <a:srgbClr val="F2F7F5"/>
                </a:solidFill>
                <a:latin typeface="Avenir Next"/>
                <a:ea typeface="Avenir Next"/>
                <a:cs typeface="Avenir Next"/>
              </a:defRPr>
            </a:lvl5pPr>
            <a:lvl6pPr algn="ctr">
              <a:defRPr sz="1125" b="1">
                <a:solidFill>
                  <a:srgbClr val="F2F7F5"/>
                </a:solidFill>
                <a:latin typeface="Avenir Next"/>
                <a:ea typeface="Avenir Next"/>
                <a:cs typeface="Avenir Next"/>
              </a:defRPr>
            </a:lvl6pPr>
            <a:lvl7pPr algn="ctr">
              <a:defRPr sz="1125" b="1">
                <a:solidFill>
                  <a:srgbClr val="F2F7F5"/>
                </a:solidFill>
                <a:latin typeface="Avenir Next"/>
                <a:ea typeface="Avenir Next"/>
                <a:cs typeface="Avenir Next"/>
              </a:defRPr>
            </a:lvl7pPr>
            <a:lvl8pPr algn="ctr">
              <a:defRPr sz="1125" b="1">
                <a:solidFill>
                  <a:srgbClr val="F2F7F5"/>
                </a:solidFill>
                <a:latin typeface="Avenir Next"/>
                <a:ea typeface="Avenir Next"/>
                <a:cs typeface="Avenir Next"/>
              </a:defRPr>
            </a:lvl8pPr>
            <a:lvl9pPr algn="ctr">
              <a:defRPr sz="1125" b="1">
                <a:solidFill>
                  <a:srgbClr val="F2F7F5"/>
                </a:solidFill>
                <a:latin typeface="Avenir Next"/>
                <a:ea typeface="Avenir Next"/>
                <a:cs typeface="Avenir Next"/>
              </a:defRPr>
            </a:lvl9pPr>
          </a:lstStyle>
          <a:p xmlns:a="http://schemas.openxmlformats.org/drawingml/2006/main">
            <a:pPr algn="ctr">
              <a:defRPr sz="1125" b="1">
                <a:solidFill>
                  <a:srgbClr val="F2F7F5"/>
                </a:solidFill>
                <a:latin typeface="Avenir Next"/>
                <a:ea typeface="Avenir Next"/>
                <a:cs typeface="Avenir Next"/>
              </a:defRPr>
            </a:pPr>
            <a:r>
              <a:rPr sz="1125" b="1">
                <a:solidFill>
                  <a:srgbClr val="F2F7F5"/>
                </a:solidFill>
                <a:latin typeface="Avenir Next"/>
                <a:ea typeface="Avenir Next"/>
                <a:cs typeface="Avenir Next"/>
              </a:rPr>
              <a:t>MUZICĂ</a:t>
            </a:r>
          </a:p>
        </p:txBody>
      </p:sp>
      <p:sp>
        <p:nvSpPr>
          <p:cNvPr id="15" name="">
            <a:extLst xmlns:a="http://schemas.openxmlformats.org/drawingml/2006/main">
              <a:ext uri="{FF2B5EF4-FFF2-40B4-BE49-F238E27FC236}">
                <a16:creationId xmlns:a16="http://schemas.microsoft.com/office/drawing/2014/main" id="{4B86D872-6238-4D68-82F2-606199157CC3}"/>
              </a:ext>
            </a:extLst>
          </p:cNvPr>
          <p:cNvSpPr>
            <a:spLocks xmlns:a="http://schemas.openxmlformats.org/drawingml/2006/main" noGrp="1"/>
          </p:cNvSpPr>
          <p:nvPr/>
        </p:nvSpPr>
        <p:spPr>
          <a:xfrm xmlns:a="http://schemas.openxmlformats.org/drawingml/2006/main">
            <a:off x="7667625" y="2400300"/>
            <a:ext cx="904875" cy="904875"/>
          </a:xfrm>
          <a:prstGeom xmlns:a="http://schemas.openxmlformats.org/drawingml/2006/main" prst="ellipse">
            <a:avLst/>
          </a:prstGeom>
          <a:solidFill xmlns:a="http://schemas.openxmlformats.org/drawingml/2006/main">
            <a:srgbClr val="10292E"/>
          </a:solidFill>
          <a:ln xmlns:a="http://schemas.openxmlformats.org/drawingml/2006/main" w="19050">
            <a:solidFill>
              <a:srgbClr val="42666A"/>
            </a:solidFill>
          </a:ln>
        </p:spPr>
      </p:sp>
      <p:sp>
        <p:nvSpPr>
          <p:cNvPr id="16" name="">
            <a:extLst xmlns:a="http://schemas.openxmlformats.org/drawingml/2006/main">
              <a:ext uri="{FF2B5EF4-FFF2-40B4-BE49-F238E27FC236}">
                <a16:creationId xmlns:a16="http://schemas.microsoft.com/office/drawing/2014/main" id="{7DE14360-CEEE-41A8-A7A0-1D235EA40E99}"/>
              </a:ext>
            </a:extLst>
          </p:cNvPr>
          <p:cNvSpPr>
            <a:spLocks xmlns:a="http://schemas.openxmlformats.org/drawingml/2006/main" noGrp="1"/>
          </p:cNvSpPr>
          <p:nvPr/>
        </p:nvSpPr>
        <p:spPr>
          <a:xfrm xmlns:a="http://schemas.openxmlformats.org/drawingml/2006/main">
            <a:off x="7705725" y="2767013"/>
            <a:ext cx="828675" cy="19288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125" b="1">
                <a:solidFill>
                  <a:srgbClr val="F2F7F5"/>
                </a:solidFill>
                <a:latin typeface="Avenir Next"/>
                <a:ea typeface="Avenir Next"/>
                <a:cs typeface="Avenir Next"/>
              </a:defRPr>
            </a:defPPr>
            <a:lvl1pPr algn="ctr">
              <a:defRPr sz="1125" b="1">
                <a:solidFill>
                  <a:srgbClr val="F2F7F5"/>
                </a:solidFill>
                <a:latin typeface="Avenir Next"/>
                <a:ea typeface="Avenir Next"/>
                <a:cs typeface="Avenir Next"/>
              </a:defRPr>
            </a:lvl1pPr>
            <a:lvl2pPr algn="ctr">
              <a:defRPr sz="1125" b="1">
                <a:solidFill>
                  <a:srgbClr val="F2F7F5"/>
                </a:solidFill>
                <a:latin typeface="Avenir Next"/>
                <a:ea typeface="Avenir Next"/>
                <a:cs typeface="Avenir Next"/>
              </a:defRPr>
            </a:lvl2pPr>
            <a:lvl3pPr algn="ctr">
              <a:defRPr sz="1125" b="1">
                <a:solidFill>
                  <a:srgbClr val="F2F7F5"/>
                </a:solidFill>
                <a:latin typeface="Avenir Next"/>
                <a:ea typeface="Avenir Next"/>
                <a:cs typeface="Avenir Next"/>
              </a:defRPr>
            </a:lvl3pPr>
            <a:lvl4pPr algn="ctr">
              <a:defRPr sz="1125" b="1">
                <a:solidFill>
                  <a:srgbClr val="F2F7F5"/>
                </a:solidFill>
                <a:latin typeface="Avenir Next"/>
                <a:ea typeface="Avenir Next"/>
                <a:cs typeface="Avenir Next"/>
              </a:defRPr>
            </a:lvl4pPr>
            <a:lvl5pPr algn="ctr">
              <a:defRPr sz="1125" b="1">
                <a:solidFill>
                  <a:srgbClr val="F2F7F5"/>
                </a:solidFill>
                <a:latin typeface="Avenir Next"/>
                <a:ea typeface="Avenir Next"/>
                <a:cs typeface="Avenir Next"/>
              </a:defRPr>
            </a:lvl5pPr>
            <a:lvl6pPr algn="ctr">
              <a:defRPr sz="1125" b="1">
                <a:solidFill>
                  <a:srgbClr val="F2F7F5"/>
                </a:solidFill>
                <a:latin typeface="Avenir Next"/>
                <a:ea typeface="Avenir Next"/>
                <a:cs typeface="Avenir Next"/>
              </a:defRPr>
            </a:lvl6pPr>
            <a:lvl7pPr algn="ctr">
              <a:defRPr sz="1125" b="1">
                <a:solidFill>
                  <a:srgbClr val="F2F7F5"/>
                </a:solidFill>
                <a:latin typeface="Avenir Next"/>
                <a:ea typeface="Avenir Next"/>
                <a:cs typeface="Avenir Next"/>
              </a:defRPr>
            </a:lvl7pPr>
            <a:lvl8pPr algn="ctr">
              <a:defRPr sz="1125" b="1">
                <a:solidFill>
                  <a:srgbClr val="F2F7F5"/>
                </a:solidFill>
                <a:latin typeface="Avenir Next"/>
                <a:ea typeface="Avenir Next"/>
                <a:cs typeface="Avenir Next"/>
              </a:defRPr>
            </a:lvl8pPr>
            <a:lvl9pPr algn="ctr">
              <a:defRPr sz="1125" b="1">
                <a:solidFill>
                  <a:srgbClr val="F2F7F5"/>
                </a:solidFill>
                <a:latin typeface="Avenir Next"/>
                <a:ea typeface="Avenir Next"/>
                <a:cs typeface="Avenir Next"/>
              </a:defRPr>
            </a:lvl9pPr>
          </a:lstStyle>
          <a:p xmlns:a="http://schemas.openxmlformats.org/drawingml/2006/main">
            <a:pPr algn="ctr">
              <a:defRPr sz="1125" b="1">
                <a:solidFill>
                  <a:srgbClr val="F2F7F5"/>
                </a:solidFill>
                <a:latin typeface="Avenir Next"/>
                <a:ea typeface="Avenir Next"/>
                <a:cs typeface="Avenir Next"/>
              </a:defRPr>
            </a:pPr>
            <a:r>
              <a:rPr sz="1125" b="1">
                <a:solidFill>
                  <a:srgbClr val="F2F7F5"/>
                </a:solidFill>
                <a:latin typeface="Avenir Next"/>
                <a:ea typeface="Avenir Next"/>
                <a:cs typeface="Avenir Next"/>
              </a:rPr>
              <a:t>CATERING</a:t>
            </a:r>
          </a:p>
        </p:txBody>
      </p:sp>
      <p:sp>
        <p:nvSpPr>
          <p:cNvPr id="17" name="">
            <a:extLst xmlns:a="http://schemas.openxmlformats.org/drawingml/2006/main">
              <a:ext uri="{FF2B5EF4-FFF2-40B4-BE49-F238E27FC236}">
                <a16:creationId xmlns:a16="http://schemas.microsoft.com/office/drawing/2014/main" id="{1ACAA693-F339-44D9-867C-72D0A542FF51}"/>
              </a:ext>
            </a:extLst>
          </p:cNvPr>
          <p:cNvSpPr>
            <a:spLocks xmlns:a="http://schemas.openxmlformats.org/drawingml/2006/main" noGrp="1"/>
          </p:cNvSpPr>
          <p:nvPr/>
        </p:nvSpPr>
        <p:spPr>
          <a:xfrm xmlns:a="http://schemas.openxmlformats.org/drawingml/2006/main">
            <a:off x="8877300" y="2705100"/>
            <a:ext cx="233362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0">
                <a:solidFill>
                  <a:srgbClr val="BDD0CE"/>
                </a:solidFill>
                <a:latin typeface="Avenir Next"/>
                <a:ea typeface="Avenir Next"/>
                <a:cs typeface="Avenir Next"/>
              </a:defRPr>
            </a:defPPr>
            <a:lvl1pPr algn="l">
              <a:defRPr sz="1500" b="0">
                <a:solidFill>
                  <a:srgbClr val="BDD0CE"/>
                </a:solidFill>
                <a:latin typeface="Avenir Next"/>
                <a:ea typeface="Avenir Next"/>
                <a:cs typeface="Avenir Next"/>
              </a:defRPr>
            </a:lvl1pPr>
            <a:lvl2pPr algn="l">
              <a:defRPr sz="1500" b="0">
                <a:solidFill>
                  <a:srgbClr val="BDD0CE"/>
                </a:solidFill>
                <a:latin typeface="Avenir Next"/>
                <a:ea typeface="Avenir Next"/>
                <a:cs typeface="Avenir Next"/>
              </a:defRPr>
            </a:lvl2pPr>
            <a:lvl3pPr algn="l">
              <a:defRPr sz="1500" b="0">
                <a:solidFill>
                  <a:srgbClr val="BDD0CE"/>
                </a:solidFill>
                <a:latin typeface="Avenir Next"/>
                <a:ea typeface="Avenir Next"/>
                <a:cs typeface="Avenir Next"/>
              </a:defRPr>
            </a:lvl3pPr>
            <a:lvl4pPr algn="l">
              <a:defRPr sz="1500" b="0">
                <a:solidFill>
                  <a:srgbClr val="BDD0CE"/>
                </a:solidFill>
                <a:latin typeface="Avenir Next"/>
                <a:ea typeface="Avenir Next"/>
                <a:cs typeface="Avenir Next"/>
              </a:defRPr>
            </a:lvl4pPr>
            <a:lvl5pPr algn="l">
              <a:defRPr sz="1500" b="0">
                <a:solidFill>
                  <a:srgbClr val="BDD0CE"/>
                </a:solidFill>
                <a:latin typeface="Avenir Next"/>
                <a:ea typeface="Avenir Next"/>
                <a:cs typeface="Avenir Next"/>
              </a:defRPr>
            </a:lvl5pPr>
            <a:lvl6pPr algn="l">
              <a:defRPr sz="1500" b="0">
                <a:solidFill>
                  <a:srgbClr val="BDD0CE"/>
                </a:solidFill>
                <a:latin typeface="Avenir Next"/>
                <a:ea typeface="Avenir Next"/>
                <a:cs typeface="Avenir Next"/>
              </a:defRPr>
            </a:lvl6pPr>
            <a:lvl7pPr algn="l">
              <a:defRPr sz="1500" b="0">
                <a:solidFill>
                  <a:srgbClr val="BDD0CE"/>
                </a:solidFill>
                <a:latin typeface="Avenir Next"/>
                <a:ea typeface="Avenir Next"/>
                <a:cs typeface="Avenir Next"/>
              </a:defRPr>
            </a:lvl7pPr>
            <a:lvl8pPr algn="l">
              <a:defRPr sz="1500" b="0">
                <a:solidFill>
                  <a:srgbClr val="BDD0CE"/>
                </a:solidFill>
                <a:latin typeface="Avenir Next"/>
                <a:ea typeface="Avenir Next"/>
                <a:cs typeface="Avenir Next"/>
              </a:defRPr>
            </a:lvl8pPr>
            <a:lvl9pPr algn="l">
              <a:defRPr sz="1500" b="0">
                <a:solidFill>
                  <a:srgbClr val="BDD0CE"/>
                </a:solidFill>
                <a:latin typeface="Avenir Next"/>
                <a:ea typeface="Avenir Next"/>
                <a:cs typeface="Avenir Next"/>
              </a:defRPr>
            </a:lvl9pPr>
          </a:lstStyle>
          <a:p xmlns:a="http://schemas.openxmlformats.org/drawingml/2006/main">
            <a:pPr algn="l">
              <a:defRPr sz="1500" b="0">
                <a:solidFill>
                  <a:srgbClr val="BDD0CE"/>
                </a:solidFill>
                <a:latin typeface="Avenir Next"/>
                <a:ea typeface="Avenir Next"/>
                <a:cs typeface="Avenir Next"/>
              </a:defRPr>
            </a:pPr>
            <a:r>
              <a:rPr sz="1500" b="0">
                <a:solidFill>
                  <a:srgbClr val="BDD0CE"/>
                </a:solidFill>
                <a:latin typeface="Avenir Next"/>
                <a:ea typeface="Avenir Next"/>
                <a:cs typeface="Avenir Next"/>
              </a:rPr>
              <a:t>Cereri separate pentru fiecare serviciu</a:t>
            </a:r>
          </a:p>
        </p:txBody>
      </p:sp>
      <p:sp>
        <p:nvSpPr>
          <p:cNvPr id="18" name="">
            <a:extLst xmlns:a="http://schemas.openxmlformats.org/drawingml/2006/main">
              <a:ext uri="{FF2B5EF4-FFF2-40B4-BE49-F238E27FC236}">
                <a16:creationId xmlns:a16="http://schemas.microsoft.com/office/drawing/2014/main" id="{AFE550F5-3F2B-4A33-85BD-540D3C2EB775}"/>
              </a:ext>
            </a:extLst>
          </p:cNvPr>
          <p:cNvSpPr>
            <a:spLocks xmlns:a="http://schemas.openxmlformats.org/drawingml/2006/main" noGrp="1"/>
          </p:cNvSpPr>
          <p:nvPr/>
        </p:nvSpPr>
        <p:spPr>
          <a:xfrm xmlns:a="http://schemas.openxmlformats.org/drawingml/2006/main">
            <a:off x="609600" y="4048125"/>
            <a:ext cx="4524375" cy="1257300"/>
          </a:xfrm>
          <a:prstGeom xmlns:a="http://schemas.openxmlformats.org/drawingml/2006/main" prst="roundRect">
            <a:avLst>
              <a:gd name="adj" fmla="val 6061"/>
            </a:avLst>
          </a:prstGeom>
          <a:solidFill xmlns:a="http://schemas.openxmlformats.org/drawingml/2006/main">
            <a:srgbClr val="10292E"/>
          </a:solidFill>
          <a:ln xmlns:a="http://schemas.openxmlformats.org/drawingml/2006/main" w="19050">
            <a:solidFill>
              <a:srgbClr val="42666A"/>
            </a:solidFill>
          </a:ln>
        </p:spPr>
      </p:sp>
      <p:sp>
        <p:nvSpPr>
          <p:cNvPr id="19" name="">
            <a:extLst xmlns:a="http://schemas.openxmlformats.org/drawingml/2006/main">
              <a:ext uri="{FF2B5EF4-FFF2-40B4-BE49-F238E27FC236}">
                <a16:creationId xmlns:a16="http://schemas.microsoft.com/office/drawing/2014/main" id="{ADDC9124-DF8D-4C92-8458-4BA588418370}"/>
              </a:ext>
            </a:extLst>
          </p:cNvPr>
          <p:cNvSpPr>
            <a:spLocks xmlns:a="http://schemas.openxmlformats.org/drawingml/2006/main" noGrp="1"/>
          </p:cNvSpPr>
          <p:nvPr/>
        </p:nvSpPr>
        <p:spPr>
          <a:xfrm xmlns:a="http://schemas.openxmlformats.org/drawingml/2006/main">
            <a:off x="800100" y="4200525"/>
            <a:ext cx="4095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8CEBC5"/>
                </a:solidFill>
                <a:latin typeface="Avenir Next"/>
                <a:ea typeface="Avenir Next"/>
                <a:cs typeface="Avenir Next"/>
              </a:defRPr>
            </a:defPPr>
            <a:lvl1pPr algn="l">
              <a:defRPr sz="1275" b="1">
                <a:solidFill>
                  <a:srgbClr val="8CEBC5"/>
                </a:solidFill>
                <a:latin typeface="Avenir Next"/>
                <a:ea typeface="Avenir Next"/>
                <a:cs typeface="Avenir Next"/>
              </a:defRPr>
            </a:lvl1pPr>
            <a:lvl2pPr algn="l">
              <a:defRPr sz="1275" b="1">
                <a:solidFill>
                  <a:srgbClr val="8CEBC5"/>
                </a:solidFill>
                <a:latin typeface="Avenir Next"/>
                <a:ea typeface="Avenir Next"/>
                <a:cs typeface="Avenir Next"/>
              </a:defRPr>
            </a:lvl2pPr>
            <a:lvl3pPr algn="l">
              <a:defRPr sz="1275" b="1">
                <a:solidFill>
                  <a:srgbClr val="8CEBC5"/>
                </a:solidFill>
                <a:latin typeface="Avenir Next"/>
                <a:ea typeface="Avenir Next"/>
                <a:cs typeface="Avenir Next"/>
              </a:defRPr>
            </a:lvl3pPr>
            <a:lvl4pPr algn="l">
              <a:defRPr sz="1275" b="1">
                <a:solidFill>
                  <a:srgbClr val="8CEBC5"/>
                </a:solidFill>
                <a:latin typeface="Avenir Next"/>
                <a:ea typeface="Avenir Next"/>
                <a:cs typeface="Avenir Next"/>
              </a:defRPr>
            </a:lvl4pPr>
            <a:lvl5pPr algn="l">
              <a:defRPr sz="1275" b="1">
                <a:solidFill>
                  <a:srgbClr val="8CEBC5"/>
                </a:solidFill>
                <a:latin typeface="Avenir Next"/>
                <a:ea typeface="Avenir Next"/>
                <a:cs typeface="Avenir Next"/>
              </a:defRPr>
            </a:lvl5pPr>
            <a:lvl6pPr algn="l">
              <a:defRPr sz="1275" b="1">
                <a:solidFill>
                  <a:srgbClr val="8CEBC5"/>
                </a:solidFill>
                <a:latin typeface="Avenir Next"/>
                <a:ea typeface="Avenir Next"/>
                <a:cs typeface="Avenir Next"/>
              </a:defRPr>
            </a:lvl6pPr>
            <a:lvl7pPr algn="l">
              <a:defRPr sz="1275" b="1">
                <a:solidFill>
                  <a:srgbClr val="8CEBC5"/>
                </a:solidFill>
                <a:latin typeface="Avenir Next"/>
                <a:ea typeface="Avenir Next"/>
                <a:cs typeface="Avenir Next"/>
              </a:defRPr>
            </a:lvl7pPr>
            <a:lvl8pPr algn="l">
              <a:defRPr sz="1275" b="1">
                <a:solidFill>
                  <a:srgbClr val="8CEBC5"/>
                </a:solidFill>
                <a:latin typeface="Avenir Next"/>
                <a:ea typeface="Avenir Next"/>
                <a:cs typeface="Avenir Next"/>
              </a:defRPr>
            </a:lvl8pPr>
            <a:lvl9pPr algn="l">
              <a:defRPr sz="1275" b="1">
                <a:solidFill>
                  <a:srgbClr val="8CEBC5"/>
                </a:solidFill>
                <a:latin typeface="Avenir Next"/>
                <a:ea typeface="Avenir Next"/>
                <a:cs typeface="Avenir Next"/>
              </a:defRPr>
            </a:lvl9pPr>
          </a:lstStyle>
          <a:p xmlns:a="http://schemas.openxmlformats.org/drawingml/2006/main">
            <a:pPr algn="l">
              <a:defRPr sz="1275" b="1">
                <a:solidFill>
                  <a:srgbClr val="8CEBC5"/>
                </a:solidFill>
                <a:latin typeface="Avenir Next"/>
                <a:ea typeface="Avenir Next"/>
                <a:cs typeface="Avenir Next"/>
              </a:defRPr>
            </a:pPr>
            <a:r>
              <a:rPr sz="1275" b="1">
                <a:solidFill>
                  <a:srgbClr val="8CEBC5"/>
                </a:solidFill>
                <a:latin typeface="Avenir Next"/>
                <a:ea typeface="Avenir Next"/>
                <a:cs typeface="Avenir Next"/>
              </a:rPr>
              <a:t>FOTOGRAF A  /  RECOMANDARE</a:t>
            </a:r>
          </a:p>
        </p:txBody>
      </p:sp>
      <p:sp>
        <p:nvSpPr>
          <p:cNvPr id="20" name="">
            <a:extLst xmlns:a="http://schemas.openxmlformats.org/drawingml/2006/main">
              <a:ext uri="{FF2B5EF4-FFF2-40B4-BE49-F238E27FC236}">
                <a16:creationId xmlns:a16="http://schemas.microsoft.com/office/drawing/2014/main" id="{D7BEB9BB-9786-49EC-BA57-C1452D253718}"/>
              </a:ext>
            </a:extLst>
          </p:cNvPr>
          <p:cNvSpPr>
            <a:spLocks xmlns:a="http://schemas.openxmlformats.org/drawingml/2006/main" noGrp="1"/>
          </p:cNvSpPr>
          <p:nvPr/>
        </p:nvSpPr>
        <p:spPr>
          <a:xfrm xmlns:a="http://schemas.openxmlformats.org/drawingml/2006/main">
            <a:off x="800100" y="4533900"/>
            <a:ext cx="4095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0">
                <a:solidFill>
                  <a:srgbClr val="F2F7F5"/>
                </a:solidFill>
                <a:latin typeface="Avenir Next"/>
                <a:ea typeface="Avenir Next"/>
                <a:cs typeface="Avenir Next"/>
              </a:defRPr>
            </a:defPPr>
            <a:lvl1pPr algn="l">
              <a:defRPr sz="1650" b="0">
                <a:solidFill>
                  <a:srgbClr val="F2F7F5"/>
                </a:solidFill>
                <a:latin typeface="Avenir Next"/>
                <a:ea typeface="Avenir Next"/>
                <a:cs typeface="Avenir Next"/>
              </a:defRPr>
            </a:lvl1pPr>
            <a:lvl2pPr algn="l">
              <a:defRPr sz="1650" b="0">
                <a:solidFill>
                  <a:srgbClr val="F2F7F5"/>
                </a:solidFill>
                <a:latin typeface="Avenir Next"/>
                <a:ea typeface="Avenir Next"/>
                <a:cs typeface="Avenir Next"/>
              </a:defRPr>
            </a:lvl2pPr>
            <a:lvl3pPr algn="l">
              <a:defRPr sz="1650" b="0">
                <a:solidFill>
                  <a:srgbClr val="F2F7F5"/>
                </a:solidFill>
                <a:latin typeface="Avenir Next"/>
                <a:ea typeface="Avenir Next"/>
                <a:cs typeface="Avenir Next"/>
              </a:defRPr>
            </a:lvl3pPr>
            <a:lvl4pPr algn="l">
              <a:defRPr sz="1650" b="0">
                <a:solidFill>
                  <a:srgbClr val="F2F7F5"/>
                </a:solidFill>
                <a:latin typeface="Avenir Next"/>
                <a:ea typeface="Avenir Next"/>
                <a:cs typeface="Avenir Next"/>
              </a:defRPr>
            </a:lvl4pPr>
            <a:lvl5pPr algn="l">
              <a:defRPr sz="1650" b="0">
                <a:solidFill>
                  <a:srgbClr val="F2F7F5"/>
                </a:solidFill>
                <a:latin typeface="Avenir Next"/>
                <a:ea typeface="Avenir Next"/>
                <a:cs typeface="Avenir Next"/>
              </a:defRPr>
            </a:lvl5pPr>
            <a:lvl6pPr algn="l">
              <a:defRPr sz="1650" b="0">
                <a:solidFill>
                  <a:srgbClr val="F2F7F5"/>
                </a:solidFill>
                <a:latin typeface="Avenir Next"/>
                <a:ea typeface="Avenir Next"/>
                <a:cs typeface="Avenir Next"/>
              </a:defRPr>
            </a:lvl6pPr>
            <a:lvl7pPr algn="l">
              <a:defRPr sz="1650" b="0">
                <a:solidFill>
                  <a:srgbClr val="F2F7F5"/>
                </a:solidFill>
                <a:latin typeface="Avenir Next"/>
                <a:ea typeface="Avenir Next"/>
                <a:cs typeface="Avenir Next"/>
              </a:defRPr>
            </a:lvl7pPr>
            <a:lvl8pPr algn="l">
              <a:defRPr sz="1650" b="0">
                <a:solidFill>
                  <a:srgbClr val="F2F7F5"/>
                </a:solidFill>
                <a:latin typeface="Avenir Next"/>
                <a:ea typeface="Avenir Next"/>
                <a:cs typeface="Avenir Next"/>
              </a:defRPr>
            </a:lvl8pPr>
            <a:lvl9pPr algn="l">
              <a:defRPr sz="1650" b="0">
                <a:solidFill>
                  <a:srgbClr val="F2F7F5"/>
                </a:solidFill>
                <a:latin typeface="Avenir Next"/>
                <a:ea typeface="Avenir Next"/>
                <a:cs typeface="Avenir Next"/>
              </a:defRPr>
            </a:lvl9pPr>
          </a:lstStyle>
          <a:p xmlns:a="http://schemas.openxmlformats.org/drawingml/2006/main">
            <a:pPr algn="l">
              <a:defRPr sz="1650" b="0">
                <a:solidFill>
                  <a:srgbClr val="F2F7F5"/>
                </a:solidFill>
                <a:latin typeface="Avenir Next"/>
                <a:ea typeface="Avenir Next"/>
                <a:cs typeface="Avenir Next"/>
              </a:defRPr>
            </a:pPr>
            <a:r>
              <a:rPr sz="1650" b="0">
                <a:solidFill>
                  <a:srgbClr val="F2F7F5"/>
                </a:solidFill>
                <a:latin typeface="Avenir Next"/>
                <a:ea typeface="Avenir Next"/>
                <a:cs typeface="Avenir Next"/>
              </a:rPr>
              <a:t>Ceremonie și petrecere · transport inclus</a:t>
            </a:r>
          </a:p>
          <a:p xmlns:a="http://schemas.openxmlformats.org/drawingml/2006/main">
            <a:pPr algn="l">
              <a:defRPr sz="1650" b="0">
                <a:solidFill>
                  <a:srgbClr val="F2F7F5"/>
                </a:solidFill>
                <a:latin typeface="Avenir Next"/>
                <a:ea typeface="Avenir Next"/>
                <a:cs typeface="Avenir Next"/>
              </a:defRPr>
            </a:pPr>
            <a:r>
              <a:rPr sz="1650" b="0">
                <a:solidFill>
                  <a:srgbClr val="F2F7F5"/>
                </a:solidFill>
                <a:latin typeface="Avenir Next"/>
                <a:ea typeface="Avenir Next"/>
                <a:cs typeface="Avenir Next"/>
              </a:rPr>
              <a:t>Interval confirmat · cost în ofertă</a:t>
            </a:r>
          </a:p>
        </p:txBody>
      </p:sp>
      <p:sp>
        <p:nvSpPr>
          <p:cNvPr id="21" name="">
            <a:extLst xmlns:a="http://schemas.openxmlformats.org/drawingml/2006/main">
              <a:ext uri="{FF2B5EF4-FFF2-40B4-BE49-F238E27FC236}">
                <a16:creationId xmlns:a16="http://schemas.microsoft.com/office/drawing/2014/main" id="{3F37DD3A-9E4D-41C2-9D56-7AF2ABF19D33}"/>
              </a:ext>
            </a:extLst>
          </p:cNvPr>
          <p:cNvSpPr>
            <a:spLocks xmlns:a="http://schemas.openxmlformats.org/drawingml/2006/main" noGrp="1"/>
          </p:cNvSpPr>
          <p:nvPr/>
        </p:nvSpPr>
        <p:spPr>
          <a:xfrm xmlns:a="http://schemas.openxmlformats.org/drawingml/2006/main">
            <a:off x="5334000" y="4048125"/>
            <a:ext cx="4524375" cy="1257300"/>
          </a:xfrm>
          <a:prstGeom xmlns:a="http://schemas.openxmlformats.org/drawingml/2006/main" prst="roundRect">
            <a:avLst>
              <a:gd name="adj" fmla="val 6061"/>
            </a:avLst>
          </a:prstGeom>
          <a:solidFill xmlns:a="http://schemas.openxmlformats.org/drawingml/2006/main">
            <a:srgbClr val="10292E"/>
          </a:solidFill>
          <a:ln xmlns:a="http://schemas.openxmlformats.org/drawingml/2006/main" w="19050">
            <a:solidFill>
              <a:srgbClr val="42666A"/>
            </a:solidFill>
          </a:ln>
        </p:spPr>
      </p:sp>
      <p:sp>
        <p:nvSpPr>
          <p:cNvPr id="22" name="">
            <a:extLst xmlns:a="http://schemas.openxmlformats.org/drawingml/2006/main">
              <a:ext uri="{FF2B5EF4-FFF2-40B4-BE49-F238E27FC236}">
                <a16:creationId xmlns:a16="http://schemas.microsoft.com/office/drawing/2014/main" id="{06519A62-2D13-4EBE-832D-D768DE06C87C}"/>
              </a:ext>
            </a:extLst>
          </p:cNvPr>
          <p:cNvSpPr>
            <a:spLocks xmlns:a="http://schemas.openxmlformats.org/drawingml/2006/main" noGrp="1"/>
          </p:cNvSpPr>
          <p:nvPr/>
        </p:nvSpPr>
        <p:spPr>
          <a:xfrm xmlns:a="http://schemas.openxmlformats.org/drawingml/2006/main">
            <a:off x="5524500" y="4200525"/>
            <a:ext cx="4095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72DCEB"/>
                </a:solidFill>
                <a:latin typeface="Avenir Next"/>
                <a:ea typeface="Avenir Next"/>
                <a:cs typeface="Avenir Next"/>
              </a:defRPr>
            </a:defPPr>
            <a:lvl1pPr algn="l">
              <a:defRPr sz="1275" b="1">
                <a:solidFill>
                  <a:srgbClr val="72DCEB"/>
                </a:solidFill>
                <a:latin typeface="Avenir Next"/>
                <a:ea typeface="Avenir Next"/>
                <a:cs typeface="Avenir Next"/>
              </a:defRPr>
            </a:lvl1pPr>
            <a:lvl2pPr algn="l">
              <a:defRPr sz="1275" b="1">
                <a:solidFill>
                  <a:srgbClr val="72DCEB"/>
                </a:solidFill>
                <a:latin typeface="Avenir Next"/>
                <a:ea typeface="Avenir Next"/>
                <a:cs typeface="Avenir Next"/>
              </a:defRPr>
            </a:lvl2pPr>
            <a:lvl3pPr algn="l">
              <a:defRPr sz="1275" b="1">
                <a:solidFill>
                  <a:srgbClr val="72DCEB"/>
                </a:solidFill>
                <a:latin typeface="Avenir Next"/>
                <a:ea typeface="Avenir Next"/>
                <a:cs typeface="Avenir Next"/>
              </a:defRPr>
            </a:lvl3pPr>
            <a:lvl4pPr algn="l">
              <a:defRPr sz="1275" b="1">
                <a:solidFill>
                  <a:srgbClr val="72DCEB"/>
                </a:solidFill>
                <a:latin typeface="Avenir Next"/>
                <a:ea typeface="Avenir Next"/>
                <a:cs typeface="Avenir Next"/>
              </a:defRPr>
            </a:lvl4pPr>
            <a:lvl5pPr algn="l">
              <a:defRPr sz="1275" b="1">
                <a:solidFill>
                  <a:srgbClr val="72DCEB"/>
                </a:solidFill>
                <a:latin typeface="Avenir Next"/>
                <a:ea typeface="Avenir Next"/>
                <a:cs typeface="Avenir Next"/>
              </a:defRPr>
            </a:lvl5pPr>
            <a:lvl6pPr algn="l">
              <a:defRPr sz="1275" b="1">
                <a:solidFill>
                  <a:srgbClr val="72DCEB"/>
                </a:solidFill>
                <a:latin typeface="Avenir Next"/>
                <a:ea typeface="Avenir Next"/>
                <a:cs typeface="Avenir Next"/>
              </a:defRPr>
            </a:lvl6pPr>
            <a:lvl7pPr algn="l">
              <a:defRPr sz="1275" b="1">
                <a:solidFill>
                  <a:srgbClr val="72DCEB"/>
                </a:solidFill>
                <a:latin typeface="Avenir Next"/>
                <a:ea typeface="Avenir Next"/>
                <a:cs typeface="Avenir Next"/>
              </a:defRPr>
            </a:lvl7pPr>
            <a:lvl8pPr algn="l">
              <a:defRPr sz="1275" b="1">
                <a:solidFill>
                  <a:srgbClr val="72DCEB"/>
                </a:solidFill>
                <a:latin typeface="Avenir Next"/>
                <a:ea typeface="Avenir Next"/>
                <a:cs typeface="Avenir Next"/>
              </a:defRPr>
            </a:lvl8pPr>
            <a:lvl9pPr algn="l">
              <a:defRPr sz="1275" b="1">
                <a:solidFill>
                  <a:srgbClr val="72DCEB"/>
                </a:solidFill>
                <a:latin typeface="Avenir Next"/>
                <a:ea typeface="Avenir Next"/>
                <a:cs typeface="Avenir Next"/>
              </a:defRPr>
            </a:lvl9pPr>
          </a:lstStyle>
          <a:p xmlns:a="http://schemas.openxmlformats.org/drawingml/2006/main">
            <a:pPr algn="l">
              <a:defRPr sz="1275" b="1">
                <a:solidFill>
                  <a:srgbClr val="72DCEB"/>
                </a:solidFill>
                <a:latin typeface="Avenir Next"/>
                <a:ea typeface="Avenir Next"/>
                <a:cs typeface="Avenir Next"/>
              </a:defRPr>
            </a:pPr>
            <a:r>
              <a:rPr sz="1275" b="1">
                <a:solidFill>
                  <a:srgbClr val="72DCEB"/>
                </a:solidFill>
                <a:latin typeface="Avenir Next"/>
                <a:ea typeface="Avenir Next"/>
                <a:cs typeface="Avenir Next"/>
              </a:rPr>
              <a:t>FOTOGRAF B  /  ALTERNATIVĂ</a:t>
            </a:r>
          </a:p>
        </p:txBody>
      </p:sp>
      <p:sp>
        <p:nvSpPr>
          <p:cNvPr id="23" name="">
            <a:extLst xmlns:a="http://schemas.openxmlformats.org/drawingml/2006/main">
              <a:ext uri="{FF2B5EF4-FFF2-40B4-BE49-F238E27FC236}">
                <a16:creationId xmlns:a16="http://schemas.microsoft.com/office/drawing/2014/main" id="{71E90D63-0553-4DE1-B7B8-552827E2E7DB}"/>
              </a:ext>
            </a:extLst>
          </p:cNvPr>
          <p:cNvSpPr>
            <a:spLocks xmlns:a="http://schemas.openxmlformats.org/drawingml/2006/main" noGrp="1"/>
          </p:cNvSpPr>
          <p:nvPr/>
        </p:nvSpPr>
        <p:spPr>
          <a:xfrm xmlns:a="http://schemas.openxmlformats.org/drawingml/2006/main">
            <a:off x="5524500" y="4533900"/>
            <a:ext cx="4095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0">
                <a:solidFill>
                  <a:srgbClr val="F2F7F5"/>
                </a:solidFill>
                <a:latin typeface="Avenir Next"/>
                <a:ea typeface="Avenir Next"/>
                <a:cs typeface="Avenir Next"/>
              </a:defRPr>
            </a:defPPr>
            <a:lvl1pPr algn="l">
              <a:defRPr sz="1650" b="0">
                <a:solidFill>
                  <a:srgbClr val="F2F7F5"/>
                </a:solidFill>
                <a:latin typeface="Avenir Next"/>
                <a:ea typeface="Avenir Next"/>
                <a:cs typeface="Avenir Next"/>
              </a:defRPr>
            </a:lvl1pPr>
            <a:lvl2pPr algn="l">
              <a:defRPr sz="1650" b="0">
                <a:solidFill>
                  <a:srgbClr val="F2F7F5"/>
                </a:solidFill>
                <a:latin typeface="Avenir Next"/>
                <a:ea typeface="Avenir Next"/>
                <a:cs typeface="Avenir Next"/>
              </a:defRPr>
            </a:lvl2pPr>
            <a:lvl3pPr algn="l">
              <a:defRPr sz="1650" b="0">
                <a:solidFill>
                  <a:srgbClr val="F2F7F5"/>
                </a:solidFill>
                <a:latin typeface="Avenir Next"/>
                <a:ea typeface="Avenir Next"/>
                <a:cs typeface="Avenir Next"/>
              </a:defRPr>
            </a:lvl3pPr>
            <a:lvl4pPr algn="l">
              <a:defRPr sz="1650" b="0">
                <a:solidFill>
                  <a:srgbClr val="F2F7F5"/>
                </a:solidFill>
                <a:latin typeface="Avenir Next"/>
                <a:ea typeface="Avenir Next"/>
                <a:cs typeface="Avenir Next"/>
              </a:defRPr>
            </a:lvl4pPr>
            <a:lvl5pPr algn="l">
              <a:defRPr sz="1650" b="0">
                <a:solidFill>
                  <a:srgbClr val="F2F7F5"/>
                </a:solidFill>
                <a:latin typeface="Avenir Next"/>
                <a:ea typeface="Avenir Next"/>
                <a:cs typeface="Avenir Next"/>
              </a:defRPr>
            </a:lvl5pPr>
            <a:lvl6pPr algn="l">
              <a:defRPr sz="1650" b="0">
                <a:solidFill>
                  <a:srgbClr val="F2F7F5"/>
                </a:solidFill>
                <a:latin typeface="Avenir Next"/>
                <a:ea typeface="Avenir Next"/>
                <a:cs typeface="Avenir Next"/>
              </a:defRPr>
            </a:lvl6pPr>
            <a:lvl7pPr algn="l">
              <a:defRPr sz="1650" b="0">
                <a:solidFill>
                  <a:srgbClr val="F2F7F5"/>
                </a:solidFill>
                <a:latin typeface="Avenir Next"/>
                <a:ea typeface="Avenir Next"/>
                <a:cs typeface="Avenir Next"/>
              </a:defRPr>
            </a:lvl7pPr>
            <a:lvl8pPr algn="l">
              <a:defRPr sz="1650" b="0">
                <a:solidFill>
                  <a:srgbClr val="F2F7F5"/>
                </a:solidFill>
                <a:latin typeface="Avenir Next"/>
                <a:ea typeface="Avenir Next"/>
                <a:cs typeface="Avenir Next"/>
              </a:defRPr>
            </a:lvl8pPr>
            <a:lvl9pPr algn="l">
              <a:defRPr sz="1650" b="0">
                <a:solidFill>
                  <a:srgbClr val="F2F7F5"/>
                </a:solidFill>
                <a:latin typeface="Avenir Next"/>
                <a:ea typeface="Avenir Next"/>
                <a:cs typeface="Avenir Next"/>
              </a:defRPr>
            </a:lvl9pPr>
          </a:lstStyle>
          <a:p xmlns:a="http://schemas.openxmlformats.org/drawingml/2006/main">
            <a:pPr algn="l">
              <a:defRPr sz="1650" b="0">
                <a:solidFill>
                  <a:srgbClr val="F2F7F5"/>
                </a:solidFill>
                <a:latin typeface="Avenir Next"/>
                <a:ea typeface="Avenir Next"/>
                <a:cs typeface="Avenir Next"/>
              </a:defRPr>
            </a:pPr>
            <a:r>
              <a:rPr sz="1650" b="0">
                <a:solidFill>
                  <a:srgbClr val="F2F7F5"/>
                </a:solidFill>
                <a:latin typeface="Avenir Next"/>
                <a:ea typeface="Avenir Next"/>
                <a:cs typeface="Avenir Next"/>
              </a:rPr>
              <a:t>Ceremonie inclusă</a:t>
            </a:r>
          </a:p>
          <a:p xmlns:a="http://schemas.openxmlformats.org/drawingml/2006/main">
            <a:pPr algn="l">
              <a:defRPr sz="1650" b="0">
                <a:solidFill>
                  <a:srgbClr val="F2F7F5"/>
                </a:solidFill>
                <a:latin typeface="Avenir Next"/>
                <a:ea typeface="Avenir Next"/>
                <a:cs typeface="Avenir Next"/>
              </a:defRPr>
            </a:pPr>
            <a:r>
              <a:rPr sz="1650" b="0">
                <a:solidFill>
                  <a:srgbClr val="F2F7F5"/>
                </a:solidFill>
                <a:latin typeface="Avenir Next"/>
                <a:ea typeface="Avenir Next"/>
                <a:cs typeface="Avenir Next"/>
              </a:rPr>
              <a:t>Petrecere și cost suplimentar de clarificat</a:t>
            </a:r>
          </a:p>
        </p:txBody>
      </p:sp>
      <p:sp>
        <p:nvSpPr>
          <p:cNvPr id="24" name="">
            <a:extLst xmlns:a="http://schemas.openxmlformats.org/drawingml/2006/main">
              <a:ext uri="{FF2B5EF4-FFF2-40B4-BE49-F238E27FC236}">
                <a16:creationId xmlns:a16="http://schemas.microsoft.com/office/drawing/2014/main" id="{2E7542A4-EAB9-4310-A0A6-DAA40D9D3670}"/>
              </a:ext>
            </a:extLst>
          </p:cNvPr>
          <p:cNvSpPr>
            <a:spLocks xmlns:a="http://schemas.openxmlformats.org/drawingml/2006/main" noGrp="1"/>
          </p:cNvSpPr>
          <p:nvPr/>
        </p:nvSpPr>
        <p:spPr>
          <a:xfrm xmlns:a="http://schemas.openxmlformats.org/drawingml/2006/main">
            <a:off x="609600" y="5753100"/>
            <a:ext cx="10477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1">
                <a:solidFill>
                  <a:srgbClr val="F2F7F5"/>
                </a:solidFill>
                <a:latin typeface="Avenir Next"/>
                <a:ea typeface="Avenir Next"/>
                <a:cs typeface="Avenir Next"/>
              </a:defRPr>
            </a:defPPr>
            <a:lvl1pPr algn="l">
              <a:defRPr sz="1725" b="1">
                <a:solidFill>
                  <a:srgbClr val="F2F7F5"/>
                </a:solidFill>
                <a:latin typeface="Avenir Next"/>
                <a:ea typeface="Avenir Next"/>
                <a:cs typeface="Avenir Next"/>
              </a:defRPr>
            </a:lvl1pPr>
            <a:lvl2pPr algn="l">
              <a:defRPr sz="1725" b="1">
                <a:solidFill>
                  <a:srgbClr val="F2F7F5"/>
                </a:solidFill>
                <a:latin typeface="Avenir Next"/>
                <a:ea typeface="Avenir Next"/>
                <a:cs typeface="Avenir Next"/>
              </a:defRPr>
            </a:lvl2pPr>
            <a:lvl3pPr algn="l">
              <a:defRPr sz="1725" b="1">
                <a:solidFill>
                  <a:srgbClr val="F2F7F5"/>
                </a:solidFill>
                <a:latin typeface="Avenir Next"/>
                <a:ea typeface="Avenir Next"/>
                <a:cs typeface="Avenir Next"/>
              </a:defRPr>
            </a:lvl3pPr>
            <a:lvl4pPr algn="l">
              <a:defRPr sz="1725" b="1">
                <a:solidFill>
                  <a:srgbClr val="F2F7F5"/>
                </a:solidFill>
                <a:latin typeface="Avenir Next"/>
                <a:ea typeface="Avenir Next"/>
                <a:cs typeface="Avenir Next"/>
              </a:defRPr>
            </a:lvl4pPr>
            <a:lvl5pPr algn="l">
              <a:defRPr sz="1725" b="1">
                <a:solidFill>
                  <a:srgbClr val="F2F7F5"/>
                </a:solidFill>
                <a:latin typeface="Avenir Next"/>
                <a:ea typeface="Avenir Next"/>
                <a:cs typeface="Avenir Next"/>
              </a:defRPr>
            </a:lvl5pPr>
            <a:lvl6pPr algn="l">
              <a:defRPr sz="1725" b="1">
                <a:solidFill>
                  <a:srgbClr val="F2F7F5"/>
                </a:solidFill>
                <a:latin typeface="Avenir Next"/>
                <a:ea typeface="Avenir Next"/>
                <a:cs typeface="Avenir Next"/>
              </a:defRPr>
            </a:lvl6pPr>
            <a:lvl7pPr algn="l">
              <a:defRPr sz="1725" b="1">
                <a:solidFill>
                  <a:srgbClr val="F2F7F5"/>
                </a:solidFill>
                <a:latin typeface="Avenir Next"/>
                <a:ea typeface="Avenir Next"/>
                <a:cs typeface="Avenir Next"/>
              </a:defRPr>
            </a:lvl7pPr>
            <a:lvl8pPr algn="l">
              <a:defRPr sz="1725" b="1">
                <a:solidFill>
                  <a:srgbClr val="F2F7F5"/>
                </a:solidFill>
                <a:latin typeface="Avenir Next"/>
                <a:ea typeface="Avenir Next"/>
                <a:cs typeface="Avenir Next"/>
              </a:defRPr>
            </a:lvl8pPr>
            <a:lvl9pPr algn="l">
              <a:defRPr sz="1725" b="1">
                <a:solidFill>
                  <a:srgbClr val="F2F7F5"/>
                </a:solidFill>
                <a:latin typeface="Avenir Next"/>
                <a:ea typeface="Avenir Next"/>
                <a:cs typeface="Avenir Next"/>
              </a:defRPr>
            </a:lvl9pPr>
          </a:lstStyle>
          <a:p xmlns:a="http://schemas.openxmlformats.org/drawingml/2006/main">
            <a:pPr algn="l">
              <a:defRPr sz="1725" b="1">
                <a:solidFill>
                  <a:srgbClr val="F2F7F5"/>
                </a:solidFill>
                <a:latin typeface="Avenir Next"/>
                <a:ea typeface="Avenir Next"/>
                <a:cs typeface="Avenir Next"/>
              </a:defRPr>
            </a:pPr>
            <a:r>
              <a:rPr sz="1725" b="1">
                <a:solidFill>
                  <a:srgbClr val="F2F7F5"/>
                </a:solidFill>
                <a:latin typeface="Avenir Next"/>
                <a:ea typeface="Avenir Next"/>
                <a:cs typeface="Avenir Next"/>
              </a:rPr>
              <a:t>A acoperă întreaga petrecere. Tu alegi și aprobi; fotograful A confirmă.</a:t>
            </a:r>
          </a:p>
        </p:txBody>
      </p:sp>
      <p:sp>
        <p:nvSpPr>
          <p:cNvPr id="25" name="">
            <a:extLst xmlns:a="http://schemas.openxmlformats.org/drawingml/2006/main">
              <a:ext uri="{FF2B5EF4-FFF2-40B4-BE49-F238E27FC236}">
                <a16:creationId xmlns:a16="http://schemas.microsoft.com/office/drawing/2014/main" id="{D303E154-681C-4AC8-9CEB-4826AC4B3907}"/>
              </a:ext>
            </a:extLst>
          </p:cNvPr>
          <p:cNvSpPr>
            <a:spLocks xmlns:a="http://schemas.openxmlformats.org/drawingml/2006/main" noGrp="1"/>
          </p:cNvSpPr>
          <p:nvPr/>
        </p:nvSpPr>
        <p:spPr>
          <a:xfrm xmlns:a="http://schemas.openxmlformats.org/drawingml/2006/main">
            <a:off x="609600" y="629602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BDD0CE"/>
                </a:solidFill>
                <a:latin typeface="Avenir Next"/>
                <a:ea typeface="Avenir Next"/>
                <a:cs typeface="Avenir Next"/>
              </a:defRPr>
            </a:defPPr>
            <a:lvl1pPr algn="l">
              <a:defRPr sz="1200" b="0">
                <a:solidFill>
                  <a:srgbClr val="BDD0CE"/>
                </a:solidFill>
                <a:latin typeface="Avenir Next"/>
                <a:ea typeface="Avenir Next"/>
                <a:cs typeface="Avenir Next"/>
              </a:defRPr>
            </a:lvl1pPr>
            <a:lvl2pPr algn="l">
              <a:defRPr sz="1200" b="0">
                <a:solidFill>
                  <a:srgbClr val="BDD0CE"/>
                </a:solidFill>
                <a:latin typeface="Avenir Next"/>
                <a:ea typeface="Avenir Next"/>
                <a:cs typeface="Avenir Next"/>
              </a:defRPr>
            </a:lvl2pPr>
            <a:lvl3pPr algn="l">
              <a:defRPr sz="1200" b="0">
                <a:solidFill>
                  <a:srgbClr val="BDD0CE"/>
                </a:solidFill>
                <a:latin typeface="Avenir Next"/>
                <a:ea typeface="Avenir Next"/>
                <a:cs typeface="Avenir Next"/>
              </a:defRPr>
            </a:lvl3pPr>
            <a:lvl4pPr algn="l">
              <a:defRPr sz="1200" b="0">
                <a:solidFill>
                  <a:srgbClr val="BDD0CE"/>
                </a:solidFill>
                <a:latin typeface="Avenir Next"/>
                <a:ea typeface="Avenir Next"/>
                <a:cs typeface="Avenir Next"/>
              </a:defRPr>
            </a:lvl4pPr>
            <a:lvl5pPr algn="l">
              <a:defRPr sz="1200" b="0">
                <a:solidFill>
                  <a:srgbClr val="BDD0CE"/>
                </a:solidFill>
                <a:latin typeface="Avenir Next"/>
                <a:ea typeface="Avenir Next"/>
                <a:cs typeface="Avenir Next"/>
              </a:defRPr>
            </a:lvl5pPr>
            <a:lvl6pPr algn="l">
              <a:defRPr sz="1200" b="0">
                <a:solidFill>
                  <a:srgbClr val="BDD0CE"/>
                </a:solidFill>
                <a:latin typeface="Avenir Next"/>
                <a:ea typeface="Avenir Next"/>
                <a:cs typeface="Avenir Next"/>
              </a:defRPr>
            </a:lvl6pPr>
            <a:lvl7pPr algn="l">
              <a:defRPr sz="1200" b="0">
                <a:solidFill>
                  <a:srgbClr val="BDD0CE"/>
                </a:solidFill>
                <a:latin typeface="Avenir Next"/>
                <a:ea typeface="Avenir Next"/>
                <a:cs typeface="Avenir Next"/>
              </a:defRPr>
            </a:lvl7pPr>
            <a:lvl8pPr algn="l">
              <a:defRPr sz="1200" b="0">
                <a:solidFill>
                  <a:srgbClr val="BDD0CE"/>
                </a:solidFill>
                <a:latin typeface="Avenir Next"/>
                <a:ea typeface="Avenir Next"/>
                <a:cs typeface="Avenir Next"/>
              </a:defRPr>
            </a:lvl8pPr>
            <a:lvl9pPr algn="l">
              <a:defRPr sz="1200" b="0">
                <a:solidFill>
                  <a:srgbClr val="BDD0CE"/>
                </a:solidFill>
                <a:latin typeface="Avenir Next"/>
                <a:ea typeface="Avenir Next"/>
                <a:cs typeface="Avenir Next"/>
              </a:defRPr>
            </a:lvl9pPr>
          </a:lstStyle>
          <a:p xmlns:a="http://schemas.openxmlformats.org/drawingml/2006/main">
            <a:pPr algn="l">
              <a:defRPr sz="1200" b="0">
                <a:solidFill>
                  <a:srgbClr val="BDD0CE"/>
                </a:solidFill>
                <a:latin typeface="Avenir Next"/>
                <a:ea typeface="Avenir Next"/>
                <a:cs typeface="Avenir Next"/>
              </a:defRPr>
            </a:pPr>
            <a:r>
              <a:rPr sz="1200" b="0">
                <a:solidFill>
                  <a:srgbClr val="BDD0CE"/>
                </a:solidFill>
                <a:latin typeface="Avenir Next"/>
                <a:ea typeface="Avenir Next"/>
                <a:cs typeface="Avenir Next"/>
              </a:rPr>
              <a:t>Detalii cerere și comparație: </a:t>
            </a:r>
            <a:r>
              <a:rPr sz="1200" b="0">
                <a:solidFill>
                  <a:srgbClr val="BDD0CE"/>
                </a:solidFill>
                <a:latin typeface="Avenir Next"/>
                <a:ea typeface="Avenir Next"/>
                <a:cs typeface="Avenir Next"/>
                <a:hlinkClick xmlns:ns0="http://schemas.openxmlformats.org/officeDocument/2006/relationships" ns0:id="rId1000" action="ppaction://hlinksldjump"/>
              </a:rPr>
              <a:t>A02</a:t>
            </a:r>
            <a:r>
              <a:rPr sz="1200" b="0">
                <a:solidFill>
                  <a:srgbClr val="BDD0CE"/>
                </a:solidFill>
                <a:latin typeface="Avenir Next"/>
                <a:ea typeface="Avenir Next"/>
                <a:cs typeface="Avenir Next"/>
              </a:rPr>
              <a:t> / </a:t>
            </a:r>
            <a:r>
              <a:rPr sz="1200" b="0">
                <a:solidFill>
                  <a:srgbClr val="BDD0CE"/>
                </a:solidFill>
                <a:latin typeface="Avenir Next"/>
                <a:ea typeface="Avenir Next"/>
                <a:cs typeface="Avenir Next"/>
                <a:hlinkClick xmlns:ns0="http://schemas.openxmlformats.org/officeDocument/2006/relationships" ns0:id="rId1001" action="ppaction://hlinksldjump"/>
              </a:rPr>
              <a:t>A03</a:t>
            </a:r>
          </a:p>
        </p:txBody>
      </p:sp>
      <p:sp xmlns:a="http://schemas.openxmlformats.org/drawingml/2006/main">
        <p:nvSpPr>
          <p:cNvPr id="27" name="Reuno wordmark"/>
          <p:cNvSpPr txBox="1"/>
          <p:nvPr/>
        </p:nvSpPr>
        <p:spPr>
          <a:xfrm>
            <a:off x="10367963" y="342900"/>
            <a:ext cx="1000125" cy="285750"/>
          </a:xfrm>
          <a:prstGeom prst="rect">
            <a:avLst/>
          </a:prstGeom>
          <a:noFill/>
          <a:ln>
            <a:noFill/>
          </a:ln>
        </p:spPr>
        <p:txBody>
          <a:bodyPr wrap="none" lIns="0" tIns="0" rIns="0" bIns="0" anchor="ctr"/>
          <a:lstStyle/>
          <a:p>
            <a:pPr algn="l"/>
            <a:r>
              <a:rPr lang="ro-RO" sz="1500" b="1">
                <a:solidFill>
                  <a:srgbClr val="F3F8F6"/>
                </a:solidFill>
                <a:latin typeface="Avenir Next"/>
              </a:rPr>
              <a:t>Reuno</a:t>
            </a:r>
            <a:endParaRPr lang="ro-RO"/>
          </a:p>
        </p:txBody>
      </p:sp>
    </p:spTree>
    <p:extLst>
      <p:ext uri="{BB962C8B-B14F-4D97-AF65-F5344CB8AC3E}">
        <p14:creationId xmlns:p14="http://schemas.microsoft.com/office/powerpoint/2010/main" val="425798978"/>
      </p:ext>
    </p:extLst>
  </p:cSld>
</p:sld>
</file>

<file path=ppt/slides/slide6.xml><?xml version="1.0" encoding="utf-8"?>
<p:sld xmlns:p="http://schemas.openxmlformats.org/presentationml/2006/main">
  <p:cSld>
    <p:bg>
      <p:bgPr>
        <a:solidFill xmlns:a="http://schemas.openxmlformats.org/drawingml/2006/main">
          <a:srgbClr val="07181C"/>
        </a:solidFill>
      </p:bgPr>
    </p:bg>
    <p:spTree>
      <p:nvGrpSpPr>
        <p:cNvPr id="1" name=""/>
        <p:cNvGrpSpPr/>
        <p:nvPr/>
      </p:nvGrpSpPr>
      <p:grpSpPr>
        <a:xfrm xmlns:a="http://schemas.openxmlformats.org/drawingml/2006/main"/>
      </p:grpSpPr>
      <p:pic>
        <p:nvPicPr>
          <p:cNvPr id="36" name="">
            <a:extLst xmlns:a="http://schemas.openxmlformats.org/drawingml/2006/main">
              <a:ext uri="{FF2B5EF4-FFF2-40B4-BE49-F238E27FC236}">
                <a16:creationId xmlns:a16="http://schemas.microsoft.com/office/drawing/2014/main" id="{E13C4ED3-2F0D-43D2-A4DD-353670E119F6}"/>
              </a:ext>
            </a:extLst>
          </p:cNvPr>
          <p:cNvPicPr>
            <a:picLocks xmlns:a="http://schemas.openxmlformats.org/drawingml/2006/main" noChangeAspect="1"/>
          </p:cNvPicPr>
          <p:nvPr/>
        </p:nvPicPr>
        <p:blipFill>
          <a:blip xmlns:r="http://schemas.openxmlformats.org/officeDocument/2006/relationships" xmlns:a="http://schemas.openxmlformats.org/drawingml/2006/main" r:embed="Rb2bbea0c76af454b"/>
          <ns0:srcRect xmlns:ns0="http://schemas.openxmlformats.org/drawingml/2006/main" r="71000"/>
          <a:stretch xmlns:a="http://schemas.openxmlformats.org/drawingml/2006/main"/>
        </p:blipFill>
        <p:spPr>
          <a:xfrm xmlns:a="http://schemas.openxmlformats.org/drawingml/2006/main">
            <a:off x="9953625" y="238125"/>
            <a:ext cx="414338" cy="47625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3F635D3-A186-4F30-B307-3E46F523329E}"/>
              </a:ext>
            </a:extLst>
          </p:cNvPr>
          <p:cNvSpPr>
            <a:spLocks xmlns:a="http://schemas.openxmlformats.org/drawingml/2006/main" noGrp="1"/>
          </p:cNvSpPr>
          <p:nvPr/>
        </p:nvSpPr>
        <p:spPr>
          <a:xfrm xmlns:a="http://schemas.openxmlformats.org/drawingml/2006/main">
            <a:off x="609600" y="371475"/>
            <a:ext cx="809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1">
                <a:solidFill>
                  <a:srgbClr val="8CEBC5"/>
                </a:solidFill>
                <a:latin typeface="Avenir Next"/>
                <a:ea typeface="Avenir Next"/>
                <a:cs typeface="Avenir Next"/>
              </a:defRPr>
            </a:defPPr>
            <a:lvl1pPr algn="l">
              <a:defRPr sz="1350" b="1">
                <a:solidFill>
                  <a:srgbClr val="8CEBC5"/>
                </a:solidFill>
                <a:latin typeface="Avenir Next"/>
                <a:ea typeface="Avenir Next"/>
                <a:cs typeface="Avenir Next"/>
              </a:defRPr>
            </a:lvl1pPr>
            <a:lvl2pPr algn="l">
              <a:defRPr sz="1350" b="1">
                <a:solidFill>
                  <a:srgbClr val="8CEBC5"/>
                </a:solidFill>
                <a:latin typeface="Avenir Next"/>
                <a:ea typeface="Avenir Next"/>
                <a:cs typeface="Avenir Next"/>
              </a:defRPr>
            </a:lvl2pPr>
            <a:lvl3pPr algn="l">
              <a:defRPr sz="1350" b="1">
                <a:solidFill>
                  <a:srgbClr val="8CEBC5"/>
                </a:solidFill>
                <a:latin typeface="Avenir Next"/>
                <a:ea typeface="Avenir Next"/>
                <a:cs typeface="Avenir Next"/>
              </a:defRPr>
            </a:lvl3pPr>
            <a:lvl4pPr algn="l">
              <a:defRPr sz="1350" b="1">
                <a:solidFill>
                  <a:srgbClr val="8CEBC5"/>
                </a:solidFill>
                <a:latin typeface="Avenir Next"/>
                <a:ea typeface="Avenir Next"/>
                <a:cs typeface="Avenir Next"/>
              </a:defRPr>
            </a:lvl4pPr>
            <a:lvl5pPr algn="l">
              <a:defRPr sz="1350" b="1">
                <a:solidFill>
                  <a:srgbClr val="8CEBC5"/>
                </a:solidFill>
                <a:latin typeface="Avenir Next"/>
                <a:ea typeface="Avenir Next"/>
                <a:cs typeface="Avenir Next"/>
              </a:defRPr>
            </a:lvl5pPr>
            <a:lvl6pPr algn="l">
              <a:defRPr sz="1350" b="1">
                <a:solidFill>
                  <a:srgbClr val="8CEBC5"/>
                </a:solidFill>
                <a:latin typeface="Avenir Next"/>
                <a:ea typeface="Avenir Next"/>
                <a:cs typeface="Avenir Next"/>
              </a:defRPr>
            </a:lvl6pPr>
            <a:lvl7pPr algn="l">
              <a:defRPr sz="1350" b="1">
                <a:solidFill>
                  <a:srgbClr val="8CEBC5"/>
                </a:solidFill>
                <a:latin typeface="Avenir Next"/>
                <a:ea typeface="Avenir Next"/>
                <a:cs typeface="Avenir Next"/>
              </a:defRPr>
            </a:lvl7pPr>
            <a:lvl8pPr algn="l">
              <a:defRPr sz="1350" b="1">
                <a:solidFill>
                  <a:srgbClr val="8CEBC5"/>
                </a:solidFill>
                <a:latin typeface="Avenir Next"/>
                <a:ea typeface="Avenir Next"/>
                <a:cs typeface="Avenir Next"/>
              </a:defRPr>
            </a:lvl8pPr>
            <a:lvl9pPr algn="l">
              <a:defRPr sz="1350" b="1">
                <a:solidFill>
                  <a:srgbClr val="8CEBC5"/>
                </a:solidFill>
                <a:latin typeface="Avenir Next"/>
                <a:ea typeface="Avenir Next"/>
                <a:cs typeface="Avenir Next"/>
              </a:defRPr>
            </a:lvl9pPr>
          </a:lstStyle>
          <a:p xmlns:a="http://schemas.openxmlformats.org/drawingml/2006/main">
            <a:pPr algn="l">
              <a:defRPr sz="1350" b="1">
                <a:solidFill>
                  <a:srgbClr val="8CEBC5"/>
                </a:solidFill>
                <a:latin typeface="Avenir Next"/>
                <a:ea typeface="Avenir Next"/>
                <a:cs typeface="Avenir Next"/>
              </a:defRPr>
            </a:pPr>
            <a:r>
              <a:rPr sz="1350" b="1">
                <a:solidFill>
                  <a:srgbClr val="8CEBC5"/>
                </a:solidFill>
                <a:latin typeface="Avenir Next"/>
                <a:ea typeface="Avenir Next"/>
                <a:cs typeface="Avenir Next"/>
              </a:rPr>
              <a:t>3  /  PLANUL COMUN  /  EXEMPLU</a:t>
            </a:r>
          </a:p>
        </p:txBody>
      </p:sp>
      <p:sp>
        <p:nvSpPr>
          <p:cNvPr id="3" name="">
            <a:extLst xmlns:a="http://schemas.openxmlformats.org/drawingml/2006/main">
              <a:ext uri="{FF2B5EF4-FFF2-40B4-BE49-F238E27FC236}">
                <a16:creationId xmlns:a16="http://schemas.microsoft.com/office/drawing/2014/main" id="{C9981E55-F613-4FC4-BBDD-5E01047E088F}"/>
              </a:ext>
            </a:extLst>
          </p:cNvPr>
          <p:cNvSpPr>
            <a:spLocks xmlns:a="http://schemas.openxmlformats.org/drawingml/2006/main" noGrp="1"/>
          </p:cNvSpPr>
          <p:nvPr/>
        </p:nvSpPr>
        <p:spPr>
          <a:xfrm xmlns:a="http://schemas.openxmlformats.org/drawingml/2006/main">
            <a:off x="11239500" y="6477000"/>
            <a:ext cx="47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125" b="0">
                <a:solidFill>
                  <a:srgbClr val="BDD0CE"/>
                </a:solidFill>
                <a:latin typeface="Avenir Next"/>
                <a:ea typeface="Avenir Next"/>
                <a:cs typeface="Avenir Next"/>
              </a:defRPr>
            </a:defPPr>
            <a:lvl1pPr algn="l">
              <a:defRPr sz="1125" b="0">
                <a:solidFill>
                  <a:srgbClr val="BDD0CE"/>
                </a:solidFill>
                <a:latin typeface="Avenir Next"/>
                <a:ea typeface="Avenir Next"/>
                <a:cs typeface="Avenir Next"/>
              </a:defRPr>
            </a:lvl1pPr>
            <a:lvl2pPr algn="l">
              <a:defRPr sz="1125" b="0">
                <a:solidFill>
                  <a:srgbClr val="BDD0CE"/>
                </a:solidFill>
                <a:latin typeface="Avenir Next"/>
                <a:ea typeface="Avenir Next"/>
                <a:cs typeface="Avenir Next"/>
              </a:defRPr>
            </a:lvl2pPr>
            <a:lvl3pPr algn="l">
              <a:defRPr sz="1125" b="0">
                <a:solidFill>
                  <a:srgbClr val="BDD0CE"/>
                </a:solidFill>
                <a:latin typeface="Avenir Next"/>
                <a:ea typeface="Avenir Next"/>
                <a:cs typeface="Avenir Next"/>
              </a:defRPr>
            </a:lvl3pPr>
            <a:lvl4pPr algn="l">
              <a:defRPr sz="1125" b="0">
                <a:solidFill>
                  <a:srgbClr val="BDD0CE"/>
                </a:solidFill>
                <a:latin typeface="Avenir Next"/>
                <a:ea typeface="Avenir Next"/>
                <a:cs typeface="Avenir Next"/>
              </a:defRPr>
            </a:lvl4pPr>
            <a:lvl5pPr algn="l">
              <a:defRPr sz="1125" b="0">
                <a:solidFill>
                  <a:srgbClr val="BDD0CE"/>
                </a:solidFill>
                <a:latin typeface="Avenir Next"/>
                <a:ea typeface="Avenir Next"/>
                <a:cs typeface="Avenir Next"/>
              </a:defRPr>
            </a:lvl5pPr>
            <a:lvl6pPr algn="l">
              <a:defRPr sz="1125" b="0">
                <a:solidFill>
                  <a:srgbClr val="BDD0CE"/>
                </a:solidFill>
                <a:latin typeface="Avenir Next"/>
                <a:ea typeface="Avenir Next"/>
                <a:cs typeface="Avenir Next"/>
              </a:defRPr>
            </a:lvl6pPr>
            <a:lvl7pPr algn="l">
              <a:defRPr sz="1125" b="0">
                <a:solidFill>
                  <a:srgbClr val="BDD0CE"/>
                </a:solidFill>
                <a:latin typeface="Avenir Next"/>
                <a:ea typeface="Avenir Next"/>
                <a:cs typeface="Avenir Next"/>
              </a:defRPr>
            </a:lvl7pPr>
            <a:lvl8pPr algn="l">
              <a:defRPr sz="1125" b="0">
                <a:solidFill>
                  <a:srgbClr val="BDD0CE"/>
                </a:solidFill>
                <a:latin typeface="Avenir Next"/>
                <a:ea typeface="Avenir Next"/>
                <a:cs typeface="Avenir Next"/>
              </a:defRPr>
            </a:lvl8pPr>
            <a:lvl9pPr algn="l">
              <a:defRPr sz="1125" b="0">
                <a:solidFill>
                  <a:srgbClr val="BDD0CE"/>
                </a:solidFill>
                <a:latin typeface="Avenir Next"/>
                <a:ea typeface="Avenir Next"/>
                <a:cs typeface="Avenir Next"/>
              </a:defRPr>
            </a:lvl9pPr>
          </a:lstStyle>
          <a:p xmlns:a="http://schemas.openxmlformats.org/drawingml/2006/main">
            <a:pPr algn="l">
              <a:defRPr sz="1125" b="0">
                <a:solidFill>
                  <a:srgbClr val="BDD0CE"/>
                </a:solidFill>
                <a:latin typeface="Avenir Next"/>
                <a:ea typeface="Avenir Next"/>
                <a:cs typeface="Avenir Next"/>
              </a:defRPr>
            </a:pPr>
            <a:r>
              <a:rPr sz="1125" b="0">
                <a:solidFill>
                  <a:srgbClr val="BDD0CE"/>
                </a:solidFill>
                <a:latin typeface="Avenir Next"/>
                <a:ea typeface="Avenir Next"/>
                <a:cs typeface="Avenir Next"/>
              </a:rPr>
              <a:t>06</a:t>
            </a:r>
          </a:p>
        </p:txBody>
      </p:sp>
      <p:sp>
        <p:nvSpPr>
          <p:cNvPr id="4" name="">
            <a:extLst xmlns:a="http://schemas.openxmlformats.org/drawingml/2006/main">
              <a:ext uri="{FF2B5EF4-FFF2-40B4-BE49-F238E27FC236}">
                <a16:creationId xmlns:a16="http://schemas.microsoft.com/office/drawing/2014/main" id="{ECC0BD30-AE7F-4986-9ADF-5AA4E4A02978}"/>
              </a:ext>
            </a:extLst>
          </p:cNvPr>
          <p:cNvSpPr>
            <a:spLocks xmlns:a="http://schemas.openxmlformats.org/drawingml/2006/main" noGrp="1"/>
          </p:cNvSpPr>
          <p:nvPr/>
        </p:nvSpPr>
        <p:spPr>
          <a:xfrm xmlns:a="http://schemas.openxmlformats.org/drawingml/2006/main">
            <a:off x="609600" y="971550"/>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225" b="1">
                <a:solidFill>
                  <a:srgbClr val="F2F7F5"/>
                </a:solidFill>
                <a:latin typeface="Avenir Next"/>
                <a:ea typeface="Avenir Next"/>
                <a:cs typeface="Avenir Next"/>
              </a:defRPr>
            </a:defPPr>
            <a:lvl1pPr algn="l">
              <a:defRPr sz="3225" b="1">
                <a:solidFill>
                  <a:srgbClr val="F2F7F5"/>
                </a:solidFill>
                <a:latin typeface="Avenir Next"/>
                <a:ea typeface="Avenir Next"/>
                <a:cs typeface="Avenir Next"/>
              </a:defRPr>
            </a:lvl1pPr>
            <a:lvl2pPr algn="l">
              <a:defRPr sz="3225" b="1">
                <a:solidFill>
                  <a:srgbClr val="F2F7F5"/>
                </a:solidFill>
                <a:latin typeface="Avenir Next"/>
                <a:ea typeface="Avenir Next"/>
                <a:cs typeface="Avenir Next"/>
              </a:defRPr>
            </a:lvl2pPr>
            <a:lvl3pPr algn="l">
              <a:defRPr sz="3225" b="1">
                <a:solidFill>
                  <a:srgbClr val="F2F7F5"/>
                </a:solidFill>
                <a:latin typeface="Avenir Next"/>
                <a:ea typeface="Avenir Next"/>
                <a:cs typeface="Avenir Next"/>
              </a:defRPr>
            </a:lvl3pPr>
            <a:lvl4pPr algn="l">
              <a:defRPr sz="3225" b="1">
                <a:solidFill>
                  <a:srgbClr val="F2F7F5"/>
                </a:solidFill>
                <a:latin typeface="Avenir Next"/>
                <a:ea typeface="Avenir Next"/>
                <a:cs typeface="Avenir Next"/>
              </a:defRPr>
            </a:lvl4pPr>
            <a:lvl5pPr algn="l">
              <a:defRPr sz="3225" b="1">
                <a:solidFill>
                  <a:srgbClr val="F2F7F5"/>
                </a:solidFill>
                <a:latin typeface="Avenir Next"/>
                <a:ea typeface="Avenir Next"/>
                <a:cs typeface="Avenir Next"/>
              </a:defRPr>
            </a:lvl5pPr>
            <a:lvl6pPr algn="l">
              <a:defRPr sz="3225" b="1">
                <a:solidFill>
                  <a:srgbClr val="F2F7F5"/>
                </a:solidFill>
                <a:latin typeface="Avenir Next"/>
                <a:ea typeface="Avenir Next"/>
                <a:cs typeface="Avenir Next"/>
              </a:defRPr>
            </a:lvl6pPr>
            <a:lvl7pPr algn="l">
              <a:defRPr sz="3225" b="1">
                <a:solidFill>
                  <a:srgbClr val="F2F7F5"/>
                </a:solidFill>
                <a:latin typeface="Avenir Next"/>
                <a:ea typeface="Avenir Next"/>
                <a:cs typeface="Avenir Next"/>
              </a:defRPr>
            </a:lvl7pPr>
            <a:lvl8pPr algn="l">
              <a:defRPr sz="3225" b="1">
                <a:solidFill>
                  <a:srgbClr val="F2F7F5"/>
                </a:solidFill>
                <a:latin typeface="Avenir Next"/>
                <a:ea typeface="Avenir Next"/>
                <a:cs typeface="Avenir Next"/>
              </a:defRPr>
            </a:lvl8pPr>
            <a:lvl9pPr algn="l">
              <a:defRPr sz="3225" b="1">
                <a:solidFill>
                  <a:srgbClr val="F2F7F5"/>
                </a:solidFill>
                <a:latin typeface="Avenir Next"/>
                <a:ea typeface="Avenir Next"/>
                <a:cs typeface="Avenir Next"/>
              </a:defRPr>
            </a:lvl9pPr>
          </a:lstStyle>
          <a:p xmlns:a="http://schemas.openxmlformats.org/drawingml/2006/main">
            <a:pPr algn="l">
              <a:defRPr sz="3225" b="1">
                <a:solidFill>
                  <a:srgbClr val="F2F7F5"/>
                </a:solidFill>
                <a:latin typeface="Avenir Next"/>
                <a:ea typeface="Avenir Next"/>
                <a:cs typeface="Avenir Next"/>
              </a:defRPr>
            </a:pPr>
            <a:r>
              <a:rPr sz="3225" b="1">
                <a:solidFill>
                  <a:srgbClr val="F2F7F5"/>
                </a:solidFill>
                <a:latin typeface="Avenir Next"/>
                <a:ea typeface="Avenir Next"/>
                <a:cs typeface="Avenir Next"/>
              </a:rPr>
              <a:t>Vezi ce este confirmat și ce mai ai de ales</a:t>
            </a:r>
          </a:p>
        </p:txBody>
      </p:sp>
      <p:sp>
        <p:nvSpPr>
          <p:cNvPr id="5" name="">
            <a:extLst xmlns:a="http://schemas.openxmlformats.org/drawingml/2006/main">
              <a:ext uri="{FF2B5EF4-FFF2-40B4-BE49-F238E27FC236}">
                <a16:creationId xmlns:a16="http://schemas.microsoft.com/office/drawing/2014/main" id="{72BA45A3-9014-494C-9F12-093D869F053D}"/>
              </a:ext>
            </a:extLst>
          </p:cNvPr>
          <p:cNvSpPr>
            <a:spLocks xmlns:a="http://schemas.openxmlformats.org/drawingml/2006/main" noGrp="1"/>
          </p:cNvSpPr>
          <p:nvPr/>
        </p:nvSpPr>
        <p:spPr>
          <a:xfrm xmlns:a="http://schemas.openxmlformats.org/drawingml/2006/main">
            <a:off x="990600" y="1809750"/>
            <a:ext cx="2762250" cy="4333875"/>
          </a:xfrm>
          <a:prstGeom xmlns:a="http://schemas.openxmlformats.org/drawingml/2006/main" prst="roundRect">
            <a:avLst>
              <a:gd name="adj" fmla="val 2759"/>
            </a:avLst>
          </a:prstGeom>
          <a:solidFill xmlns:a="http://schemas.openxmlformats.org/drawingml/2006/main">
            <a:srgbClr val="07181C"/>
          </a:solidFill>
          <a:ln xmlns:a="http://schemas.openxmlformats.org/drawingml/2006/main" w="19050">
            <a:solidFill>
              <a:srgbClr val="8CEBC5"/>
            </a:solidFill>
          </a:ln>
        </p:spPr>
      </p:sp>
      <p:sp>
        <p:nvSpPr>
          <p:cNvPr id="6" name="">
            <a:extLst xmlns:a="http://schemas.openxmlformats.org/drawingml/2006/main">
              <a:ext uri="{FF2B5EF4-FFF2-40B4-BE49-F238E27FC236}">
                <a16:creationId xmlns:a16="http://schemas.microsoft.com/office/drawing/2014/main" id="{9F9FF4B8-CC82-459B-BE03-8D695164F693}"/>
              </a:ext>
            </a:extLst>
          </p:cNvPr>
          <p:cNvSpPr>
            <a:spLocks xmlns:a="http://schemas.openxmlformats.org/drawingml/2006/main" noGrp="1"/>
          </p:cNvSpPr>
          <p:nvPr/>
        </p:nvSpPr>
        <p:spPr>
          <a:xfrm xmlns:a="http://schemas.openxmlformats.org/drawingml/2006/main">
            <a:off x="1114425" y="1981200"/>
            <a:ext cx="2514600" cy="3990975"/>
          </a:xfrm>
          <a:prstGeom xmlns:a="http://schemas.openxmlformats.org/drawingml/2006/main" prst="roundRect">
            <a:avLst>
              <a:gd name="adj" fmla="val 3030"/>
            </a:avLst>
          </a:prstGeom>
          <a:solidFill xmlns:a="http://schemas.openxmlformats.org/drawingml/2006/main">
            <a:srgbClr val="10292E"/>
          </a:solidFill>
          <a:ln xmlns:a="http://schemas.openxmlformats.org/drawingml/2006/main" w="19050">
            <a:solidFill>
              <a:srgbClr val="42666A"/>
            </a:solidFill>
          </a:ln>
        </p:spPr>
      </p:sp>
      <p:sp>
        <p:nvSpPr>
          <p:cNvPr id="7" name="">
            <a:extLst xmlns:a="http://schemas.openxmlformats.org/drawingml/2006/main">
              <a:ext uri="{FF2B5EF4-FFF2-40B4-BE49-F238E27FC236}">
                <a16:creationId xmlns:a16="http://schemas.microsoft.com/office/drawing/2014/main" id="{D5F152C7-8AAC-465C-ACF8-D4DA00D14488}"/>
              </a:ext>
            </a:extLst>
          </p:cNvPr>
          <p:cNvSpPr>
            <a:spLocks xmlns:a="http://schemas.openxmlformats.org/drawingml/2006/main" noGrp="1"/>
          </p:cNvSpPr>
          <p:nvPr/>
        </p:nvSpPr>
        <p:spPr>
          <a:xfrm xmlns:a="http://schemas.openxmlformats.org/drawingml/2006/main">
            <a:off x="2038350" y="1876425"/>
            <a:ext cx="666750" cy="38100"/>
          </a:xfrm>
          <a:prstGeom xmlns:a="http://schemas.openxmlformats.org/drawingml/2006/main" prst="rect">
            <a:avLst/>
          </a:prstGeom>
          <a:solidFill xmlns:a="http://schemas.openxmlformats.org/drawingml/2006/main">
            <a:srgbClr val="42666A"/>
          </a:solidFill>
          <a:ln xmlns:a="http://schemas.openxmlformats.org/drawingml/2006/main" w="19050">
            <a:solidFill>
              <a:srgbClr val="42666A"/>
            </a:solidFill>
          </a:ln>
        </p:spPr>
      </p:sp>
      <p:sp>
        <p:nvSpPr>
          <p:cNvPr id="8" name="">
            <a:extLst xmlns:a="http://schemas.openxmlformats.org/drawingml/2006/main">
              <a:ext uri="{FF2B5EF4-FFF2-40B4-BE49-F238E27FC236}">
                <a16:creationId xmlns:a16="http://schemas.microsoft.com/office/drawing/2014/main" id="{418DFDE0-B9A7-4089-9D99-65CA033D2FB2}"/>
              </a:ext>
            </a:extLst>
          </p:cNvPr>
          <p:cNvSpPr>
            <a:spLocks xmlns:a="http://schemas.openxmlformats.org/drawingml/2006/main" noGrp="1"/>
          </p:cNvSpPr>
          <p:nvPr/>
        </p:nvSpPr>
        <p:spPr>
          <a:xfrm xmlns:a="http://schemas.openxmlformats.org/drawingml/2006/main">
            <a:off x="2047875" y="6029325"/>
            <a:ext cx="647700" cy="28575"/>
          </a:xfrm>
          <a:prstGeom xmlns:a="http://schemas.openxmlformats.org/drawingml/2006/main" prst="rect">
            <a:avLst/>
          </a:prstGeom>
          <a:solidFill xmlns:a="http://schemas.openxmlformats.org/drawingml/2006/main">
            <a:srgbClr val="42666A"/>
          </a:solidFill>
          <a:ln xmlns:a="http://schemas.openxmlformats.org/drawingml/2006/main" w="19050">
            <a:solidFill>
              <a:srgbClr val="42666A"/>
            </a:solidFill>
          </a:ln>
        </p:spPr>
      </p:sp>
      <p:sp>
        <p:nvSpPr>
          <p:cNvPr id="9" name="">
            <a:extLst xmlns:a="http://schemas.openxmlformats.org/drawingml/2006/main">
              <a:ext uri="{FF2B5EF4-FFF2-40B4-BE49-F238E27FC236}">
                <a16:creationId xmlns:a16="http://schemas.microsoft.com/office/drawing/2014/main" id="{0DE37AEA-FF83-4808-B17C-502531153153}"/>
              </a:ext>
            </a:extLst>
          </p:cNvPr>
          <p:cNvSpPr>
            <a:spLocks xmlns:a="http://schemas.openxmlformats.org/drawingml/2006/main" noGrp="1"/>
          </p:cNvSpPr>
          <p:nvPr/>
        </p:nvSpPr>
        <p:spPr>
          <a:xfrm xmlns:a="http://schemas.openxmlformats.org/drawingml/2006/main">
            <a:off x="1266825" y="2133600"/>
            <a:ext cx="22098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125" b="1">
                <a:solidFill>
                  <a:srgbClr val="8CEBC5"/>
                </a:solidFill>
                <a:latin typeface="Avenir Next"/>
                <a:ea typeface="Avenir Next"/>
                <a:cs typeface="Avenir Next"/>
              </a:defRPr>
            </a:defPPr>
            <a:lvl1pPr algn="l">
              <a:defRPr sz="1125" b="1">
                <a:solidFill>
                  <a:srgbClr val="8CEBC5"/>
                </a:solidFill>
                <a:latin typeface="Avenir Next"/>
                <a:ea typeface="Avenir Next"/>
                <a:cs typeface="Avenir Next"/>
              </a:defRPr>
            </a:lvl1pPr>
            <a:lvl2pPr algn="l">
              <a:defRPr sz="1125" b="1">
                <a:solidFill>
                  <a:srgbClr val="8CEBC5"/>
                </a:solidFill>
                <a:latin typeface="Avenir Next"/>
                <a:ea typeface="Avenir Next"/>
                <a:cs typeface="Avenir Next"/>
              </a:defRPr>
            </a:lvl2pPr>
            <a:lvl3pPr algn="l">
              <a:defRPr sz="1125" b="1">
                <a:solidFill>
                  <a:srgbClr val="8CEBC5"/>
                </a:solidFill>
                <a:latin typeface="Avenir Next"/>
                <a:ea typeface="Avenir Next"/>
                <a:cs typeface="Avenir Next"/>
              </a:defRPr>
            </a:lvl3pPr>
            <a:lvl4pPr algn="l">
              <a:defRPr sz="1125" b="1">
                <a:solidFill>
                  <a:srgbClr val="8CEBC5"/>
                </a:solidFill>
                <a:latin typeface="Avenir Next"/>
                <a:ea typeface="Avenir Next"/>
                <a:cs typeface="Avenir Next"/>
              </a:defRPr>
            </a:lvl4pPr>
            <a:lvl5pPr algn="l">
              <a:defRPr sz="1125" b="1">
                <a:solidFill>
                  <a:srgbClr val="8CEBC5"/>
                </a:solidFill>
                <a:latin typeface="Avenir Next"/>
                <a:ea typeface="Avenir Next"/>
                <a:cs typeface="Avenir Next"/>
              </a:defRPr>
            </a:lvl5pPr>
            <a:lvl6pPr algn="l">
              <a:defRPr sz="1125" b="1">
                <a:solidFill>
                  <a:srgbClr val="8CEBC5"/>
                </a:solidFill>
                <a:latin typeface="Avenir Next"/>
                <a:ea typeface="Avenir Next"/>
                <a:cs typeface="Avenir Next"/>
              </a:defRPr>
            </a:lvl6pPr>
            <a:lvl7pPr algn="l">
              <a:defRPr sz="1125" b="1">
                <a:solidFill>
                  <a:srgbClr val="8CEBC5"/>
                </a:solidFill>
                <a:latin typeface="Avenir Next"/>
                <a:ea typeface="Avenir Next"/>
                <a:cs typeface="Avenir Next"/>
              </a:defRPr>
            </a:lvl7pPr>
            <a:lvl8pPr algn="l">
              <a:defRPr sz="1125" b="1">
                <a:solidFill>
                  <a:srgbClr val="8CEBC5"/>
                </a:solidFill>
                <a:latin typeface="Avenir Next"/>
                <a:ea typeface="Avenir Next"/>
                <a:cs typeface="Avenir Next"/>
              </a:defRPr>
            </a:lvl8pPr>
            <a:lvl9pPr algn="l">
              <a:defRPr sz="1125" b="1">
                <a:solidFill>
                  <a:srgbClr val="8CEBC5"/>
                </a:solidFill>
                <a:latin typeface="Avenir Next"/>
                <a:ea typeface="Avenir Next"/>
                <a:cs typeface="Avenir Next"/>
              </a:defRPr>
            </a:lvl9pPr>
          </a:lstStyle>
          <a:p xmlns:a="http://schemas.openxmlformats.org/drawingml/2006/main">
            <a:pPr algn="l">
              <a:defRPr sz="1125" b="1">
                <a:solidFill>
                  <a:srgbClr val="8CEBC5"/>
                </a:solidFill>
                <a:latin typeface="Avenir Next"/>
                <a:ea typeface="Avenir Next"/>
                <a:cs typeface="Avenir Next"/>
              </a:defRPr>
            </a:pPr>
            <a:r>
              <a:rPr sz="1125" b="1">
                <a:solidFill>
                  <a:srgbClr val="8CEBC5"/>
                </a:solidFill>
                <a:latin typeface="Avenir Next"/>
                <a:ea typeface="Avenir Next"/>
                <a:cs typeface="Avenir Next"/>
              </a:rPr>
              <a:t>CONCEPT DE INTERFAȚĂ</a:t>
            </a:r>
          </a:p>
        </p:txBody>
      </p:sp>
      <p:sp>
        <p:nvSpPr>
          <p:cNvPr id="10" name="">
            <a:extLst xmlns:a="http://schemas.openxmlformats.org/drawingml/2006/main">
              <a:ext uri="{FF2B5EF4-FFF2-40B4-BE49-F238E27FC236}">
                <a16:creationId xmlns:a16="http://schemas.microsoft.com/office/drawing/2014/main" id="{BFF17571-809A-4FCD-86A3-77F0F94C609B}"/>
              </a:ext>
            </a:extLst>
          </p:cNvPr>
          <p:cNvSpPr>
            <a:spLocks xmlns:a="http://schemas.openxmlformats.org/drawingml/2006/main" noGrp="1"/>
          </p:cNvSpPr>
          <p:nvPr/>
        </p:nvSpPr>
        <p:spPr>
          <a:xfrm xmlns:a="http://schemas.openxmlformats.org/drawingml/2006/main">
            <a:off x="1266825" y="2438400"/>
            <a:ext cx="2209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75" b="1">
                <a:solidFill>
                  <a:srgbClr val="F2F7F5"/>
                </a:solidFill>
                <a:latin typeface="Avenir Next"/>
                <a:ea typeface="Avenir Next"/>
                <a:cs typeface="Avenir Next"/>
              </a:defRPr>
            </a:defPPr>
            <a:lvl1pPr algn="l">
              <a:defRPr sz="1575" b="1">
                <a:solidFill>
                  <a:srgbClr val="F2F7F5"/>
                </a:solidFill>
                <a:latin typeface="Avenir Next"/>
                <a:ea typeface="Avenir Next"/>
                <a:cs typeface="Avenir Next"/>
              </a:defRPr>
            </a:lvl1pPr>
            <a:lvl2pPr algn="l">
              <a:defRPr sz="1575" b="1">
                <a:solidFill>
                  <a:srgbClr val="F2F7F5"/>
                </a:solidFill>
                <a:latin typeface="Avenir Next"/>
                <a:ea typeface="Avenir Next"/>
                <a:cs typeface="Avenir Next"/>
              </a:defRPr>
            </a:lvl2pPr>
            <a:lvl3pPr algn="l">
              <a:defRPr sz="1575" b="1">
                <a:solidFill>
                  <a:srgbClr val="F2F7F5"/>
                </a:solidFill>
                <a:latin typeface="Avenir Next"/>
                <a:ea typeface="Avenir Next"/>
                <a:cs typeface="Avenir Next"/>
              </a:defRPr>
            </a:lvl3pPr>
            <a:lvl4pPr algn="l">
              <a:defRPr sz="1575" b="1">
                <a:solidFill>
                  <a:srgbClr val="F2F7F5"/>
                </a:solidFill>
                <a:latin typeface="Avenir Next"/>
                <a:ea typeface="Avenir Next"/>
                <a:cs typeface="Avenir Next"/>
              </a:defRPr>
            </a:lvl4pPr>
            <a:lvl5pPr algn="l">
              <a:defRPr sz="1575" b="1">
                <a:solidFill>
                  <a:srgbClr val="F2F7F5"/>
                </a:solidFill>
                <a:latin typeface="Avenir Next"/>
                <a:ea typeface="Avenir Next"/>
                <a:cs typeface="Avenir Next"/>
              </a:defRPr>
            </a:lvl5pPr>
            <a:lvl6pPr algn="l">
              <a:defRPr sz="1575" b="1">
                <a:solidFill>
                  <a:srgbClr val="F2F7F5"/>
                </a:solidFill>
                <a:latin typeface="Avenir Next"/>
                <a:ea typeface="Avenir Next"/>
                <a:cs typeface="Avenir Next"/>
              </a:defRPr>
            </a:lvl6pPr>
            <a:lvl7pPr algn="l">
              <a:defRPr sz="1575" b="1">
                <a:solidFill>
                  <a:srgbClr val="F2F7F5"/>
                </a:solidFill>
                <a:latin typeface="Avenir Next"/>
                <a:ea typeface="Avenir Next"/>
                <a:cs typeface="Avenir Next"/>
              </a:defRPr>
            </a:lvl7pPr>
            <a:lvl8pPr algn="l">
              <a:defRPr sz="1575" b="1">
                <a:solidFill>
                  <a:srgbClr val="F2F7F5"/>
                </a:solidFill>
                <a:latin typeface="Avenir Next"/>
                <a:ea typeface="Avenir Next"/>
                <a:cs typeface="Avenir Next"/>
              </a:defRPr>
            </a:lvl8pPr>
            <a:lvl9pPr algn="l">
              <a:defRPr sz="1575" b="1">
                <a:solidFill>
                  <a:srgbClr val="F2F7F5"/>
                </a:solidFill>
                <a:latin typeface="Avenir Next"/>
                <a:ea typeface="Avenir Next"/>
                <a:cs typeface="Avenir Next"/>
              </a:defRPr>
            </a:lvl9pPr>
          </a:lstStyle>
          <a:p xmlns:a="http://schemas.openxmlformats.org/drawingml/2006/main">
            <a:pPr algn="l">
              <a:defRPr sz="1575" b="1">
                <a:solidFill>
                  <a:srgbClr val="F2F7F5"/>
                </a:solidFill>
                <a:latin typeface="Avenir Next"/>
                <a:ea typeface="Avenir Next"/>
                <a:cs typeface="Avenir Next"/>
              </a:defRPr>
            </a:pPr>
            <a:r>
              <a:rPr sz="1575" b="1">
                <a:solidFill>
                  <a:srgbClr val="F2F7F5"/>
                </a:solidFill>
                <a:latin typeface="Avenir Next"/>
                <a:ea typeface="Avenir Next"/>
                <a:cs typeface="Avenir Next"/>
              </a:rPr>
              <a:t>Petrecere lângă lac</a:t>
            </a:r>
          </a:p>
          <a:p xmlns:a="http://schemas.openxmlformats.org/drawingml/2006/main">
            <a:pPr algn="l">
              <a:defRPr sz="1575" b="1">
                <a:solidFill>
                  <a:srgbClr val="F2F7F5"/>
                </a:solidFill>
                <a:latin typeface="Avenir Next"/>
                <a:ea typeface="Avenir Next"/>
                <a:cs typeface="Avenir Next"/>
              </a:defRPr>
            </a:pPr>
            <a:r>
              <a:rPr sz="1575" b="1">
                <a:solidFill>
                  <a:srgbClr val="F2F7F5"/>
                </a:solidFill>
                <a:latin typeface="Avenir Next"/>
                <a:ea typeface="Avenir Next"/>
                <a:cs typeface="Avenir Next"/>
              </a:rPr>
              <a:t>200 invitați</a:t>
            </a:r>
          </a:p>
        </p:txBody>
      </p:sp>
      <p:sp>
        <p:nvSpPr>
          <p:cNvPr id="11" name="">
            <a:extLst xmlns:a="http://schemas.openxmlformats.org/drawingml/2006/main">
              <a:ext uri="{FF2B5EF4-FFF2-40B4-BE49-F238E27FC236}">
                <a16:creationId xmlns:a16="http://schemas.microsoft.com/office/drawing/2014/main" id="{41078AB5-8EEC-4712-BD76-7C0A9289F37D}"/>
              </a:ext>
            </a:extLst>
          </p:cNvPr>
          <p:cNvSpPr>
            <a:spLocks xmlns:a="http://schemas.openxmlformats.org/drawingml/2006/main" noGrp="1"/>
          </p:cNvSpPr>
          <p:nvPr/>
        </p:nvSpPr>
        <p:spPr>
          <a:xfrm xmlns:a="http://schemas.openxmlformats.org/drawingml/2006/main">
            <a:off x="1266825" y="3095625"/>
            <a:ext cx="238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1">
                <a:solidFill>
                  <a:srgbClr val="8CEBC5"/>
                </a:solidFill>
                <a:latin typeface="Avenir Next"/>
                <a:ea typeface="Avenir Next"/>
                <a:cs typeface="Avenir Next"/>
              </a:defRPr>
            </a:defPPr>
            <a:lvl1pPr algn="l">
              <a:defRPr sz="1500" b="1">
                <a:solidFill>
                  <a:srgbClr val="8CEBC5"/>
                </a:solidFill>
                <a:latin typeface="Avenir Next"/>
                <a:ea typeface="Avenir Next"/>
                <a:cs typeface="Avenir Next"/>
              </a:defRPr>
            </a:lvl1pPr>
            <a:lvl2pPr algn="l">
              <a:defRPr sz="1500" b="1">
                <a:solidFill>
                  <a:srgbClr val="8CEBC5"/>
                </a:solidFill>
                <a:latin typeface="Avenir Next"/>
                <a:ea typeface="Avenir Next"/>
                <a:cs typeface="Avenir Next"/>
              </a:defRPr>
            </a:lvl2pPr>
            <a:lvl3pPr algn="l">
              <a:defRPr sz="1500" b="1">
                <a:solidFill>
                  <a:srgbClr val="8CEBC5"/>
                </a:solidFill>
                <a:latin typeface="Avenir Next"/>
                <a:ea typeface="Avenir Next"/>
                <a:cs typeface="Avenir Next"/>
              </a:defRPr>
            </a:lvl3pPr>
            <a:lvl4pPr algn="l">
              <a:defRPr sz="1500" b="1">
                <a:solidFill>
                  <a:srgbClr val="8CEBC5"/>
                </a:solidFill>
                <a:latin typeface="Avenir Next"/>
                <a:ea typeface="Avenir Next"/>
                <a:cs typeface="Avenir Next"/>
              </a:defRPr>
            </a:lvl4pPr>
            <a:lvl5pPr algn="l">
              <a:defRPr sz="1500" b="1">
                <a:solidFill>
                  <a:srgbClr val="8CEBC5"/>
                </a:solidFill>
                <a:latin typeface="Avenir Next"/>
                <a:ea typeface="Avenir Next"/>
                <a:cs typeface="Avenir Next"/>
              </a:defRPr>
            </a:lvl5pPr>
            <a:lvl6pPr algn="l">
              <a:defRPr sz="1500" b="1">
                <a:solidFill>
                  <a:srgbClr val="8CEBC5"/>
                </a:solidFill>
                <a:latin typeface="Avenir Next"/>
                <a:ea typeface="Avenir Next"/>
                <a:cs typeface="Avenir Next"/>
              </a:defRPr>
            </a:lvl6pPr>
            <a:lvl7pPr algn="l">
              <a:defRPr sz="1500" b="1">
                <a:solidFill>
                  <a:srgbClr val="8CEBC5"/>
                </a:solidFill>
                <a:latin typeface="Avenir Next"/>
                <a:ea typeface="Avenir Next"/>
                <a:cs typeface="Avenir Next"/>
              </a:defRPr>
            </a:lvl7pPr>
            <a:lvl8pPr algn="l">
              <a:defRPr sz="1500" b="1">
                <a:solidFill>
                  <a:srgbClr val="8CEBC5"/>
                </a:solidFill>
                <a:latin typeface="Avenir Next"/>
                <a:ea typeface="Avenir Next"/>
                <a:cs typeface="Avenir Next"/>
              </a:defRPr>
            </a:lvl8pPr>
            <a:lvl9pPr algn="l">
              <a:defRPr sz="1500" b="1">
                <a:solidFill>
                  <a:srgbClr val="8CEBC5"/>
                </a:solidFill>
                <a:latin typeface="Avenir Next"/>
                <a:ea typeface="Avenir Next"/>
                <a:cs typeface="Avenir Next"/>
              </a:defRPr>
            </a:lvl9pPr>
          </a:lstStyle>
          <a:p xmlns:a="http://schemas.openxmlformats.org/drawingml/2006/main">
            <a:pPr algn="l">
              <a:defRPr sz="1500" b="1">
                <a:solidFill>
                  <a:srgbClr val="8CEBC5"/>
                </a:solidFill>
                <a:latin typeface="Avenir Next"/>
                <a:ea typeface="Avenir Next"/>
                <a:cs typeface="Avenir Next"/>
              </a:defRPr>
            </a:pPr>
            <a:r>
              <a:rPr sz="1500" b="1">
                <a:solidFill>
                  <a:srgbClr val="8CEBC5"/>
                </a:solidFill>
                <a:latin typeface="Avenir Next"/>
                <a:ea typeface="Avenir Next"/>
                <a:cs typeface="Avenir Next"/>
              </a:rPr>
              <a:t>✓</a:t>
            </a:r>
          </a:p>
        </p:txBody>
      </p:sp>
      <p:sp>
        <p:nvSpPr>
          <p:cNvPr id="12" name="">
            <a:extLst xmlns:a="http://schemas.openxmlformats.org/drawingml/2006/main">
              <a:ext uri="{FF2B5EF4-FFF2-40B4-BE49-F238E27FC236}">
                <a16:creationId xmlns:a16="http://schemas.microsoft.com/office/drawing/2014/main" id="{FDEFF611-FDB5-442E-AC32-71AF99C22EB7}"/>
              </a:ext>
            </a:extLst>
          </p:cNvPr>
          <p:cNvSpPr>
            <a:spLocks xmlns:a="http://schemas.openxmlformats.org/drawingml/2006/main" noGrp="1"/>
          </p:cNvSpPr>
          <p:nvPr/>
        </p:nvSpPr>
        <p:spPr>
          <a:xfrm xmlns:a="http://schemas.openxmlformats.org/drawingml/2006/main">
            <a:off x="1552575" y="3095625"/>
            <a:ext cx="19050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1">
                <a:solidFill>
                  <a:srgbClr val="F2F7F5"/>
                </a:solidFill>
                <a:latin typeface="Avenir Next"/>
                <a:ea typeface="Avenir Next"/>
                <a:cs typeface="Avenir Next"/>
              </a:defRPr>
            </a:defPPr>
            <a:lvl1pPr algn="l">
              <a:defRPr sz="1425" b="1">
                <a:solidFill>
                  <a:srgbClr val="F2F7F5"/>
                </a:solidFill>
                <a:latin typeface="Avenir Next"/>
                <a:ea typeface="Avenir Next"/>
                <a:cs typeface="Avenir Next"/>
              </a:defRPr>
            </a:lvl1pPr>
            <a:lvl2pPr algn="l">
              <a:defRPr sz="1425" b="1">
                <a:solidFill>
                  <a:srgbClr val="F2F7F5"/>
                </a:solidFill>
                <a:latin typeface="Avenir Next"/>
                <a:ea typeface="Avenir Next"/>
                <a:cs typeface="Avenir Next"/>
              </a:defRPr>
            </a:lvl2pPr>
            <a:lvl3pPr algn="l">
              <a:defRPr sz="1425" b="1">
                <a:solidFill>
                  <a:srgbClr val="F2F7F5"/>
                </a:solidFill>
                <a:latin typeface="Avenir Next"/>
                <a:ea typeface="Avenir Next"/>
                <a:cs typeface="Avenir Next"/>
              </a:defRPr>
            </a:lvl3pPr>
            <a:lvl4pPr algn="l">
              <a:defRPr sz="1425" b="1">
                <a:solidFill>
                  <a:srgbClr val="F2F7F5"/>
                </a:solidFill>
                <a:latin typeface="Avenir Next"/>
                <a:ea typeface="Avenir Next"/>
                <a:cs typeface="Avenir Next"/>
              </a:defRPr>
            </a:lvl4pPr>
            <a:lvl5pPr algn="l">
              <a:defRPr sz="1425" b="1">
                <a:solidFill>
                  <a:srgbClr val="F2F7F5"/>
                </a:solidFill>
                <a:latin typeface="Avenir Next"/>
                <a:ea typeface="Avenir Next"/>
                <a:cs typeface="Avenir Next"/>
              </a:defRPr>
            </a:lvl5pPr>
            <a:lvl6pPr algn="l">
              <a:defRPr sz="1425" b="1">
                <a:solidFill>
                  <a:srgbClr val="F2F7F5"/>
                </a:solidFill>
                <a:latin typeface="Avenir Next"/>
                <a:ea typeface="Avenir Next"/>
                <a:cs typeface="Avenir Next"/>
              </a:defRPr>
            </a:lvl6pPr>
            <a:lvl7pPr algn="l">
              <a:defRPr sz="1425" b="1">
                <a:solidFill>
                  <a:srgbClr val="F2F7F5"/>
                </a:solidFill>
                <a:latin typeface="Avenir Next"/>
                <a:ea typeface="Avenir Next"/>
                <a:cs typeface="Avenir Next"/>
              </a:defRPr>
            </a:lvl7pPr>
            <a:lvl8pPr algn="l">
              <a:defRPr sz="1425" b="1">
                <a:solidFill>
                  <a:srgbClr val="F2F7F5"/>
                </a:solidFill>
                <a:latin typeface="Avenir Next"/>
                <a:ea typeface="Avenir Next"/>
                <a:cs typeface="Avenir Next"/>
              </a:defRPr>
            </a:lvl8pPr>
            <a:lvl9pPr algn="l">
              <a:defRPr sz="1425" b="1">
                <a:solidFill>
                  <a:srgbClr val="F2F7F5"/>
                </a:solidFill>
                <a:latin typeface="Avenir Next"/>
                <a:ea typeface="Avenir Next"/>
                <a:cs typeface="Avenir Next"/>
              </a:defRPr>
            </a:lvl9pPr>
          </a:lstStyle>
          <a:p xmlns:a="http://schemas.openxmlformats.org/drawingml/2006/main">
            <a:pPr algn="l">
              <a:defRPr sz="1425" b="1">
                <a:solidFill>
                  <a:srgbClr val="F2F7F5"/>
                </a:solidFill>
                <a:latin typeface="Avenir Next"/>
                <a:ea typeface="Avenir Next"/>
                <a:cs typeface="Avenir Next"/>
              </a:defRPr>
            </a:pPr>
            <a:r>
              <a:rPr sz="1425" b="1">
                <a:solidFill>
                  <a:srgbClr val="F2F7F5"/>
                </a:solidFill>
                <a:latin typeface="Avenir Next"/>
                <a:ea typeface="Avenir Next"/>
                <a:cs typeface="Avenir Next"/>
              </a:rPr>
              <a:t>Locația A</a:t>
            </a:r>
          </a:p>
        </p:txBody>
      </p:sp>
      <p:sp>
        <p:nvSpPr>
          <p:cNvPr id="13" name="">
            <a:extLst xmlns:a="http://schemas.openxmlformats.org/drawingml/2006/main">
              <a:ext uri="{FF2B5EF4-FFF2-40B4-BE49-F238E27FC236}">
                <a16:creationId xmlns:a16="http://schemas.microsoft.com/office/drawing/2014/main" id="{3E9EA3BA-33F2-4171-977E-7475C823D123}"/>
              </a:ext>
            </a:extLst>
          </p:cNvPr>
          <p:cNvSpPr>
            <a:spLocks xmlns:a="http://schemas.openxmlformats.org/drawingml/2006/main" noGrp="1"/>
          </p:cNvSpPr>
          <p:nvPr/>
        </p:nvSpPr>
        <p:spPr>
          <a:xfrm xmlns:a="http://schemas.openxmlformats.org/drawingml/2006/main">
            <a:off x="1552575" y="3314700"/>
            <a:ext cx="19050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BDD0CE"/>
                </a:solidFill>
                <a:latin typeface="Avenir Next"/>
                <a:ea typeface="Avenir Next"/>
                <a:cs typeface="Avenir Next"/>
              </a:defRPr>
            </a:defPPr>
            <a:lvl1pPr algn="l">
              <a:defRPr sz="1200" b="0">
                <a:solidFill>
                  <a:srgbClr val="BDD0CE"/>
                </a:solidFill>
                <a:latin typeface="Avenir Next"/>
                <a:ea typeface="Avenir Next"/>
                <a:cs typeface="Avenir Next"/>
              </a:defRPr>
            </a:lvl1pPr>
            <a:lvl2pPr algn="l">
              <a:defRPr sz="1200" b="0">
                <a:solidFill>
                  <a:srgbClr val="BDD0CE"/>
                </a:solidFill>
                <a:latin typeface="Avenir Next"/>
                <a:ea typeface="Avenir Next"/>
                <a:cs typeface="Avenir Next"/>
              </a:defRPr>
            </a:lvl2pPr>
            <a:lvl3pPr algn="l">
              <a:defRPr sz="1200" b="0">
                <a:solidFill>
                  <a:srgbClr val="BDD0CE"/>
                </a:solidFill>
                <a:latin typeface="Avenir Next"/>
                <a:ea typeface="Avenir Next"/>
                <a:cs typeface="Avenir Next"/>
              </a:defRPr>
            </a:lvl3pPr>
            <a:lvl4pPr algn="l">
              <a:defRPr sz="1200" b="0">
                <a:solidFill>
                  <a:srgbClr val="BDD0CE"/>
                </a:solidFill>
                <a:latin typeface="Avenir Next"/>
                <a:ea typeface="Avenir Next"/>
                <a:cs typeface="Avenir Next"/>
              </a:defRPr>
            </a:lvl4pPr>
            <a:lvl5pPr algn="l">
              <a:defRPr sz="1200" b="0">
                <a:solidFill>
                  <a:srgbClr val="BDD0CE"/>
                </a:solidFill>
                <a:latin typeface="Avenir Next"/>
                <a:ea typeface="Avenir Next"/>
                <a:cs typeface="Avenir Next"/>
              </a:defRPr>
            </a:lvl5pPr>
            <a:lvl6pPr algn="l">
              <a:defRPr sz="1200" b="0">
                <a:solidFill>
                  <a:srgbClr val="BDD0CE"/>
                </a:solidFill>
                <a:latin typeface="Avenir Next"/>
                <a:ea typeface="Avenir Next"/>
                <a:cs typeface="Avenir Next"/>
              </a:defRPr>
            </a:lvl6pPr>
            <a:lvl7pPr algn="l">
              <a:defRPr sz="1200" b="0">
                <a:solidFill>
                  <a:srgbClr val="BDD0CE"/>
                </a:solidFill>
                <a:latin typeface="Avenir Next"/>
                <a:ea typeface="Avenir Next"/>
                <a:cs typeface="Avenir Next"/>
              </a:defRPr>
            </a:lvl7pPr>
            <a:lvl8pPr algn="l">
              <a:defRPr sz="1200" b="0">
                <a:solidFill>
                  <a:srgbClr val="BDD0CE"/>
                </a:solidFill>
                <a:latin typeface="Avenir Next"/>
                <a:ea typeface="Avenir Next"/>
                <a:cs typeface="Avenir Next"/>
              </a:defRPr>
            </a:lvl8pPr>
            <a:lvl9pPr algn="l">
              <a:defRPr sz="1200" b="0">
                <a:solidFill>
                  <a:srgbClr val="BDD0CE"/>
                </a:solidFill>
                <a:latin typeface="Avenir Next"/>
                <a:ea typeface="Avenir Next"/>
                <a:cs typeface="Avenir Next"/>
              </a:defRPr>
            </a:lvl9pPr>
          </a:lstStyle>
          <a:p xmlns:a="http://schemas.openxmlformats.org/drawingml/2006/main">
            <a:pPr algn="l">
              <a:defRPr sz="1200" b="0">
                <a:solidFill>
                  <a:srgbClr val="BDD0CE"/>
                </a:solidFill>
                <a:latin typeface="Avenir Next"/>
                <a:ea typeface="Avenir Next"/>
                <a:cs typeface="Avenir Next"/>
              </a:defRPr>
            </a:pPr>
            <a:r>
              <a:rPr sz="1200" b="0">
                <a:solidFill>
                  <a:srgbClr val="BDD0CE"/>
                </a:solidFill>
                <a:latin typeface="Avenir Next"/>
                <a:ea typeface="Avenir Next"/>
                <a:cs typeface="Avenir Next"/>
              </a:rPr>
              <a:t>Rezervare confirmată</a:t>
            </a:r>
          </a:p>
        </p:txBody>
      </p:sp>
      <p:sp>
        <p:nvSpPr>
          <p:cNvPr id="14" name="">
            <a:extLst xmlns:a="http://schemas.openxmlformats.org/drawingml/2006/main">
              <a:ext uri="{FF2B5EF4-FFF2-40B4-BE49-F238E27FC236}">
                <a16:creationId xmlns:a16="http://schemas.microsoft.com/office/drawing/2014/main" id="{202654B6-CB50-450B-803B-53D1DBF09646}"/>
              </a:ext>
            </a:extLst>
          </p:cNvPr>
          <p:cNvSpPr>
            <a:spLocks xmlns:a="http://schemas.openxmlformats.org/drawingml/2006/main" noGrp="1"/>
          </p:cNvSpPr>
          <p:nvPr/>
        </p:nvSpPr>
        <p:spPr>
          <a:xfrm xmlns:a="http://schemas.openxmlformats.org/drawingml/2006/main">
            <a:off x="1266825" y="3648075"/>
            <a:ext cx="238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1">
                <a:solidFill>
                  <a:srgbClr val="8CEBC5"/>
                </a:solidFill>
                <a:latin typeface="Avenir Next"/>
                <a:ea typeface="Avenir Next"/>
                <a:cs typeface="Avenir Next"/>
              </a:defRPr>
            </a:defPPr>
            <a:lvl1pPr algn="l">
              <a:defRPr sz="1500" b="1">
                <a:solidFill>
                  <a:srgbClr val="8CEBC5"/>
                </a:solidFill>
                <a:latin typeface="Avenir Next"/>
                <a:ea typeface="Avenir Next"/>
                <a:cs typeface="Avenir Next"/>
              </a:defRPr>
            </a:lvl1pPr>
            <a:lvl2pPr algn="l">
              <a:defRPr sz="1500" b="1">
                <a:solidFill>
                  <a:srgbClr val="8CEBC5"/>
                </a:solidFill>
                <a:latin typeface="Avenir Next"/>
                <a:ea typeface="Avenir Next"/>
                <a:cs typeface="Avenir Next"/>
              </a:defRPr>
            </a:lvl2pPr>
            <a:lvl3pPr algn="l">
              <a:defRPr sz="1500" b="1">
                <a:solidFill>
                  <a:srgbClr val="8CEBC5"/>
                </a:solidFill>
                <a:latin typeface="Avenir Next"/>
                <a:ea typeface="Avenir Next"/>
                <a:cs typeface="Avenir Next"/>
              </a:defRPr>
            </a:lvl3pPr>
            <a:lvl4pPr algn="l">
              <a:defRPr sz="1500" b="1">
                <a:solidFill>
                  <a:srgbClr val="8CEBC5"/>
                </a:solidFill>
                <a:latin typeface="Avenir Next"/>
                <a:ea typeface="Avenir Next"/>
                <a:cs typeface="Avenir Next"/>
              </a:defRPr>
            </a:lvl4pPr>
            <a:lvl5pPr algn="l">
              <a:defRPr sz="1500" b="1">
                <a:solidFill>
                  <a:srgbClr val="8CEBC5"/>
                </a:solidFill>
                <a:latin typeface="Avenir Next"/>
                <a:ea typeface="Avenir Next"/>
                <a:cs typeface="Avenir Next"/>
              </a:defRPr>
            </a:lvl5pPr>
            <a:lvl6pPr algn="l">
              <a:defRPr sz="1500" b="1">
                <a:solidFill>
                  <a:srgbClr val="8CEBC5"/>
                </a:solidFill>
                <a:latin typeface="Avenir Next"/>
                <a:ea typeface="Avenir Next"/>
                <a:cs typeface="Avenir Next"/>
              </a:defRPr>
            </a:lvl6pPr>
            <a:lvl7pPr algn="l">
              <a:defRPr sz="1500" b="1">
                <a:solidFill>
                  <a:srgbClr val="8CEBC5"/>
                </a:solidFill>
                <a:latin typeface="Avenir Next"/>
                <a:ea typeface="Avenir Next"/>
                <a:cs typeface="Avenir Next"/>
              </a:defRPr>
            </a:lvl7pPr>
            <a:lvl8pPr algn="l">
              <a:defRPr sz="1500" b="1">
                <a:solidFill>
                  <a:srgbClr val="8CEBC5"/>
                </a:solidFill>
                <a:latin typeface="Avenir Next"/>
                <a:ea typeface="Avenir Next"/>
                <a:cs typeface="Avenir Next"/>
              </a:defRPr>
            </a:lvl8pPr>
            <a:lvl9pPr algn="l">
              <a:defRPr sz="1500" b="1">
                <a:solidFill>
                  <a:srgbClr val="8CEBC5"/>
                </a:solidFill>
                <a:latin typeface="Avenir Next"/>
                <a:ea typeface="Avenir Next"/>
                <a:cs typeface="Avenir Next"/>
              </a:defRPr>
            </a:lvl9pPr>
          </a:lstStyle>
          <a:p xmlns:a="http://schemas.openxmlformats.org/drawingml/2006/main">
            <a:pPr algn="l">
              <a:defRPr sz="1500" b="1">
                <a:solidFill>
                  <a:srgbClr val="8CEBC5"/>
                </a:solidFill>
                <a:latin typeface="Avenir Next"/>
                <a:ea typeface="Avenir Next"/>
                <a:cs typeface="Avenir Next"/>
              </a:defRPr>
            </a:pPr>
            <a:r>
              <a:rPr sz="1500" b="1">
                <a:solidFill>
                  <a:srgbClr val="8CEBC5"/>
                </a:solidFill>
                <a:latin typeface="Avenir Next"/>
                <a:ea typeface="Avenir Next"/>
                <a:cs typeface="Avenir Next"/>
              </a:rPr>
              <a:t>✓</a:t>
            </a:r>
          </a:p>
        </p:txBody>
      </p:sp>
      <p:sp>
        <p:nvSpPr>
          <p:cNvPr id="15" name="">
            <a:extLst xmlns:a="http://schemas.openxmlformats.org/drawingml/2006/main">
              <a:ext uri="{FF2B5EF4-FFF2-40B4-BE49-F238E27FC236}">
                <a16:creationId xmlns:a16="http://schemas.microsoft.com/office/drawing/2014/main" id="{DBCDE99C-B8C6-418C-90B9-B421B536CD3B}"/>
              </a:ext>
            </a:extLst>
          </p:cNvPr>
          <p:cNvSpPr>
            <a:spLocks xmlns:a="http://schemas.openxmlformats.org/drawingml/2006/main" noGrp="1"/>
          </p:cNvSpPr>
          <p:nvPr/>
        </p:nvSpPr>
        <p:spPr>
          <a:xfrm xmlns:a="http://schemas.openxmlformats.org/drawingml/2006/main">
            <a:off x="1552575" y="3648075"/>
            <a:ext cx="19050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1">
                <a:solidFill>
                  <a:srgbClr val="F2F7F5"/>
                </a:solidFill>
                <a:latin typeface="Avenir Next"/>
                <a:ea typeface="Avenir Next"/>
                <a:cs typeface="Avenir Next"/>
              </a:defRPr>
            </a:defPPr>
            <a:lvl1pPr algn="l">
              <a:defRPr sz="1425" b="1">
                <a:solidFill>
                  <a:srgbClr val="F2F7F5"/>
                </a:solidFill>
                <a:latin typeface="Avenir Next"/>
                <a:ea typeface="Avenir Next"/>
                <a:cs typeface="Avenir Next"/>
              </a:defRPr>
            </a:lvl1pPr>
            <a:lvl2pPr algn="l">
              <a:defRPr sz="1425" b="1">
                <a:solidFill>
                  <a:srgbClr val="F2F7F5"/>
                </a:solidFill>
                <a:latin typeface="Avenir Next"/>
                <a:ea typeface="Avenir Next"/>
                <a:cs typeface="Avenir Next"/>
              </a:defRPr>
            </a:lvl2pPr>
            <a:lvl3pPr algn="l">
              <a:defRPr sz="1425" b="1">
                <a:solidFill>
                  <a:srgbClr val="F2F7F5"/>
                </a:solidFill>
                <a:latin typeface="Avenir Next"/>
                <a:ea typeface="Avenir Next"/>
                <a:cs typeface="Avenir Next"/>
              </a:defRPr>
            </a:lvl3pPr>
            <a:lvl4pPr algn="l">
              <a:defRPr sz="1425" b="1">
                <a:solidFill>
                  <a:srgbClr val="F2F7F5"/>
                </a:solidFill>
                <a:latin typeface="Avenir Next"/>
                <a:ea typeface="Avenir Next"/>
                <a:cs typeface="Avenir Next"/>
              </a:defRPr>
            </a:lvl4pPr>
            <a:lvl5pPr algn="l">
              <a:defRPr sz="1425" b="1">
                <a:solidFill>
                  <a:srgbClr val="F2F7F5"/>
                </a:solidFill>
                <a:latin typeface="Avenir Next"/>
                <a:ea typeface="Avenir Next"/>
                <a:cs typeface="Avenir Next"/>
              </a:defRPr>
            </a:lvl5pPr>
            <a:lvl6pPr algn="l">
              <a:defRPr sz="1425" b="1">
                <a:solidFill>
                  <a:srgbClr val="F2F7F5"/>
                </a:solidFill>
                <a:latin typeface="Avenir Next"/>
                <a:ea typeface="Avenir Next"/>
                <a:cs typeface="Avenir Next"/>
              </a:defRPr>
            </a:lvl6pPr>
            <a:lvl7pPr algn="l">
              <a:defRPr sz="1425" b="1">
                <a:solidFill>
                  <a:srgbClr val="F2F7F5"/>
                </a:solidFill>
                <a:latin typeface="Avenir Next"/>
                <a:ea typeface="Avenir Next"/>
                <a:cs typeface="Avenir Next"/>
              </a:defRPr>
            </a:lvl7pPr>
            <a:lvl8pPr algn="l">
              <a:defRPr sz="1425" b="1">
                <a:solidFill>
                  <a:srgbClr val="F2F7F5"/>
                </a:solidFill>
                <a:latin typeface="Avenir Next"/>
                <a:ea typeface="Avenir Next"/>
                <a:cs typeface="Avenir Next"/>
              </a:defRPr>
            </a:lvl8pPr>
            <a:lvl9pPr algn="l">
              <a:defRPr sz="1425" b="1">
                <a:solidFill>
                  <a:srgbClr val="F2F7F5"/>
                </a:solidFill>
                <a:latin typeface="Avenir Next"/>
                <a:ea typeface="Avenir Next"/>
                <a:cs typeface="Avenir Next"/>
              </a:defRPr>
            </a:lvl9pPr>
          </a:lstStyle>
          <a:p xmlns:a="http://schemas.openxmlformats.org/drawingml/2006/main">
            <a:pPr algn="l">
              <a:defRPr sz="1425" b="1">
                <a:solidFill>
                  <a:srgbClr val="F2F7F5"/>
                </a:solidFill>
                <a:latin typeface="Avenir Next"/>
                <a:ea typeface="Avenir Next"/>
                <a:cs typeface="Avenir Next"/>
              </a:defRPr>
            </a:pPr>
            <a:r>
              <a:rPr sz="1425" b="1">
                <a:solidFill>
                  <a:srgbClr val="F2F7F5"/>
                </a:solidFill>
                <a:latin typeface="Avenir Next"/>
                <a:ea typeface="Avenir Next"/>
                <a:cs typeface="Avenir Next"/>
              </a:rPr>
              <a:t>Fotograf A</a:t>
            </a:r>
          </a:p>
        </p:txBody>
      </p:sp>
      <p:sp>
        <p:nvSpPr>
          <p:cNvPr id="16" name="">
            <a:extLst xmlns:a="http://schemas.openxmlformats.org/drawingml/2006/main">
              <a:ext uri="{FF2B5EF4-FFF2-40B4-BE49-F238E27FC236}">
                <a16:creationId xmlns:a16="http://schemas.microsoft.com/office/drawing/2014/main" id="{6D2482DC-9F92-4A37-A946-C24034BAB06D}"/>
              </a:ext>
            </a:extLst>
          </p:cNvPr>
          <p:cNvSpPr>
            <a:spLocks xmlns:a="http://schemas.openxmlformats.org/drawingml/2006/main" noGrp="1"/>
          </p:cNvSpPr>
          <p:nvPr/>
        </p:nvSpPr>
        <p:spPr>
          <a:xfrm xmlns:a="http://schemas.openxmlformats.org/drawingml/2006/main">
            <a:off x="1552575" y="3867150"/>
            <a:ext cx="19050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BDD0CE"/>
                </a:solidFill>
                <a:latin typeface="Avenir Next"/>
                <a:ea typeface="Avenir Next"/>
                <a:cs typeface="Avenir Next"/>
              </a:defRPr>
            </a:defPPr>
            <a:lvl1pPr algn="l">
              <a:defRPr sz="1200" b="0">
                <a:solidFill>
                  <a:srgbClr val="BDD0CE"/>
                </a:solidFill>
                <a:latin typeface="Avenir Next"/>
                <a:ea typeface="Avenir Next"/>
                <a:cs typeface="Avenir Next"/>
              </a:defRPr>
            </a:lvl1pPr>
            <a:lvl2pPr algn="l">
              <a:defRPr sz="1200" b="0">
                <a:solidFill>
                  <a:srgbClr val="BDD0CE"/>
                </a:solidFill>
                <a:latin typeface="Avenir Next"/>
                <a:ea typeface="Avenir Next"/>
                <a:cs typeface="Avenir Next"/>
              </a:defRPr>
            </a:lvl2pPr>
            <a:lvl3pPr algn="l">
              <a:defRPr sz="1200" b="0">
                <a:solidFill>
                  <a:srgbClr val="BDD0CE"/>
                </a:solidFill>
                <a:latin typeface="Avenir Next"/>
                <a:ea typeface="Avenir Next"/>
                <a:cs typeface="Avenir Next"/>
              </a:defRPr>
            </a:lvl3pPr>
            <a:lvl4pPr algn="l">
              <a:defRPr sz="1200" b="0">
                <a:solidFill>
                  <a:srgbClr val="BDD0CE"/>
                </a:solidFill>
                <a:latin typeface="Avenir Next"/>
                <a:ea typeface="Avenir Next"/>
                <a:cs typeface="Avenir Next"/>
              </a:defRPr>
            </a:lvl4pPr>
            <a:lvl5pPr algn="l">
              <a:defRPr sz="1200" b="0">
                <a:solidFill>
                  <a:srgbClr val="BDD0CE"/>
                </a:solidFill>
                <a:latin typeface="Avenir Next"/>
                <a:ea typeface="Avenir Next"/>
                <a:cs typeface="Avenir Next"/>
              </a:defRPr>
            </a:lvl5pPr>
            <a:lvl6pPr algn="l">
              <a:defRPr sz="1200" b="0">
                <a:solidFill>
                  <a:srgbClr val="BDD0CE"/>
                </a:solidFill>
                <a:latin typeface="Avenir Next"/>
                <a:ea typeface="Avenir Next"/>
                <a:cs typeface="Avenir Next"/>
              </a:defRPr>
            </a:lvl6pPr>
            <a:lvl7pPr algn="l">
              <a:defRPr sz="1200" b="0">
                <a:solidFill>
                  <a:srgbClr val="BDD0CE"/>
                </a:solidFill>
                <a:latin typeface="Avenir Next"/>
                <a:ea typeface="Avenir Next"/>
                <a:cs typeface="Avenir Next"/>
              </a:defRPr>
            </a:lvl7pPr>
            <a:lvl8pPr algn="l">
              <a:defRPr sz="1200" b="0">
                <a:solidFill>
                  <a:srgbClr val="BDD0CE"/>
                </a:solidFill>
                <a:latin typeface="Avenir Next"/>
                <a:ea typeface="Avenir Next"/>
                <a:cs typeface="Avenir Next"/>
              </a:defRPr>
            </a:lvl8pPr>
            <a:lvl9pPr algn="l">
              <a:defRPr sz="1200" b="0">
                <a:solidFill>
                  <a:srgbClr val="BDD0CE"/>
                </a:solidFill>
                <a:latin typeface="Avenir Next"/>
                <a:ea typeface="Avenir Next"/>
                <a:cs typeface="Avenir Next"/>
              </a:defRPr>
            </a:lvl9pPr>
          </a:lstStyle>
          <a:p xmlns:a="http://schemas.openxmlformats.org/drawingml/2006/main">
            <a:pPr algn="l">
              <a:defRPr sz="1200" b="0">
                <a:solidFill>
                  <a:srgbClr val="BDD0CE"/>
                </a:solidFill>
                <a:latin typeface="Avenir Next"/>
                <a:ea typeface="Avenir Next"/>
                <a:cs typeface="Avenir Next"/>
              </a:defRPr>
            </a:pPr>
            <a:r>
              <a:rPr sz="1200" b="0">
                <a:solidFill>
                  <a:srgbClr val="BDD0CE"/>
                </a:solidFill>
                <a:latin typeface="Avenir Next"/>
                <a:ea typeface="Avenir Next"/>
                <a:cs typeface="Avenir Next"/>
              </a:rPr>
              <a:t>Confirmat</a:t>
            </a:r>
          </a:p>
        </p:txBody>
      </p:sp>
      <p:sp>
        <p:nvSpPr>
          <p:cNvPr id="17" name="">
            <a:extLst xmlns:a="http://schemas.openxmlformats.org/drawingml/2006/main">
              <a:ext uri="{FF2B5EF4-FFF2-40B4-BE49-F238E27FC236}">
                <a16:creationId xmlns:a16="http://schemas.microsoft.com/office/drawing/2014/main" id="{EFCB4382-EE0E-48CD-9A5C-A07CC3A9FE0D}"/>
              </a:ext>
            </a:extLst>
          </p:cNvPr>
          <p:cNvSpPr>
            <a:spLocks xmlns:a="http://schemas.openxmlformats.org/drawingml/2006/main" noGrp="1"/>
          </p:cNvSpPr>
          <p:nvPr/>
        </p:nvSpPr>
        <p:spPr>
          <a:xfrm xmlns:a="http://schemas.openxmlformats.org/drawingml/2006/main">
            <a:off x="1266825" y="4200525"/>
            <a:ext cx="238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1">
                <a:solidFill>
                  <a:srgbClr val="72DCEB"/>
                </a:solidFill>
                <a:latin typeface="Avenir Next"/>
                <a:ea typeface="Avenir Next"/>
                <a:cs typeface="Avenir Next"/>
              </a:defRPr>
            </a:defPPr>
            <a:lvl1pPr algn="l">
              <a:defRPr sz="1500" b="1">
                <a:solidFill>
                  <a:srgbClr val="72DCEB"/>
                </a:solidFill>
                <a:latin typeface="Avenir Next"/>
                <a:ea typeface="Avenir Next"/>
                <a:cs typeface="Avenir Next"/>
              </a:defRPr>
            </a:lvl1pPr>
            <a:lvl2pPr algn="l">
              <a:defRPr sz="1500" b="1">
                <a:solidFill>
                  <a:srgbClr val="72DCEB"/>
                </a:solidFill>
                <a:latin typeface="Avenir Next"/>
                <a:ea typeface="Avenir Next"/>
                <a:cs typeface="Avenir Next"/>
              </a:defRPr>
            </a:lvl2pPr>
            <a:lvl3pPr algn="l">
              <a:defRPr sz="1500" b="1">
                <a:solidFill>
                  <a:srgbClr val="72DCEB"/>
                </a:solidFill>
                <a:latin typeface="Avenir Next"/>
                <a:ea typeface="Avenir Next"/>
                <a:cs typeface="Avenir Next"/>
              </a:defRPr>
            </a:lvl3pPr>
            <a:lvl4pPr algn="l">
              <a:defRPr sz="1500" b="1">
                <a:solidFill>
                  <a:srgbClr val="72DCEB"/>
                </a:solidFill>
                <a:latin typeface="Avenir Next"/>
                <a:ea typeface="Avenir Next"/>
                <a:cs typeface="Avenir Next"/>
              </a:defRPr>
            </a:lvl4pPr>
            <a:lvl5pPr algn="l">
              <a:defRPr sz="1500" b="1">
                <a:solidFill>
                  <a:srgbClr val="72DCEB"/>
                </a:solidFill>
                <a:latin typeface="Avenir Next"/>
                <a:ea typeface="Avenir Next"/>
                <a:cs typeface="Avenir Next"/>
              </a:defRPr>
            </a:lvl5pPr>
            <a:lvl6pPr algn="l">
              <a:defRPr sz="1500" b="1">
                <a:solidFill>
                  <a:srgbClr val="72DCEB"/>
                </a:solidFill>
                <a:latin typeface="Avenir Next"/>
                <a:ea typeface="Avenir Next"/>
                <a:cs typeface="Avenir Next"/>
              </a:defRPr>
            </a:lvl6pPr>
            <a:lvl7pPr algn="l">
              <a:defRPr sz="1500" b="1">
                <a:solidFill>
                  <a:srgbClr val="72DCEB"/>
                </a:solidFill>
                <a:latin typeface="Avenir Next"/>
                <a:ea typeface="Avenir Next"/>
                <a:cs typeface="Avenir Next"/>
              </a:defRPr>
            </a:lvl7pPr>
            <a:lvl8pPr algn="l">
              <a:defRPr sz="1500" b="1">
                <a:solidFill>
                  <a:srgbClr val="72DCEB"/>
                </a:solidFill>
                <a:latin typeface="Avenir Next"/>
                <a:ea typeface="Avenir Next"/>
                <a:cs typeface="Avenir Next"/>
              </a:defRPr>
            </a:lvl8pPr>
            <a:lvl9pPr algn="l">
              <a:defRPr sz="1500" b="1">
                <a:solidFill>
                  <a:srgbClr val="72DCEB"/>
                </a:solidFill>
                <a:latin typeface="Avenir Next"/>
                <a:ea typeface="Avenir Next"/>
                <a:cs typeface="Avenir Next"/>
              </a:defRPr>
            </a:lvl9pPr>
          </a:lstStyle>
          <a:p xmlns:a="http://schemas.openxmlformats.org/drawingml/2006/main">
            <a:pPr algn="l">
              <a:defRPr sz="1500" b="1">
                <a:solidFill>
                  <a:srgbClr val="72DCEB"/>
                </a:solidFill>
                <a:latin typeface="Avenir Next"/>
                <a:ea typeface="Avenir Next"/>
                <a:cs typeface="Avenir Next"/>
              </a:defRPr>
            </a:pPr>
            <a:r>
              <a:rPr sz="1500" b="1">
                <a:solidFill>
                  <a:srgbClr val="72DCEB"/>
                </a:solidFill>
                <a:latin typeface="Avenir Next"/>
                <a:ea typeface="Avenir Next"/>
                <a:cs typeface="Avenir Next"/>
              </a:rPr>
              <a:t>…</a:t>
            </a:r>
          </a:p>
        </p:txBody>
      </p:sp>
      <p:sp>
        <p:nvSpPr>
          <p:cNvPr id="18" name="">
            <a:extLst xmlns:a="http://schemas.openxmlformats.org/drawingml/2006/main">
              <a:ext uri="{FF2B5EF4-FFF2-40B4-BE49-F238E27FC236}">
                <a16:creationId xmlns:a16="http://schemas.microsoft.com/office/drawing/2014/main" id="{92934DBF-FD47-465C-9302-3E6C59D82853}"/>
              </a:ext>
            </a:extLst>
          </p:cNvPr>
          <p:cNvSpPr>
            <a:spLocks xmlns:a="http://schemas.openxmlformats.org/drawingml/2006/main" noGrp="1"/>
          </p:cNvSpPr>
          <p:nvPr/>
        </p:nvSpPr>
        <p:spPr>
          <a:xfrm xmlns:a="http://schemas.openxmlformats.org/drawingml/2006/main">
            <a:off x="1552575" y="4200525"/>
            <a:ext cx="19050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1">
                <a:solidFill>
                  <a:srgbClr val="F2F7F5"/>
                </a:solidFill>
                <a:latin typeface="Avenir Next"/>
                <a:ea typeface="Avenir Next"/>
                <a:cs typeface="Avenir Next"/>
              </a:defRPr>
            </a:defPPr>
            <a:lvl1pPr algn="l">
              <a:defRPr sz="1425" b="1">
                <a:solidFill>
                  <a:srgbClr val="F2F7F5"/>
                </a:solidFill>
                <a:latin typeface="Avenir Next"/>
                <a:ea typeface="Avenir Next"/>
                <a:cs typeface="Avenir Next"/>
              </a:defRPr>
            </a:lvl1pPr>
            <a:lvl2pPr algn="l">
              <a:defRPr sz="1425" b="1">
                <a:solidFill>
                  <a:srgbClr val="F2F7F5"/>
                </a:solidFill>
                <a:latin typeface="Avenir Next"/>
                <a:ea typeface="Avenir Next"/>
                <a:cs typeface="Avenir Next"/>
              </a:defRPr>
            </a:lvl2pPr>
            <a:lvl3pPr algn="l">
              <a:defRPr sz="1425" b="1">
                <a:solidFill>
                  <a:srgbClr val="F2F7F5"/>
                </a:solidFill>
                <a:latin typeface="Avenir Next"/>
                <a:ea typeface="Avenir Next"/>
                <a:cs typeface="Avenir Next"/>
              </a:defRPr>
            </a:lvl3pPr>
            <a:lvl4pPr algn="l">
              <a:defRPr sz="1425" b="1">
                <a:solidFill>
                  <a:srgbClr val="F2F7F5"/>
                </a:solidFill>
                <a:latin typeface="Avenir Next"/>
                <a:ea typeface="Avenir Next"/>
                <a:cs typeface="Avenir Next"/>
              </a:defRPr>
            </a:lvl4pPr>
            <a:lvl5pPr algn="l">
              <a:defRPr sz="1425" b="1">
                <a:solidFill>
                  <a:srgbClr val="F2F7F5"/>
                </a:solidFill>
                <a:latin typeface="Avenir Next"/>
                <a:ea typeface="Avenir Next"/>
                <a:cs typeface="Avenir Next"/>
              </a:defRPr>
            </a:lvl5pPr>
            <a:lvl6pPr algn="l">
              <a:defRPr sz="1425" b="1">
                <a:solidFill>
                  <a:srgbClr val="F2F7F5"/>
                </a:solidFill>
                <a:latin typeface="Avenir Next"/>
                <a:ea typeface="Avenir Next"/>
                <a:cs typeface="Avenir Next"/>
              </a:defRPr>
            </a:lvl6pPr>
            <a:lvl7pPr algn="l">
              <a:defRPr sz="1425" b="1">
                <a:solidFill>
                  <a:srgbClr val="F2F7F5"/>
                </a:solidFill>
                <a:latin typeface="Avenir Next"/>
                <a:ea typeface="Avenir Next"/>
                <a:cs typeface="Avenir Next"/>
              </a:defRPr>
            </a:lvl7pPr>
            <a:lvl8pPr algn="l">
              <a:defRPr sz="1425" b="1">
                <a:solidFill>
                  <a:srgbClr val="F2F7F5"/>
                </a:solidFill>
                <a:latin typeface="Avenir Next"/>
                <a:ea typeface="Avenir Next"/>
                <a:cs typeface="Avenir Next"/>
              </a:defRPr>
            </a:lvl8pPr>
            <a:lvl9pPr algn="l">
              <a:defRPr sz="1425" b="1">
                <a:solidFill>
                  <a:srgbClr val="F2F7F5"/>
                </a:solidFill>
                <a:latin typeface="Avenir Next"/>
                <a:ea typeface="Avenir Next"/>
                <a:cs typeface="Avenir Next"/>
              </a:defRPr>
            </a:lvl9pPr>
          </a:lstStyle>
          <a:p xmlns:a="http://schemas.openxmlformats.org/drawingml/2006/main">
            <a:pPr algn="l">
              <a:defRPr sz="1425" b="1">
                <a:solidFill>
                  <a:srgbClr val="F2F7F5"/>
                </a:solidFill>
                <a:latin typeface="Avenir Next"/>
                <a:ea typeface="Avenir Next"/>
                <a:cs typeface="Avenir Next"/>
              </a:defRPr>
            </a:pPr>
            <a:r>
              <a:rPr sz="1425" b="1">
                <a:solidFill>
                  <a:srgbClr val="F2F7F5"/>
                </a:solidFill>
                <a:latin typeface="Avenir Next"/>
                <a:ea typeface="Avenir Next"/>
                <a:cs typeface="Avenir Next"/>
              </a:rPr>
              <a:t>Decor</a:t>
            </a:r>
          </a:p>
        </p:txBody>
      </p:sp>
      <p:sp>
        <p:nvSpPr>
          <p:cNvPr id="19" name="">
            <a:extLst xmlns:a="http://schemas.openxmlformats.org/drawingml/2006/main">
              <a:ext uri="{FF2B5EF4-FFF2-40B4-BE49-F238E27FC236}">
                <a16:creationId xmlns:a16="http://schemas.microsoft.com/office/drawing/2014/main" id="{3E53035C-54E9-4E9F-B7E6-6E4759C5DB00}"/>
              </a:ext>
            </a:extLst>
          </p:cNvPr>
          <p:cNvSpPr>
            <a:spLocks xmlns:a="http://schemas.openxmlformats.org/drawingml/2006/main" noGrp="1"/>
          </p:cNvSpPr>
          <p:nvPr/>
        </p:nvSpPr>
        <p:spPr>
          <a:xfrm xmlns:a="http://schemas.openxmlformats.org/drawingml/2006/main">
            <a:off x="1552575" y="4419600"/>
            <a:ext cx="19050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BDD0CE"/>
                </a:solidFill>
                <a:latin typeface="Avenir Next"/>
                <a:ea typeface="Avenir Next"/>
                <a:cs typeface="Avenir Next"/>
              </a:defRPr>
            </a:defPPr>
            <a:lvl1pPr algn="l">
              <a:defRPr sz="1200" b="0">
                <a:solidFill>
                  <a:srgbClr val="BDD0CE"/>
                </a:solidFill>
                <a:latin typeface="Avenir Next"/>
                <a:ea typeface="Avenir Next"/>
                <a:cs typeface="Avenir Next"/>
              </a:defRPr>
            </a:lvl1pPr>
            <a:lvl2pPr algn="l">
              <a:defRPr sz="1200" b="0">
                <a:solidFill>
                  <a:srgbClr val="BDD0CE"/>
                </a:solidFill>
                <a:latin typeface="Avenir Next"/>
                <a:ea typeface="Avenir Next"/>
                <a:cs typeface="Avenir Next"/>
              </a:defRPr>
            </a:lvl2pPr>
            <a:lvl3pPr algn="l">
              <a:defRPr sz="1200" b="0">
                <a:solidFill>
                  <a:srgbClr val="BDD0CE"/>
                </a:solidFill>
                <a:latin typeface="Avenir Next"/>
                <a:ea typeface="Avenir Next"/>
                <a:cs typeface="Avenir Next"/>
              </a:defRPr>
            </a:lvl3pPr>
            <a:lvl4pPr algn="l">
              <a:defRPr sz="1200" b="0">
                <a:solidFill>
                  <a:srgbClr val="BDD0CE"/>
                </a:solidFill>
                <a:latin typeface="Avenir Next"/>
                <a:ea typeface="Avenir Next"/>
                <a:cs typeface="Avenir Next"/>
              </a:defRPr>
            </a:lvl4pPr>
            <a:lvl5pPr algn="l">
              <a:defRPr sz="1200" b="0">
                <a:solidFill>
                  <a:srgbClr val="BDD0CE"/>
                </a:solidFill>
                <a:latin typeface="Avenir Next"/>
                <a:ea typeface="Avenir Next"/>
                <a:cs typeface="Avenir Next"/>
              </a:defRPr>
            </a:lvl5pPr>
            <a:lvl6pPr algn="l">
              <a:defRPr sz="1200" b="0">
                <a:solidFill>
                  <a:srgbClr val="BDD0CE"/>
                </a:solidFill>
                <a:latin typeface="Avenir Next"/>
                <a:ea typeface="Avenir Next"/>
                <a:cs typeface="Avenir Next"/>
              </a:defRPr>
            </a:lvl6pPr>
            <a:lvl7pPr algn="l">
              <a:defRPr sz="1200" b="0">
                <a:solidFill>
                  <a:srgbClr val="BDD0CE"/>
                </a:solidFill>
                <a:latin typeface="Avenir Next"/>
                <a:ea typeface="Avenir Next"/>
                <a:cs typeface="Avenir Next"/>
              </a:defRPr>
            </a:lvl7pPr>
            <a:lvl8pPr algn="l">
              <a:defRPr sz="1200" b="0">
                <a:solidFill>
                  <a:srgbClr val="BDD0CE"/>
                </a:solidFill>
                <a:latin typeface="Avenir Next"/>
                <a:ea typeface="Avenir Next"/>
                <a:cs typeface="Avenir Next"/>
              </a:defRPr>
            </a:lvl8pPr>
            <a:lvl9pPr algn="l">
              <a:defRPr sz="1200" b="0">
                <a:solidFill>
                  <a:srgbClr val="BDD0CE"/>
                </a:solidFill>
                <a:latin typeface="Avenir Next"/>
                <a:ea typeface="Avenir Next"/>
                <a:cs typeface="Avenir Next"/>
              </a:defRPr>
            </a:lvl9pPr>
          </a:lstStyle>
          <a:p xmlns:a="http://schemas.openxmlformats.org/drawingml/2006/main">
            <a:pPr algn="l">
              <a:defRPr sz="1200" b="0">
                <a:solidFill>
                  <a:srgbClr val="BDD0CE"/>
                </a:solidFill>
                <a:latin typeface="Avenir Next"/>
                <a:ea typeface="Avenir Next"/>
                <a:cs typeface="Avenir Next"/>
              </a:defRPr>
            </a:pPr>
            <a:r>
              <a:rPr sz="1200" b="0">
                <a:solidFill>
                  <a:srgbClr val="BDD0CE"/>
                </a:solidFill>
                <a:latin typeface="Avenir Next"/>
                <a:ea typeface="Avenir Next"/>
                <a:cs typeface="Avenir Next"/>
              </a:rPr>
              <a:t>Acces de confirmat</a:t>
            </a:r>
          </a:p>
        </p:txBody>
      </p:sp>
      <p:sp>
        <p:nvSpPr>
          <p:cNvPr id="20" name="">
            <a:extLst xmlns:a="http://schemas.openxmlformats.org/drawingml/2006/main">
              <a:ext uri="{FF2B5EF4-FFF2-40B4-BE49-F238E27FC236}">
                <a16:creationId xmlns:a16="http://schemas.microsoft.com/office/drawing/2014/main" id="{4287F760-8144-4B0D-8B54-D5071B8B3AC4}"/>
              </a:ext>
            </a:extLst>
          </p:cNvPr>
          <p:cNvSpPr>
            <a:spLocks xmlns:a="http://schemas.openxmlformats.org/drawingml/2006/main" noGrp="1"/>
          </p:cNvSpPr>
          <p:nvPr/>
        </p:nvSpPr>
        <p:spPr>
          <a:xfrm xmlns:a="http://schemas.openxmlformats.org/drawingml/2006/main">
            <a:off x="1266825" y="4752975"/>
            <a:ext cx="238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1">
                <a:solidFill>
                  <a:srgbClr val="72DCEB"/>
                </a:solidFill>
                <a:latin typeface="Avenir Next"/>
                <a:ea typeface="Avenir Next"/>
                <a:cs typeface="Avenir Next"/>
              </a:defRPr>
            </a:defPPr>
            <a:lvl1pPr algn="l">
              <a:defRPr sz="1500" b="1">
                <a:solidFill>
                  <a:srgbClr val="72DCEB"/>
                </a:solidFill>
                <a:latin typeface="Avenir Next"/>
                <a:ea typeface="Avenir Next"/>
                <a:cs typeface="Avenir Next"/>
              </a:defRPr>
            </a:lvl1pPr>
            <a:lvl2pPr algn="l">
              <a:defRPr sz="1500" b="1">
                <a:solidFill>
                  <a:srgbClr val="72DCEB"/>
                </a:solidFill>
                <a:latin typeface="Avenir Next"/>
                <a:ea typeface="Avenir Next"/>
                <a:cs typeface="Avenir Next"/>
              </a:defRPr>
            </a:lvl2pPr>
            <a:lvl3pPr algn="l">
              <a:defRPr sz="1500" b="1">
                <a:solidFill>
                  <a:srgbClr val="72DCEB"/>
                </a:solidFill>
                <a:latin typeface="Avenir Next"/>
                <a:ea typeface="Avenir Next"/>
                <a:cs typeface="Avenir Next"/>
              </a:defRPr>
            </a:lvl3pPr>
            <a:lvl4pPr algn="l">
              <a:defRPr sz="1500" b="1">
                <a:solidFill>
                  <a:srgbClr val="72DCEB"/>
                </a:solidFill>
                <a:latin typeface="Avenir Next"/>
                <a:ea typeface="Avenir Next"/>
                <a:cs typeface="Avenir Next"/>
              </a:defRPr>
            </a:lvl4pPr>
            <a:lvl5pPr algn="l">
              <a:defRPr sz="1500" b="1">
                <a:solidFill>
                  <a:srgbClr val="72DCEB"/>
                </a:solidFill>
                <a:latin typeface="Avenir Next"/>
                <a:ea typeface="Avenir Next"/>
                <a:cs typeface="Avenir Next"/>
              </a:defRPr>
            </a:lvl5pPr>
            <a:lvl6pPr algn="l">
              <a:defRPr sz="1500" b="1">
                <a:solidFill>
                  <a:srgbClr val="72DCEB"/>
                </a:solidFill>
                <a:latin typeface="Avenir Next"/>
                <a:ea typeface="Avenir Next"/>
                <a:cs typeface="Avenir Next"/>
              </a:defRPr>
            </a:lvl6pPr>
            <a:lvl7pPr algn="l">
              <a:defRPr sz="1500" b="1">
                <a:solidFill>
                  <a:srgbClr val="72DCEB"/>
                </a:solidFill>
                <a:latin typeface="Avenir Next"/>
                <a:ea typeface="Avenir Next"/>
                <a:cs typeface="Avenir Next"/>
              </a:defRPr>
            </a:lvl7pPr>
            <a:lvl8pPr algn="l">
              <a:defRPr sz="1500" b="1">
                <a:solidFill>
                  <a:srgbClr val="72DCEB"/>
                </a:solidFill>
                <a:latin typeface="Avenir Next"/>
                <a:ea typeface="Avenir Next"/>
                <a:cs typeface="Avenir Next"/>
              </a:defRPr>
            </a:lvl8pPr>
            <a:lvl9pPr algn="l">
              <a:defRPr sz="1500" b="1">
                <a:solidFill>
                  <a:srgbClr val="72DCEB"/>
                </a:solidFill>
                <a:latin typeface="Avenir Next"/>
                <a:ea typeface="Avenir Next"/>
                <a:cs typeface="Avenir Next"/>
              </a:defRPr>
            </a:lvl9pPr>
          </a:lstStyle>
          <a:p xmlns:a="http://schemas.openxmlformats.org/drawingml/2006/main">
            <a:pPr algn="l">
              <a:defRPr sz="1500" b="1">
                <a:solidFill>
                  <a:srgbClr val="72DCEB"/>
                </a:solidFill>
                <a:latin typeface="Avenir Next"/>
                <a:ea typeface="Avenir Next"/>
                <a:cs typeface="Avenir Next"/>
              </a:defRPr>
            </a:pPr>
            <a:r>
              <a:rPr sz="1500" b="1">
                <a:solidFill>
                  <a:srgbClr val="72DCEB"/>
                </a:solidFill>
                <a:latin typeface="Avenir Next"/>
                <a:ea typeface="Avenir Next"/>
                <a:cs typeface="Avenir Next"/>
              </a:rPr>
              <a:t>!</a:t>
            </a:r>
          </a:p>
        </p:txBody>
      </p:sp>
      <p:sp>
        <p:nvSpPr>
          <p:cNvPr id="21" name="">
            <a:extLst xmlns:a="http://schemas.openxmlformats.org/drawingml/2006/main">
              <a:ext uri="{FF2B5EF4-FFF2-40B4-BE49-F238E27FC236}">
                <a16:creationId xmlns:a16="http://schemas.microsoft.com/office/drawing/2014/main" id="{C2B6F9CE-5655-48D4-B836-1E01B0CB19C6}"/>
              </a:ext>
            </a:extLst>
          </p:cNvPr>
          <p:cNvSpPr>
            <a:spLocks xmlns:a="http://schemas.openxmlformats.org/drawingml/2006/main" noGrp="1"/>
          </p:cNvSpPr>
          <p:nvPr/>
        </p:nvSpPr>
        <p:spPr>
          <a:xfrm xmlns:a="http://schemas.openxmlformats.org/drawingml/2006/main">
            <a:off x="1552575" y="4752975"/>
            <a:ext cx="19050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1">
                <a:solidFill>
                  <a:srgbClr val="F2F7F5"/>
                </a:solidFill>
                <a:latin typeface="Avenir Next"/>
                <a:ea typeface="Avenir Next"/>
                <a:cs typeface="Avenir Next"/>
              </a:defRPr>
            </a:defPPr>
            <a:lvl1pPr algn="l">
              <a:defRPr sz="1425" b="1">
                <a:solidFill>
                  <a:srgbClr val="F2F7F5"/>
                </a:solidFill>
                <a:latin typeface="Avenir Next"/>
                <a:ea typeface="Avenir Next"/>
                <a:cs typeface="Avenir Next"/>
              </a:defRPr>
            </a:lvl1pPr>
            <a:lvl2pPr algn="l">
              <a:defRPr sz="1425" b="1">
                <a:solidFill>
                  <a:srgbClr val="F2F7F5"/>
                </a:solidFill>
                <a:latin typeface="Avenir Next"/>
                <a:ea typeface="Avenir Next"/>
                <a:cs typeface="Avenir Next"/>
              </a:defRPr>
            </a:lvl2pPr>
            <a:lvl3pPr algn="l">
              <a:defRPr sz="1425" b="1">
                <a:solidFill>
                  <a:srgbClr val="F2F7F5"/>
                </a:solidFill>
                <a:latin typeface="Avenir Next"/>
                <a:ea typeface="Avenir Next"/>
                <a:cs typeface="Avenir Next"/>
              </a:defRPr>
            </a:lvl3pPr>
            <a:lvl4pPr algn="l">
              <a:defRPr sz="1425" b="1">
                <a:solidFill>
                  <a:srgbClr val="F2F7F5"/>
                </a:solidFill>
                <a:latin typeface="Avenir Next"/>
                <a:ea typeface="Avenir Next"/>
                <a:cs typeface="Avenir Next"/>
              </a:defRPr>
            </a:lvl4pPr>
            <a:lvl5pPr algn="l">
              <a:defRPr sz="1425" b="1">
                <a:solidFill>
                  <a:srgbClr val="F2F7F5"/>
                </a:solidFill>
                <a:latin typeface="Avenir Next"/>
                <a:ea typeface="Avenir Next"/>
                <a:cs typeface="Avenir Next"/>
              </a:defRPr>
            </a:lvl5pPr>
            <a:lvl6pPr algn="l">
              <a:defRPr sz="1425" b="1">
                <a:solidFill>
                  <a:srgbClr val="F2F7F5"/>
                </a:solidFill>
                <a:latin typeface="Avenir Next"/>
                <a:ea typeface="Avenir Next"/>
                <a:cs typeface="Avenir Next"/>
              </a:defRPr>
            </a:lvl6pPr>
            <a:lvl7pPr algn="l">
              <a:defRPr sz="1425" b="1">
                <a:solidFill>
                  <a:srgbClr val="F2F7F5"/>
                </a:solidFill>
                <a:latin typeface="Avenir Next"/>
                <a:ea typeface="Avenir Next"/>
                <a:cs typeface="Avenir Next"/>
              </a:defRPr>
            </a:lvl7pPr>
            <a:lvl8pPr algn="l">
              <a:defRPr sz="1425" b="1">
                <a:solidFill>
                  <a:srgbClr val="F2F7F5"/>
                </a:solidFill>
                <a:latin typeface="Avenir Next"/>
                <a:ea typeface="Avenir Next"/>
                <a:cs typeface="Avenir Next"/>
              </a:defRPr>
            </a:lvl8pPr>
            <a:lvl9pPr algn="l">
              <a:defRPr sz="1425" b="1">
                <a:solidFill>
                  <a:srgbClr val="F2F7F5"/>
                </a:solidFill>
                <a:latin typeface="Avenir Next"/>
                <a:ea typeface="Avenir Next"/>
                <a:cs typeface="Avenir Next"/>
              </a:defRPr>
            </a:lvl9pPr>
          </a:lstStyle>
          <a:p xmlns:a="http://schemas.openxmlformats.org/drawingml/2006/main">
            <a:pPr algn="l">
              <a:defRPr sz="1425" b="1">
                <a:solidFill>
                  <a:srgbClr val="F2F7F5"/>
                </a:solidFill>
                <a:latin typeface="Avenir Next"/>
                <a:ea typeface="Avenir Next"/>
                <a:cs typeface="Avenir Next"/>
              </a:defRPr>
            </a:pPr>
            <a:r>
              <a:rPr sz="1425" b="1">
                <a:solidFill>
                  <a:srgbClr val="F2F7F5"/>
                </a:solidFill>
                <a:latin typeface="Avenir Next"/>
                <a:ea typeface="Avenir Next"/>
                <a:cs typeface="Avenir Next"/>
              </a:rPr>
              <a:t>Transport</a:t>
            </a:r>
          </a:p>
        </p:txBody>
      </p:sp>
      <p:sp>
        <p:nvSpPr>
          <p:cNvPr id="22" name="">
            <a:extLst xmlns:a="http://schemas.openxmlformats.org/drawingml/2006/main">
              <a:ext uri="{FF2B5EF4-FFF2-40B4-BE49-F238E27FC236}">
                <a16:creationId xmlns:a16="http://schemas.microsoft.com/office/drawing/2014/main" id="{3B308015-2028-4A05-B98B-22213D85F327}"/>
              </a:ext>
            </a:extLst>
          </p:cNvPr>
          <p:cNvSpPr>
            <a:spLocks xmlns:a="http://schemas.openxmlformats.org/drawingml/2006/main" noGrp="1"/>
          </p:cNvSpPr>
          <p:nvPr/>
        </p:nvSpPr>
        <p:spPr>
          <a:xfrm xmlns:a="http://schemas.openxmlformats.org/drawingml/2006/main">
            <a:off x="1552575" y="4972050"/>
            <a:ext cx="19050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BDD0CE"/>
                </a:solidFill>
                <a:latin typeface="Avenir Next"/>
                <a:ea typeface="Avenir Next"/>
                <a:cs typeface="Avenir Next"/>
              </a:defRPr>
            </a:defPPr>
            <a:lvl1pPr algn="l">
              <a:defRPr sz="1200" b="0">
                <a:solidFill>
                  <a:srgbClr val="BDD0CE"/>
                </a:solidFill>
                <a:latin typeface="Avenir Next"/>
                <a:ea typeface="Avenir Next"/>
                <a:cs typeface="Avenir Next"/>
              </a:defRPr>
            </a:lvl1pPr>
            <a:lvl2pPr algn="l">
              <a:defRPr sz="1200" b="0">
                <a:solidFill>
                  <a:srgbClr val="BDD0CE"/>
                </a:solidFill>
                <a:latin typeface="Avenir Next"/>
                <a:ea typeface="Avenir Next"/>
                <a:cs typeface="Avenir Next"/>
              </a:defRPr>
            </a:lvl2pPr>
            <a:lvl3pPr algn="l">
              <a:defRPr sz="1200" b="0">
                <a:solidFill>
                  <a:srgbClr val="BDD0CE"/>
                </a:solidFill>
                <a:latin typeface="Avenir Next"/>
                <a:ea typeface="Avenir Next"/>
                <a:cs typeface="Avenir Next"/>
              </a:defRPr>
            </a:lvl3pPr>
            <a:lvl4pPr algn="l">
              <a:defRPr sz="1200" b="0">
                <a:solidFill>
                  <a:srgbClr val="BDD0CE"/>
                </a:solidFill>
                <a:latin typeface="Avenir Next"/>
                <a:ea typeface="Avenir Next"/>
                <a:cs typeface="Avenir Next"/>
              </a:defRPr>
            </a:lvl4pPr>
            <a:lvl5pPr algn="l">
              <a:defRPr sz="1200" b="0">
                <a:solidFill>
                  <a:srgbClr val="BDD0CE"/>
                </a:solidFill>
                <a:latin typeface="Avenir Next"/>
                <a:ea typeface="Avenir Next"/>
                <a:cs typeface="Avenir Next"/>
              </a:defRPr>
            </a:lvl5pPr>
            <a:lvl6pPr algn="l">
              <a:defRPr sz="1200" b="0">
                <a:solidFill>
                  <a:srgbClr val="BDD0CE"/>
                </a:solidFill>
                <a:latin typeface="Avenir Next"/>
                <a:ea typeface="Avenir Next"/>
                <a:cs typeface="Avenir Next"/>
              </a:defRPr>
            </a:lvl6pPr>
            <a:lvl7pPr algn="l">
              <a:defRPr sz="1200" b="0">
                <a:solidFill>
                  <a:srgbClr val="BDD0CE"/>
                </a:solidFill>
                <a:latin typeface="Avenir Next"/>
                <a:ea typeface="Avenir Next"/>
                <a:cs typeface="Avenir Next"/>
              </a:defRPr>
            </a:lvl7pPr>
            <a:lvl8pPr algn="l">
              <a:defRPr sz="1200" b="0">
                <a:solidFill>
                  <a:srgbClr val="BDD0CE"/>
                </a:solidFill>
                <a:latin typeface="Avenir Next"/>
                <a:ea typeface="Avenir Next"/>
                <a:cs typeface="Avenir Next"/>
              </a:defRPr>
            </a:lvl8pPr>
            <a:lvl9pPr algn="l">
              <a:defRPr sz="1200" b="0">
                <a:solidFill>
                  <a:srgbClr val="BDD0CE"/>
                </a:solidFill>
                <a:latin typeface="Avenir Next"/>
                <a:ea typeface="Avenir Next"/>
                <a:cs typeface="Avenir Next"/>
              </a:defRPr>
            </a:lvl9pPr>
          </a:lstStyle>
          <a:p xmlns:a="http://schemas.openxmlformats.org/drawingml/2006/main">
            <a:pPr algn="l">
              <a:defRPr sz="1200" b="0">
                <a:solidFill>
                  <a:srgbClr val="BDD0CE"/>
                </a:solidFill>
                <a:latin typeface="Avenir Next"/>
                <a:ea typeface="Avenir Next"/>
                <a:cs typeface="Avenir Next"/>
              </a:defRPr>
            </a:pPr>
            <a:r>
              <a:rPr sz="1200" b="0">
                <a:solidFill>
                  <a:srgbClr val="BDD0CE"/>
                </a:solidFill>
                <a:latin typeface="Avenir Next"/>
                <a:ea typeface="Avenir Next"/>
                <a:cs typeface="Avenir Next"/>
              </a:rPr>
              <a:t>Necesită decizia ta</a:t>
            </a:r>
          </a:p>
        </p:txBody>
      </p:sp>
      <p:sp>
        <p:nvSpPr>
          <p:cNvPr id="23" name="">
            <a:extLst xmlns:a="http://schemas.openxmlformats.org/drawingml/2006/main">
              <a:ext uri="{FF2B5EF4-FFF2-40B4-BE49-F238E27FC236}">
                <a16:creationId xmlns:a16="http://schemas.microsoft.com/office/drawing/2014/main" id="{1E4745DE-1886-4400-AD3F-A9AEB4490828}"/>
              </a:ext>
            </a:extLst>
          </p:cNvPr>
          <p:cNvSpPr>
            <a:spLocks xmlns:a="http://schemas.openxmlformats.org/drawingml/2006/main" noGrp="1"/>
          </p:cNvSpPr>
          <p:nvPr/>
        </p:nvSpPr>
        <p:spPr>
          <a:xfrm xmlns:a="http://schemas.openxmlformats.org/drawingml/2006/main">
            <a:off x="1266825" y="5419725"/>
            <a:ext cx="2209800" cy="342900"/>
          </a:xfrm>
          <a:prstGeom xmlns:a="http://schemas.openxmlformats.org/drawingml/2006/main" prst="rect">
            <a:avLst/>
          </a:prstGeom>
          <a:solidFill xmlns:a="http://schemas.openxmlformats.org/drawingml/2006/main">
            <a:srgbClr val="8CEBC5"/>
          </a:solidFill>
          <a:ln xmlns:a="http://schemas.openxmlformats.org/drawingml/2006/main" w="19050">
            <a:solidFill>
              <a:srgbClr val="8CEBC5"/>
            </a:solidFill>
          </a:ln>
        </p:spPr>
      </p:sp>
      <p:sp>
        <p:nvSpPr>
          <p:cNvPr id="24" name="">
            <a:extLst xmlns:a="http://schemas.openxmlformats.org/drawingml/2006/main">
              <a:ext uri="{FF2B5EF4-FFF2-40B4-BE49-F238E27FC236}">
                <a16:creationId xmlns:a16="http://schemas.microsoft.com/office/drawing/2014/main" id="{D6E86C26-6676-4F0E-AF77-21CA9B8C1942}"/>
              </a:ext>
            </a:extLst>
          </p:cNvPr>
          <p:cNvSpPr>
            <a:spLocks xmlns:a="http://schemas.openxmlformats.org/drawingml/2006/main" noGrp="1"/>
          </p:cNvSpPr>
          <p:nvPr/>
        </p:nvSpPr>
        <p:spPr>
          <a:xfrm xmlns:a="http://schemas.openxmlformats.org/drawingml/2006/main">
            <a:off x="1381125" y="5486400"/>
            <a:ext cx="1981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200" b="1">
                <a:solidFill>
                  <a:srgbClr val="07181C"/>
                </a:solidFill>
                <a:latin typeface="Avenir Next"/>
                <a:ea typeface="Avenir Next"/>
                <a:cs typeface="Avenir Next"/>
              </a:defRPr>
            </a:defPPr>
            <a:lvl1pPr algn="ctr">
              <a:defRPr sz="1200" b="1">
                <a:solidFill>
                  <a:srgbClr val="07181C"/>
                </a:solidFill>
                <a:latin typeface="Avenir Next"/>
                <a:ea typeface="Avenir Next"/>
                <a:cs typeface="Avenir Next"/>
              </a:defRPr>
            </a:lvl1pPr>
            <a:lvl2pPr algn="ctr">
              <a:defRPr sz="1200" b="1">
                <a:solidFill>
                  <a:srgbClr val="07181C"/>
                </a:solidFill>
                <a:latin typeface="Avenir Next"/>
                <a:ea typeface="Avenir Next"/>
                <a:cs typeface="Avenir Next"/>
              </a:defRPr>
            </a:lvl2pPr>
            <a:lvl3pPr algn="ctr">
              <a:defRPr sz="1200" b="1">
                <a:solidFill>
                  <a:srgbClr val="07181C"/>
                </a:solidFill>
                <a:latin typeface="Avenir Next"/>
                <a:ea typeface="Avenir Next"/>
                <a:cs typeface="Avenir Next"/>
              </a:defRPr>
            </a:lvl3pPr>
            <a:lvl4pPr algn="ctr">
              <a:defRPr sz="1200" b="1">
                <a:solidFill>
                  <a:srgbClr val="07181C"/>
                </a:solidFill>
                <a:latin typeface="Avenir Next"/>
                <a:ea typeface="Avenir Next"/>
                <a:cs typeface="Avenir Next"/>
              </a:defRPr>
            </a:lvl4pPr>
            <a:lvl5pPr algn="ctr">
              <a:defRPr sz="1200" b="1">
                <a:solidFill>
                  <a:srgbClr val="07181C"/>
                </a:solidFill>
                <a:latin typeface="Avenir Next"/>
                <a:ea typeface="Avenir Next"/>
                <a:cs typeface="Avenir Next"/>
              </a:defRPr>
            </a:lvl5pPr>
            <a:lvl6pPr algn="ctr">
              <a:defRPr sz="1200" b="1">
                <a:solidFill>
                  <a:srgbClr val="07181C"/>
                </a:solidFill>
                <a:latin typeface="Avenir Next"/>
                <a:ea typeface="Avenir Next"/>
                <a:cs typeface="Avenir Next"/>
              </a:defRPr>
            </a:lvl6pPr>
            <a:lvl7pPr algn="ctr">
              <a:defRPr sz="1200" b="1">
                <a:solidFill>
                  <a:srgbClr val="07181C"/>
                </a:solidFill>
                <a:latin typeface="Avenir Next"/>
                <a:ea typeface="Avenir Next"/>
                <a:cs typeface="Avenir Next"/>
              </a:defRPr>
            </a:lvl7pPr>
            <a:lvl8pPr algn="ctr">
              <a:defRPr sz="1200" b="1">
                <a:solidFill>
                  <a:srgbClr val="07181C"/>
                </a:solidFill>
                <a:latin typeface="Avenir Next"/>
                <a:ea typeface="Avenir Next"/>
                <a:cs typeface="Avenir Next"/>
              </a:defRPr>
            </a:lvl8pPr>
            <a:lvl9pPr algn="ctr">
              <a:defRPr sz="1200" b="1">
                <a:solidFill>
                  <a:srgbClr val="07181C"/>
                </a:solidFill>
                <a:latin typeface="Avenir Next"/>
                <a:ea typeface="Avenir Next"/>
                <a:cs typeface="Avenir Next"/>
              </a:defRPr>
            </a:lvl9pPr>
          </a:lstStyle>
          <a:p xmlns:a="http://schemas.openxmlformats.org/drawingml/2006/main">
            <a:pPr algn="ctr">
              <a:defRPr sz="1200" b="1">
                <a:solidFill>
                  <a:srgbClr val="07181C"/>
                </a:solidFill>
                <a:latin typeface="Avenir Next"/>
                <a:ea typeface="Avenir Next"/>
                <a:cs typeface="Avenir Next"/>
              </a:defRPr>
            </a:pPr>
            <a:r>
              <a:rPr sz="1200" b="1">
                <a:solidFill>
                  <a:srgbClr val="07181C"/>
                </a:solidFill>
                <a:latin typeface="Avenir Next"/>
                <a:ea typeface="Avenir Next"/>
                <a:cs typeface="Avenir Next"/>
              </a:rPr>
              <a:t>Vezi propunerea</a:t>
            </a:r>
          </a:p>
        </p:txBody>
      </p:sp>
      <p:sp>
        <p:nvSpPr>
          <p:cNvPr id="25" name="">
            <a:extLst xmlns:a="http://schemas.openxmlformats.org/drawingml/2006/main">
              <a:ext uri="{FF2B5EF4-FFF2-40B4-BE49-F238E27FC236}">
                <a16:creationId xmlns:a16="http://schemas.microsoft.com/office/drawing/2014/main" id="{169955E7-C94F-4F4D-B6B1-D36EF1055F75}"/>
              </a:ext>
            </a:extLst>
          </p:cNvPr>
          <p:cNvSpPr>
            <a:spLocks xmlns:a="http://schemas.openxmlformats.org/drawingml/2006/main" noGrp="1"/>
          </p:cNvSpPr>
          <p:nvPr/>
        </p:nvSpPr>
        <p:spPr>
          <a:xfrm xmlns:a="http://schemas.openxmlformats.org/drawingml/2006/main">
            <a:off x="4762500" y="2238375"/>
            <a:ext cx="6191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1">
                <a:solidFill>
                  <a:srgbClr val="8CEBC5"/>
                </a:solidFill>
                <a:latin typeface="Avenir Next"/>
                <a:ea typeface="Avenir Next"/>
                <a:cs typeface="Avenir Next"/>
              </a:defRPr>
            </a:defPPr>
            <a:lvl1pPr algn="l">
              <a:defRPr sz="1350" b="1">
                <a:solidFill>
                  <a:srgbClr val="8CEBC5"/>
                </a:solidFill>
                <a:latin typeface="Avenir Next"/>
                <a:ea typeface="Avenir Next"/>
                <a:cs typeface="Avenir Next"/>
              </a:defRPr>
            </a:lvl1pPr>
            <a:lvl2pPr algn="l">
              <a:defRPr sz="1350" b="1">
                <a:solidFill>
                  <a:srgbClr val="8CEBC5"/>
                </a:solidFill>
                <a:latin typeface="Avenir Next"/>
                <a:ea typeface="Avenir Next"/>
                <a:cs typeface="Avenir Next"/>
              </a:defRPr>
            </a:lvl2pPr>
            <a:lvl3pPr algn="l">
              <a:defRPr sz="1350" b="1">
                <a:solidFill>
                  <a:srgbClr val="8CEBC5"/>
                </a:solidFill>
                <a:latin typeface="Avenir Next"/>
                <a:ea typeface="Avenir Next"/>
                <a:cs typeface="Avenir Next"/>
              </a:defRPr>
            </a:lvl3pPr>
            <a:lvl4pPr algn="l">
              <a:defRPr sz="1350" b="1">
                <a:solidFill>
                  <a:srgbClr val="8CEBC5"/>
                </a:solidFill>
                <a:latin typeface="Avenir Next"/>
                <a:ea typeface="Avenir Next"/>
                <a:cs typeface="Avenir Next"/>
              </a:defRPr>
            </a:lvl4pPr>
            <a:lvl5pPr algn="l">
              <a:defRPr sz="1350" b="1">
                <a:solidFill>
                  <a:srgbClr val="8CEBC5"/>
                </a:solidFill>
                <a:latin typeface="Avenir Next"/>
                <a:ea typeface="Avenir Next"/>
                <a:cs typeface="Avenir Next"/>
              </a:defRPr>
            </a:lvl5pPr>
            <a:lvl6pPr algn="l">
              <a:defRPr sz="1350" b="1">
                <a:solidFill>
                  <a:srgbClr val="8CEBC5"/>
                </a:solidFill>
                <a:latin typeface="Avenir Next"/>
                <a:ea typeface="Avenir Next"/>
                <a:cs typeface="Avenir Next"/>
              </a:defRPr>
            </a:lvl6pPr>
            <a:lvl7pPr algn="l">
              <a:defRPr sz="1350" b="1">
                <a:solidFill>
                  <a:srgbClr val="8CEBC5"/>
                </a:solidFill>
                <a:latin typeface="Avenir Next"/>
                <a:ea typeface="Avenir Next"/>
                <a:cs typeface="Avenir Next"/>
              </a:defRPr>
            </a:lvl7pPr>
            <a:lvl8pPr algn="l">
              <a:defRPr sz="1350" b="1">
                <a:solidFill>
                  <a:srgbClr val="8CEBC5"/>
                </a:solidFill>
                <a:latin typeface="Avenir Next"/>
                <a:ea typeface="Avenir Next"/>
                <a:cs typeface="Avenir Next"/>
              </a:defRPr>
            </a:lvl8pPr>
            <a:lvl9pPr algn="l">
              <a:defRPr sz="1350" b="1">
                <a:solidFill>
                  <a:srgbClr val="8CEBC5"/>
                </a:solidFill>
                <a:latin typeface="Avenir Next"/>
                <a:ea typeface="Avenir Next"/>
                <a:cs typeface="Avenir Next"/>
              </a:defRPr>
            </a:lvl9pPr>
          </a:lstStyle>
          <a:p xmlns:a="http://schemas.openxmlformats.org/drawingml/2006/main">
            <a:pPr algn="l">
              <a:defRPr sz="1350" b="1">
                <a:solidFill>
                  <a:srgbClr val="8CEBC5"/>
                </a:solidFill>
                <a:latin typeface="Avenir Next"/>
                <a:ea typeface="Avenir Next"/>
                <a:cs typeface="Avenir Next"/>
              </a:defRPr>
            </a:pPr>
            <a:r>
              <a:rPr sz="1350" b="1">
                <a:solidFill>
                  <a:srgbClr val="8CEBC5"/>
                </a:solidFill>
                <a:latin typeface="Avenir Next"/>
                <a:ea typeface="Avenir Next"/>
                <a:cs typeface="Avenir Next"/>
              </a:rPr>
              <a:t>DECIZIA TA  /  TRANSPORT</a:t>
            </a:r>
          </a:p>
        </p:txBody>
      </p:sp>
      <p:sp>
        <p:nvSpPr>
          <p:cNvPr id="26" name="">
            <a:extLst xmlns:a="http://schemas.openxmlformats.org/drawingml/2006/main">
              <a:ext uri="{FF2B5EF4-FFF2-40B4-BE49-F238E27FC236}">
                <a16:creationId xmlns:a16="http://schemas.microsoft.com/office/drawing/2014/main" id="{2AD58563-C3F0-4633-A9A8-CDF48153C1BB}"/>
              </a:ext>
            </a:extLst>
          </p:cNvPr>
          <p:cNvSpPr>
            <a:spLocks xmlns:a="http://schemas.openxmlformats.org/drawingml/2006/main" noGrp="1"/>
          </p:cNvSpPr>
          <p:nvPr/>
        </p:nvSpPr>
        <p:spPr>
          <a:xfrm xmlns:a="http://schemas.openxmlformats.org/drawingml/2006/main">
            <a:off x="4762500" y="2628900"/>
            <a:ext cx="195262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1">
                <a:solidFill>
                  <a:srgbClr val="F2F7F5"/>
                </a:solidFill>
                <a:latin typeface="Avenir Next"/>
                <a:ea typeface="Avenir Next"/>
                <a:cs typeface="Avenir Next"/>
              </a:defRPr>
            </a:defPPr>
            <a:lvl1pPr algn="l">
              <a:defRPr sz="1725" b="1">
                <a:solidFill>
                  <a:srgbClr val="F2F7F5"/>
                </a:solidFill>
                <a:latin typeface="Avenir Next"/>
                <a:ea typeface="Avenir Next"/>
                <a:cs typeface="Avenir Next"/>
              </a:defRPr>
            </a:lvl1pPr>
            <a:lvl2pPr algn="l">
              <a:defRPr sz="1725" b="1">
                <a:solidFill>
                  <a:srgbClr val="F2F7F5"/>
                </a:solidFill>
                <a:latin typeface="Avenir Next"/>
                <a:ea typeface="Avenir Next"/>
                <a:cs typeface="Avenir Next"/>
              </a:defRPr>
            </a:lvl2pPr>
            <a:lvl3pPr algn="l">
              <a:defRPr sz="1725" b="1">
                <a:solidFill>
                  <a:srgbClr val="F2F7F5"/>
                </a:solidFill>
                <a:latin typeface="Avenir Next"/>
                <a:ea typeface="Avenir Next"/>
                <a:cs typeface="Avenir Next"/>
              </a:defRPr>
            </a:lvl3pPr>
            <a:lvl4pPr algn="l">
              <a:defRPr sz="1725" b="1">
                <a:solidFill>
                  <a:srgbClr val="F2F7F5"/>
                </a:solidFill>
                <a:latin typeface="Avenir Next"/>
                <a:ea typeface="Avenir Next"/>
                <a:cs typeface="Avenir Next"/>
              </a:defRPr>
            </a:lvl4pPr>
            <a:lvl5pPr algn="l">
              <a:defRPr sz="1725" b="1">
                <a:solidFill>
                  <a:srgbClr val="F2F7F5"/>
                </a:solidFill>
                <a:latin typeface="Avenir Next"/>
                <a:ea typeface="Avenir Next"/>
                <a:cs typeface="Avenir Next"/>
              </a:defRPr>
            </a:lvl5pPr>
            <a:lvl6pPr algn="l">
              <a:defRPr sz="1725" b="1">
                <a:solidFill>
                  <a:srgbClr val="F2F7F5"/>
                </a:solidFill>
                <a:latin typeface="Avenir Next"/>
                <a:ea typeface="Avenir Next"/>
                <a:cs typeface="Avenir Next"/>
              </a:defRPr>
            </a:lvl6pPr>
            <a:lvl7pPr algn="l">
              <a:defRPr sz="1725" b="1">
                <a:solidFill>
                  <a:srgbClr val="F2F7F5"/>
                </a:solidFill>
                <a:latin typeface="Avenir Next"/>
                <a:ea typeface="Avenir Next"/>
                <a:cs typeface="Avenir Next"/>
              </a:defRPr>
            </a:lvl7pPr>
            <a:lvl8pPr algn="l">
              <a:defRPr sz="1725" b="1">
                <a:solidFill>
                  <a:srgbClr val="F2F7F5"/>
                </a:solidFill>
                <a:latin typeface="Avenir Next"/>
                <a:ea typeface="Avenir Next"/>
                <a:cs typeface="Avenir Next"/>
              </a:defRPr>
            </a:lvl8pPr>
            <a:lvl9pPr algn="l">
              <a:defRPr sz="1725" b="1">
                <a:solidFill>
                  <a:srgbClr val="F2F7F5"/>
                </a:solidFill>
                <a:latin typeface="Avenir Next"/>
                <a:ea typeface="Avenir Next"/>
                <a:cs typeface="Avenir Next"/>
              </a:defRPr>
            </a:lvl9pPr>
          </a:lstStyle>
          <a:p xmlns:a="http://schemas.openxmlformats.org/drawingml/2006/main">
            <a:pPr algn="l">
              <a:defRPr sz="1725" b="1">
                <a:solidFill>
                  <a:srgbClr val="F2F7F5"/>
                </a:solidFill>
                <a:latin typeface="Avenir Next"/>
                <a:ea typeface="Avenir Next"/>
                <a:cs typeface="Avenir Next"/>
              </a:defRPr>
            </a:pPr>
            <a:r>
              <a:rPr sz="1725" b="1">
                <a:solidFill>
                  <a:srgbClr val="F2F7F5"/>
                </a:solidFill>
                <a:latin typeface="Avenir Next"/>
                <a:ea typeface="Avenir Next"/>
                <a:cs typeface="Avenir Next"/>
              </a:rPr>
              <a:t>Vezi propunerea</a:t>
            </a:r>
          </a:p>
        </p:txBody>
      </p:sp>
      <p:cxnSp>
        <p:nvCxnSpPr>
          <p:cNvPr id="27" name="">
            <a:extLst xmlns:a="http://schemas.openxmlformats.org/drawingml/2006/main">
              <a:ext uri="{FF2B5EF4-FFF2-40B4-BE49-F238E27FC236}">
                <a16:creationId xmlns:a16="http://schemas.microsoft.com/office/drawing/2014/main" id="{9F53EF68-0BB6-48DB-B72C-3657999A8E30}"/>
              </a:ext>
            </a:extLst>
          </p:cNvPr>
          <p:cNvCxnSpPr/>
          <p:nvPr/>
        </p:nvCxnSpPr>
        <p:spPr>
          <a:xfrm xmlns:a="http://schemas.openxmlformats.org/drawingml/2006/main">
            <a:off x="6772275" y="2762250"/>
            <a:ext cx="400050" cy="0"/>
          </a:xfrm>
          <a:prstGeom xmlns:a="http://schemas.openxmlformats.org/drawingml/2006/main" prst="straightConnector1">
            <a:avLst/>
          </a:prstGeom>
          <a:ln xmlns:a="http://schemas.openxmlformats.org/drawingml/2006/main" w="19050">
            <a:solidFill>
              <a:srgbClr val="72DCEB"/>
            </a:solidFill>
            <a:tailEnd type="arrow" w="sm" len="sm"/>
          </a:ln>
        </p:spPr>
      </p:cxnSp>
      <p:sp>
        <p:nvSpPr>
          <p:cNvPr id="28" name="">
            <a:extLst xmlns:a="http://schemas.openxmlformats.org/drawingml/2006/main">
              <a:ext uri="{FF2B5EF4-FFF2-40B4-BE49-F238E27FC236}">
                <a16:creationId xmlns:a16="http://schemas.microsoft.com/office/drawing/2014/main" id="{63A4FDDF-F221-48F8-A825-743B1C6E9FD6}"/>
              </a:ext>
            </a:extLst>
          </p:cNvPr>
          <p:cNvSpPr>
            <a:spLocks xmlns:a="http://schemas.openxmlformats.org/drawingml/2006/main" noGrp="1"/>
          </p:cNvSpPr>
          <p:nvPr/>
        </p:nvSpPr>
        <p:spPr>
          <a:xfrm xmlns:a="http://schemas.openxmlformats.org/drawingml/2006/main">
            <a:off x="7305675" y="2628900"/>
            <a:ext cx="119062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1">
                <a:solidFill>
                  <a:srgbClr val="F2F7F5"/>
                </a:solidFill>
                <a:latin typeface="Avenir Next"/>
                <a:ea typeface="Avenir Next"/>
                <a:cs typeface="Avenir Next"/>
              </a:defRPr>
            </a:defPPr>
            <a:lvl1pPr algn="l">
              <a:defRPr sz="1725" b="1">
                <a:solidFill>
                  <a:srgbClr val="F2F7F5"/>
                </a:solidFill>
                <a:latin typeface="Avenir Next"/>
                <a:ea typeface="Avenir Next"/>
                <a:cs typeface="Avenir Next"/>
              </a:defRPr>
            </a:lvl1pPr>
            <a:lvl2pPr algn="l">
              <a:defRPr sz="1725" b="1">
                <a:solidFill>
                  <a:srgbClr val="F2F7F5"/>
                </a:solidFill>
                <a:latin typeface="Avenir Next"/>
                <a:ea typeface="Avenir Next"/>
                <a:cs typeface="Avenir Next"/>
              </a:defRPr>
            </a:lvl2pPr>
            <a:lvl3pPr algn="l">
              <a:defRPr sz="1725" b="1">
                <a:solidFill>
                  <a:srgbClr val="F2F7F5"/>
                </a:solidFill>
                <a:latin typeface="Avenir Next"/>
                <a:ea typeface="Avenir Next"/>
                <a:cs typeface="Avenir Next"/>
              </a:defRPr>
            </a:lvl3pPr>
            <a:lvl4pPr algn="l">
              <a:defRPr sz="1725" b="1">
                <a:solidFill>
                  <a:srgbClr val="F2F7F5"/>
                </a:solidFill>
                <a:latin typeface="Avenir Next"/>
                <a:ea typeface="Avenir Next"/>
                <a:cs typeface="Avenir Next"/>
              </a:defRPr>
            </a:lvl4pPr>
            <a:lvl5pPr algn="l">
              <a:defRPr sz="1725" b="1">
                <a:solidFill>
                  <a:srgbClr val="F2F7F5"/>
                </a:solidFill>
                <a:latin typeface="Avenir Next"/>
                <a:ea typeface="Avenir Next"/>
                <a:cs typeface="Avenir Next"/>
              </a:defRPr>
            </a:lvl5pPr>
            <a:lvl6pPr algn="l">
              <a:defRPr sz="1725" b="1">
                <a:solidFill>
                  <a:srgbClr val="F2F7F5"/>
                </a:solidFill>
                <a:latin typeface="Avenir Next"/>
                <a:ea typeface="Avenir Next"/>
                <a:cs typeface="Avenir Next"/>
              </a:defRPr>
            </a:lvl6pPr>
            <a:lvl7pPr algn="l">
              <a:defRPr sz="1725" b="1">
                <a:solidFill>
                  <a:srgbClr val="F2F7F5"/>
                </a:solidFill>
                <a:latin typeface="Avenir Next"/>
                <a:ea typeface="Avenir Next"/>
                <a:cs typeface="Avenir Next"/>
              </a:defRPr>
            </a:lvl7pPr>
            <a:lvl8pPr algn="l">
              <a:defRPr sz="1725" b="1">
                <a:solidFill>
                  <a:srgbClr val="F2F7F5"/>
                </a:solidFill>
                <a:latin typeface="Avenir Next"/>
                <a:ea typeface="Avenir Next"/>
                <a:cs typeface="Avenir Next"/>
              </a:defRPr>
            </a:lvl8pPr>
            <a:lvl9pPr algn="l">
              <a:defRPr sz="1725" b="1">
                <a:solidFill>
                  <a:srgbClr val="F2F7F5"/>
                </a:solidFill>
                <a:latin typeface="Avenir Next"/>
                <a:ea typeface="Avenir Next"/>
                <a:cs typeface="Avenir Next"/>
              </a:defRPr>
            </a:lvl9pPr>
          </a:lstStyle>
          <a:p xmlns:a="http://schemas.openxmlformats.org/drawingml/2006/main">
            <a:pPr algn="l">
              <a:defRPr sz="1725" b="1">
                <a:solidFill>
                  <a:srgbClr val="F2F7F5"/>
                </a:solidFill>
                <a:latin typeface="Avenir Next"/>
                <a:ea typeface="Avenir Next"/>
                <a:cs typeface="Avenir Next"/>
              </a:defRPr>
            </a:pPr>
            <a:r>
              <a:rPr sz="1725" b="1">
                <a:solidFill>
                  <a:srgbClr val="F2F7F5"/>
                </a:solidFill>
                <a:latin typeface="Avenir Next"/>
                <a:ea typeface="Avenir Next"/>
                <a:cs typeface="Avenir Next"/>
              </a:rPr>
              <a:t>Aprobi</a:t>
            </a:r>
          </a:p>
        </p:txBody>
      </p:sp>
      <p:cxnSp>
        <p:nvCxnSpPr>
          <p:cNvPr id="29" name="">
            <a:extLst xmlns:a="http://schemas.openxmlformats.org/drawingml/2006/main">
              <a:ext uri="{FF2B5EF4-FFF2-40B4-BE49-F238E27FC236}">
                <a16:creationId xmlns:a16="http://schemas.microsoft.com/office/drawing/2014/main" id="{0027FA63-6C75-409B-9AC4-FE68EE1FA2BD}"/>
              </a:ext>
            </a:extLst>
          </p:cNvPr>
          <p:cNvCxnSpPr/>
          <p:nvPr/>
        </p:nvCxnSpPr>
        <p:spPr>
          <a:xfrm xmlns:a="http://schemas.openxmlformats.org/drawingml/2006/main">
            <a:off x="8524875" y="2762250"/>
            <a:ext cx="400050" cy="0"/>
          </a:xfrm>
          <a:prstGeom xmlns:a="http://schemas.openxmlformats.org/drawingml/2006/main" prst="straightConnector1">
            <a:avLst/>
          </a:prstGeom>
          <a:ln xmlns:a="http://schemas.openxmlformats.org/drawingml/2006/main" w="19050">
            <a:solidFill>
              <a:srgbClr val="72DCEB"/>
            </a:solidFill>
            <a:tailEnd type="arrow" w="sm" len="sm"/>
          </a:ln>
        </p:spPr>
      </p:cxnSp>
      <p:sp>
        <p:nvSpPr>
          <p:cNvPr id="30" name="">
            <a:extLst xmlns:a="http://schemas.openxmlformats.org/drawingml/2006/main">
              <a:ext uri="{FF2B5EF4-FFF2-40B4-BE49-F238E27FC236}">
                <a16:creationId xmlns:a16="http://schemas.microsoft.com/office/drawing/2014/main" id="{119D3CE8-C329-4690-918E-597E267F12E3}"/>
              </a:ext>
            </a:extLst>
          </p:cNvPr>
          <p:cNvSpPr>
            <a:spLocks xmlns:a="http://schemas.openxmlformats.org/drawingml/2006/main" noGrp="1"/>
          </p:cNvSpPr>
          <p:nvPr/>
        </p:nvSpPr>
        <p:spPr>
          <a:xfrm xmlns:a="http://schemas.openxmlformats.org/drawingml/2006/main">
            <a:off x="9048750" y="2571750"/>
            <a:ext cx="2286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75" b="1">
                <a:solidFill>
                  <a:srgbClr val="F2F7F5"/>
                </a:solidFill>
                <a:latin typeface="Avenir Next"/>
                <a:ea typeface="Avenir Next"/>
                <a:cs typeface="Avenir Next"/>
              </a:defRPr>
            </a:defPPr>
            <a:lvl1pPr algn="l">
              <a:defRPr sz="1575" b="1">
                <a:solidFill>
                  <a:srgbClr val="F2F7F5"/>
                </a:solidFill>
                <a:latin typeface="Avenir Next"/>
                <a:ea typeface="Avenir Next"/>
                <a:cs typeface="Avenir Next"/>
              </a:defRPr>
            </a:lvl1pPr>
            <a:lvl2pPr algn="l">
              <a:defRPr sz="1575" b="1">
                <a:solidFill>
                  <a:srgbClr val="F2F7F5"/>
                </a:solidFill>
                <a:latin typeface="Avenir Next"/>
                <a:ea typeface="Avenir Next"/>
                <a:cs typeface="Avenir Next"/>
              </a:defRPr>
            </a:lvl2pPr>
            <a:lvl3pPr algn="l">
              <a:defRPr sz="1575" b="1">
                <a:solidFill>
                  <a:srgbClr val="F2F7F5"/>
                </a:solidFill>
                <a:latin typeface="Avenir Next"/>
                <a:ea typeface="Avenir Next"/>
                <a:cs typeface="Avenir Next"/>
              </a:defRPr>
            </a:lvl3pPr>
            <a:lvl4pPr algn="l">
              <a:defRPr sz="1575" b="1">
                <a:solidFill>
                  <a:srgbClr val="F2F7F5"/>
                </a:solidFill>
                <a:latin typeface="Avenir Next"/>
                <a:ea typeface="Avenir Next"/>
                <a:cs typeface="Avenir Next"/>
              </a:defRPr>
            </a:lvl4pPr>
            <a:lvl5pPr algn="l">
              <a:defRPr sz="1575" b="1">
                <a:solidFill>
                  <a:srgbClr val="F2F7F5"/>
                </a:solidFill>
                <a:latin typeface="Avenir Next"/>
                <a:ea typeface="Avenir Next"/>
                <a:cs typeface="Avenir Next"/>
              </a:defRPr>
            </a:lvl5pPr>
            <a:lvl6pPr algn="l">
              <a:defRPr sz="1575" b="1">
                <a:solidFill>
                  <a:srgbClr val="F2F7F5"/>
                </a:solidFill>
                <a:latin typeface="Avenir Next"/>
                <a:ea typeface="Avenir Next"/>
                <a:cs typeface="Avenir Next"/>
              </a:defRPr>
            </a:lvl6pPr>
            <a:lvl7pPr algn="l">
              <a:defRPr sz="1575" b="1">
                <a:solidFill>
                  <a:srgbClr val="F2F7F5"/>
                </a:solidFill>
                <a:latin typeface="Avenir Next"/>
                <a:ea typeface="Avenir Next"/>
                <a:cs typeface="Avenir Next"/>
              </a:defRPr>
            </a:lvl7pPr>
            <a:lvl8pPr algn="l">
              <a:defRPr sz="1575" b="1">
                <a:solidFill>
                  <a:srgbClr val="F2F7F5"/>
                </a:solidFill>
                <a:latin typeface="Avenir Next"/>
                <a:ea typeface="Avenir Next"/>
                <a:cs typeface="Avenir Next"/>
              </a:defRPr>
            </a:lvl8pPr>
            <a:lvl9pPr algn="l">
              <a:defRPr sz="1575" b="1">
                <a:solidFill>
                  <a:srgbClr val="F2F7F5"/>
                </a:solidFill>
                <a:latin typeface="Avenir Next"/>
                <a:ea typeface="Avenir Next"/>
                <a:cs typeface="Avenir Next"/>
              </a:defRPr>
            </a:lvl9pPr>
          </a:lstStyle>
          <a:p xmlns:a="http://schemas.openxmlformats.org/drawingml/2006/main">
            <a:pPr algn="l">
              <a:defRPr sz="1575" b="1">
                <a:solidFill>
                  <a:srgbClr val="F2F7F5"/>
                </a:solidFill>
                <a:latin typeface="Avenir Next"/>
                <a:ea typeface="Avenir Next"/>
                <a:cs typeface="Avenir Next"/>
              </a:defRPr>
            </a:pPr>
            <a:r>
              <a:rPr sz="1575" b="1">
                <a:solidFill>
                  <a:srgbClr val="F2F7F5"/>
                </a:solidFill>
                <a:latin typeface="Avenir Next"/>
                <a:ea typeface="Avenir Next"/>
                <a:cs typeface="Avenir Next"/>
              </a:rPr>
              <a:t>Așteptăm confirmarea</a:t>
            </a:r>
          </a:p>
          <a:p xmlns:a="http://schemas.openxmlformats.org/drawingml/2006/main">
            <a:pPr algn="l">
              <a:defRPr sz="1575" b="1">
                <a:solidFill>
                  <a:srgbClr val="F2F7F5"/>
                </a:solidFill>
                <a:latin typeface="Avenir Next"/>
                <a:ea typeface="Avenir Next"/>
                <a:cs typeface="Avenir Next"/>
              </a:defRPr>
            </a:pPr>
            <a:r>
              <a:rPr sz="1575" b="1">
                <a:solidFill>
                  <a:srgbClr val="F2F7F5"/>
                </a:solidFill>
                <a:latin typeface="Avenir Next"/>
                <a:ea typeface="Avenir Next"/>
                <a:cs typeface="Avenir Next"/>
              </a:rPr>
              <a:t>furnizorului</a:t>
            </a:r>
          </a:p>
        </p:txBody>
      </p:sp>
      <p:sp>
        <p:nvSpPr>
          <p:cNvPr id="31" name="">
            <a:extLst xmlns:a="http://schemas.openxmlformats.org/drawingml/2006/main">
              <a:ext uri="{FF2B5EF4-FFF2-40B4-BE49-F238E27FC236}">
                <a16:creationId xmlns:a16="http://schemas.microsoft.com/office/drawing/2014/main" id="{BE24599E-94D4-4CA5-8799-E5343E64CE71}"/>
              </a:ext>
            </a:extLst>
          </p:cNvPr>
          <p:cNvSpPr>
            <a:spLocks xmlns:a="http://schemas.openxmlformats.org/drawingml/2006/main" noGrp="1"/>
          </p:cNvSpPr>
          <p:nvPr/>
        </p:nvSpPr>
        <p:spPr>
          <a:xfrm xmlns:a="http://schemas.openxmlformats.org/drawingml/2006/main">
            <a:off x="4762500" y="3714750"/>
            <a:ext cx="6381750" cy="1524000"/>
          </a:xfrm>
          <a:prstGeom xmlns:a="http://schemas.openxmlformats.org/drawingml/2006/main" prst="roundRect">
            <a:avLst>
              <a:gd name="adj" fmla="val 5000"/>
            </a:avLst>
          </a:prstGeom>
          <a:solidFill xmlns:a="http://schemas.openxmlformats.org/drawingml/2006/main">
            <a:srgbClr val="10292E"/>
          </a:solidFill>
          <a:ln xmlns:a="http://schemas.openxmlformats.org/drawingml/2006/main" w="19050">
            <a:solidFill>
              <a:srgbClr val="42666A"/>
            </a:solidFill>
          </a:ln>
        </p:spPr>
      </p:sp>
      <p:sp>
        <p:nvSpPr>
          <p:cNvPr id="32" name="">
            <a:extLst xmlns:a="http://schemas.openxmlformats.org/drawingml/2006/main">
              <a:ext uri="{FF2B5EF4-FFF2-40B4-BE49-F238E27FC236}">
                <a16:creationId xmlns:a16="http://schemas.microsoft.com/office/drawing/2014/main" id="{9716144C-0DFB-40A2-92E3-94F0B192965E}"/>
              </a:ext>
            </a:extLst>
          </p:cNvPr>
          <p:cNvSpPr>
            <a:spLocks xmlns:a="http://schemas.openxmlformats.org/drawingml/2006/main" noGrp="1"/>
          </p:cNvSpPr>
          <p:nvPr/>
        </p:nvSpPr>
        <p:spPr>
          <a:xfrm xmlns:a="http://schemas.openxmlformats.org/drawingml/2006/main">
            <a:off x="4953000" y="3886200"/>
            <a:ext cx="5905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1">
                <a:solidFill>
                  <a:srgbClr val="8CEBC5"/>
                </a:solidFill>
                <a:latin typeface="Avenir Next"/>
                <a:ea typeface="Avenir Next"/>
                <a:cs typeface="Avenir Next"/>
              </a:defRPr>
            </a:defPPr>
            <a:lvl1pPr algn="l">
              <a:defRPr sz="1350" b="1">
                <a:solidFill>
                  <a:srgbClr val="8CEBC5"/>
                </a:solidFill>
                <a:latin typeface="Avenir Next"/>
                <a:ea typeface="Avenir Next"/>
                <a:cs typeface="Avenir Next"/>
              </a:defRPr>
            </a:lvl1pPr>
            <a:lvl2pPr algn="l">
              <a:defRPr sz="1350" b="1">
                <a:solidFill>
                  <a:srgbClr val="8CEBC5"/>
                </a:solidFill>
                <a:latin typeface="Avenir Next"/>
                <a:ea typeface="Avenir Next"/>
                <a:cs typeface="Avenir Next"/>
              </a:defRPr>
            </a:lvl2pPr>
            <a:lvl3pPr algn="l">
              <a:defRPr sz="1350" b="1">
                <a:solidFill>
                  <a:srgbClr val="8CEBC5"/>
                </a:solidFill>
                <a:latin typeface="Avenir Next"/>
                <a:ea typeface="Avenir Next"/>
                <a:cs typeface="Avenir Next"/>
              </a:defRPr>
            </a:lvl3pPr>
            <a:lvl4pPr algn="l">
              <a:defRPr sz="1350" b="1">
                <a:solidFill>
                  <a:srgbClr val="8CEBC5"/>
                </a:solidFill>
                <a:latin typeface="Avenir Next"/>
                <a:ea typeface="Avenir Next"/>
                <a:cs typeface="Avenir Next"/>
              </a:defRPr>
            </a:lvl4pPr>
            <a:lvl5pPr algn="l">
              <a:defRPr sz="1350" b="1">
                <a:solidFill>
                  <a:srgbClr val="8CEBC5"/>
                </a:solidFill>
                <a:latin typeface="Avenir Next"/>
                <a:ea typeface="Avenir Next"/>
                <a:cs typeface="Avenir Next"/>
              </a:defRPr>
            </a:lvl5pPr>
            <a:lvl6pPr algn="l">
              <a:defRPr sz="1350" b="1">
                <a:solidFill>
                  <a:srgbClr val="8CEBC5"/>
                </a:solidFill>
                <a:latin typeface="Avenir Next"/>
                <a:ea typeface="Avenir Next"/>
                <a:cs typeface="Avenir Next"/>
              </a:defRPr>
            </a:lvl6pPr>
            <a:lvl7pPr algn="l">
              <a:defRPr sz="1350" b="1">
                <a:solidFill>
                  <a:srgbClr val="8CEBC5"/>
                </a:solidFill>
                <a:latin typeface="Avenir Next"/>
                <a:ea typeface="Avenir Next"/>
                <a:cs typeface="Avenir Next"/>
              </a:defRPr>
            </a:lvl7pPr>
            <a:lvl8pPr algn="l">
              <a:defRPr sz="1350" b="1">
                <a:solidFill>
                  <a:srgbClr val="8CEBC5"/>
                </a:solidFill>
                <a:latin typeface="Avenir Next"/>
                <a:ea typeface="Avenir Next"/>
                <a:cs typeface="Avenir Next"/>
              </a:defRPr>
            </a:lvl8pPr>
            <a:lvl9pPr algn="l">
              <a:defRPr sz="1350" b="1">
                <a:solidFill>
                  <a:srgbClr val="8CEBC5"/>
                </a:solidFill>
                <a:latin typeface="Avenir Next"/>
                <a:ea typeface="Avenir Next"/>
                <a:cs typeface="Avenir Next"/>
              </a:defRPr>
            </a:lvl9pPr>
          </a:lstStyle>
          <a:p xmlns:a="http://schemas.openxmlformats.org/drawingml/2006/main">
            <a:pPr algn="l">
              <a:defRPr sz="1350" b="1">
                <a:solidFill>
                  <a:srgbClr val="8CEBC5"/>
                </a:solidFill>
                <a:latin typeface="Avenir Next"/>
                <a:ea typeface="Avenir Next"/>
                <a:cs typeface="Avenir Next"/>
              </a:defRPr>
            </a:pPr>
            <a:r>
              <a:rPr sz="1350" b="1">
                <a:solidFill>
                  <a:srgbClr val="8CEBC5"/>
                </a:solidFill>
                <a:latin typeface="Avenir Next"/>
                <a:ea typeface="Avenir Next"/>
                <a:cs typeface="Avenir Next"/>
              </a:rPr>
              <a:t>DEPENDENȚĂ  /  DECOR</a:t>
            </a:r>
          </a:p>
        </p:txBody>
      </p:sp>
      <p:sp>
        <p:nvSpPr>
          <p:cNvPr id="33" name="">
            <a:extLst xmlns:a="http://schemas.openxmlformats.org/drawingml/2006/main">
              <a:ext uri="{FF2B5EF4-FFF2-40B4-BE49-F238E27FC236}">
                <a16:creationId xmlns:a16="http://schemas.microsoft.com/office/drawing/2014/main" id="{5D7CA685-B6D8-4EB2-A43C-64F95B36B0DA}"/>
              </a:ext>
            </a:extLst>
          </p:cNvPr>
          <p:cNvSpPr>
            <a:spLocks xmlns:a="http://schemas.openxmlformats.org/drawingml/2006/main" noGrp="1"/>
          </p:cNvSpPr>
          <p:nvPr/>
        </p:nvSpPr>
        <p:spPr>
          <a:xfrm xmlns:a="http://schemas.openxmlformats.org/drawingml/2006/main">
            <a:off x="4953000" y="4276725"/>
            <a:ext cx="59055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0">
                <a:solidFill>
                  <a:srgbClr val="F2F7F5"/>
                </a:solidFill>
                <a:latin typeface="Avenir Next"/>
                <a:ea typeface="Avenir Next"/>
                <a:cs typeface="Avenir Next"/>
              </a:defRPr>
            </a:defPPr>
            <a:lvl1pPr algn="l">
              <a:defRPr sz="1650" b="0">
                <a:solidFill>
                  <a:srgbClr val="F2F7F5"/>
                </a:solidFill>
                <a:latin typeface="Avenir Next"/>
                <a:ea typeface="Avenir Next"/>
                <a:cs typeface="Avenir Next"/>
              </a:defRPr>
            </a:lvl1pPr>
            <a:lvl2pPr algn="l">
              <a:defRPr sz="1650" b="0">
                <a:solidFill>
                  <a:srgbClr val="F2F7F5"/>
                </a:solidFill>
                <a:latin typeface="Avenir Next"/>
                <a:ea typeface="Avenir Next"/>
                <a:cs typeface="Avenir Next"/>
              </a:defRPr>
            </a:lvl2pPr>
            <a:lvl3pPr algn="l">
              <a:defRPr sz="1650" b="0">
                <a:solidFill>
                  <a:srgbClr val="F2F7F5"/>
                </a:solidFill>
                <a:latin typeface="Avenir Next"/>
                <a:ea typeface="Avenir Next"/>
                <a:cs typeface="Avenir Next"/>
              </a:defRPr>
            </a:lvl3pPr>
            <a:lvl4pPr algn="l">
              <a:defRPr sz="1650" b="0">
                <a:solidFill>
                  <a:srgbClr val="F2F7F5"/>
                </a:solidFill>
                <a:latin typeface="Avenir Next"/>
                <a:ea typeface="Avenir Next"/>
                <a:cs typeface="Avenir Next"/>
              </a:defRPr>
            </a:lvl4pPr>
            <a:lvl5pPr algn="l">
              <a:defRPr sz="1650" b="0">
                <a:solidFill>
                  <a:srgbClr val="F2F7F5"/>
                </a:solidFill>
                <a:latin typeface="Avenir Next"/>
                <a:ea typeface="Avenir Next"/>
                <a:cs typeface="Avenir Next"/>
              </a:defRPr>
            </a:lvl5pPr>
            <a:lvl6pPr algn="l">
              <a:defRPr sz="1650" b="0">
                <a:solidFill>
                  <a:srgbClr val="F2F7F5"/>
                </a:solidFill>
                <a:latin typeface="Avenir Next"/>
                <a:ea typeface="Avenir Next"/>
                <a:cs typeface="Avenir Next"/>
              </a:defRPr>
            </a:lvl6pPr>
            <a:lvl7pPr algn="l">
              <a:defRPr sz="1650" b="0">
                <a:solidFill>
                  <a:srgbClr val="F2F7F5"/>
                </a:solidFill>
                <a:latin typeface="Avenir Next"/>
                <a:ea typeface="Avenir Next"/>
                <a:cs typeface="Avenir Next"/>
              </a:defRPr>
            </a:lvl7pPr>
            <a:lvl8pPr algn="l">
              <a:defRPr sz="1650" b="0">
                <a:solidFill>
                  <a:srgbClr val="F2F7F5"/>
                </a:solidFill>
                <a:latin typeface="Avenir Next"/>
                <a:ea typeface="Avenir Next"/>
                <a:cs typeface="Avenir Next"/>
              </a:defRPr>
            </a:lvl8pPr>
            <a:lvl9pPr algn="l">
              <a:defRPr sz="1650" b="0">
                <a:solidFill>
                  <a:srgbClr val="F2F7F5"/>
                </a:solidFill>
                <a:latin typeface="Avenir Next"/>
                <a:ea typeface="Avenir Next"/>
                <a:cs typeface="Avenir Next"/>
              </a:defRPr>
            </a:lvl9pPr>
          </a:lstStyle>
          <a:p xmlns:a="http://schemas.openxmlformats.org/drawingml/2006/main">
            <a:pPr algn="l">
              <a:defRPr sz="1650" b="0">
                <a:solidFill>
                  <a:srgbClr val="F2F7F5"/>
                </a:solidFill>
                <a:latin typeface="Avenir Next"/>
                <a:ea typeface="Avenir Next"/>
                <a:cs typeface="Avenir Next"/>
              </a:defRPr>
            </a:pPr>
            <a:r>
              <a:rPr sz="1650" b="0">
                <a:solidFill>
                  <a:srgbClr val="F2F7F5"/>
                </a:solidFill>
                <a:latin typeface="Avenir Next"/>
                <a:ea typeface="Avenir Next"/>
                <a:cs typeface="Avenir Next"/>
              </a:rPr>
              <a:t>Acces pentru montaj: cu 2 ore înainte de eveniment. Locația confirmă intervalul cu 7 zile înainte.</a:t>
            </a:r>
          </a:p>
        </p:txBody>
      </p:sp>
      <p:sp>
        <p:nvSpPr>
          <p:cNvPr id="34" name="">
            <a:extLst xmlns:a="http://schemas.openxmlformats.org/drawingml/2006/main">
              <a:ext uri="{FF2B5EF4-FFF2-40B4-BE49-F238E27FC236}">
                <a16:creationId xmlns:a16="http://schemas.microsoft.com/office/drawing/2014/main" id="{8DAEE71C-A150-4C96-BE56-BF3A606349EE}"/>
              </a:ext>
            </a:extLst>
          </p:cNvPr>
          <p:cNvSpPr>
            <a:spLocks xmlns:a="http://schemas.openxmlformats.org/drawingml/2006/main" noGrp="1"/>
          </p:cNvSpPr>
          <p:nvPr/>
        </p:nvSpPr>
        <p:spPr>
          <a:xfrm xmlns:a="http://schemas.openxmlformats.org/drawingml/2006/main">
            <a:off x="4762500" y="5572125"/>
            <a:ext cx="6381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75" b="1">
                <a:solidFill>
                  <a:srgbClr val="F2F7F5"/>
                </a:solidFill>
                <a:latin typeface="Avenir Next"/>
                <a:ea typeface="Avenir Next"/>
                <a:cs typeface="Avenir Next"/>
              </a:defRPr>
            </a:defPPr>
            <a:lvl1pPr algn="l">
              <a:defRPr sz="1575" b="1">
                <a:solidFill>
                  <a:srgbClr val="F2F7F5"/>
                </a:solidFill>
                <a:latin typeface="Avenir Next"/>
                <a:ea typeface="Avenir Next"/>
                <a:cs typeface="Avenir Next"/>
              </a:defRPr>
            </a:lvl1pPr>
            <a:lvl2pPr algn="l">
              <a:defRPr sz="1575" b="1">
                <a:solidFill>
                  <a:srgbClr val="F2F7F5"/>
                </a:solidFill>
                <a:latin typeface="Avenir Next"/>
                <a:ea typeface="Avenir Next"/>
                <a:cs typeface="Avenir Next"/>
              </a:defRPr>
            </a:lvl2pPr>
            <a:lvl3pPr algn="l">
              <a:defRPr sz="1575" b="1">
                <a:solidFill>
                  <a:srgbClr val="F2F7F5"/>
                </a:solidFill>
                <a:latin typeface="Avenir Next"/>
                <a:ea typeface="Avenir Next"/>
                <a:cs typeface="Avenir Next"/>
              </a:defRPr>
            </a:lvl3pPr>
            <a:lvl4pPr algn="l">
              <a:defRPr sz="1575" b="1">
                <a:solidFill>
                  <a:srgbClr val="F2F7F5"/>
                </a:solidFill>
                <a:latin typeface="Avenir Next"/>
                <a:ea typeface="Avenir Next"/>
                <a:cs typeface="Avenir Next"/>
              </a:defRPr>
            </a:lvl4pPr>
            <a:lvl5pPr algn="l">
              <a:defRPr sz="1575" b="1">
                <a:solidFill>
                  <a:srgbClr val="F2F7F5"/>
                </a:solidFill>
                <a:latin typeface="Avenir Next"/>
                <a:ea typeface="Avenir Next"/>
                <a:cs typeface="Avenir Next"/>
              </a:defRPr>
            </a:lvl5pPr>
            <a:lvl6pPr algn="l">
              <a:defRPr sz="1575" b="1">
                <a:solidFill>
                  <a:srgbClr val="F2F7F5"/>
                </a:solidFill>
                <a:latin typeface="Avenir Next"/>
                <a:ea typeface="Avenir Next"/>
                <a:cs typeface="Avenir Next"/>
              </a:defRPr>
            </a:lvl6pPr>
            <a:lvl7pPr algn="l">
              <a:defRPr sz="1575" b="1">
                <a:solidFill>
                  <a:srgbClr val="F2F7F5"/>
                </a:solidFill>
                <a:latin typeface="Avenir Next"/>
                <a:ea typeface="Avenir Next"/>
                <a:cs typeface="Avenir Next"/>
              </a:defRPr>
            </a:lvl7pPr>
            <a:lvl8pPr algn="l">
              <a:defRPr sz="1575" b="1">
                <a:solidFill>
                  <a:srgbClr val="F2F7F5"/>
                </a:solidFill>
                <a:latin typeface="Avenir Next"/>
                <a:ea typeface="Avenir Next"/>
                <a:cs typeface="Avenir Next"/>
              </a:defRPr>
            </a:lvl8pPr>
            <a:lvl9pPr algn="l">
              <a:defRPr sz="1575" b="1">
                <a:solidFill>
                  <a:srgbClr val="F2F7F5"/>
                </a:solidFill>
                <a:latin typeface="Avenir Next"/>
                <a:ea typeface="Avenir Next"/>
                <a:cs typeface="Avenir Next"/>
              </a:defRPr>
            </a:lvl9pPr>
          </a:lstStyle>
          <a:p xmlns:a="http://schemas.openxmlformats.org/drawingml/2006/main">
            <a:pPr algn="l">
              <a:defRPr sz="1575" b="1">
                <a:solidFill>
                  <a:srgbClr val="F2F7F5"/>
                </a:solidFill>
                <a:latin typeface="Avenir Next"/>
                <a:ea typeface="Avenir Next"/>
                <a:cs typeface="Avenir Next"/>
              </a:defRPr>
            </a:pPr>
            <a:r>
              <a:rPr sz="1575" b="1">
                <a:solidFill>
                  <a:srgbClr val="F2F7F5"/>
                </a:solidFill>
                <a:latin typeface="Avenir Next"/>
                <a:ea typeface="Avenir Next"/>
                <a:cs typeface="Avenir Next"/>
              </a:rPr>
              <a:t>După răspuns, decoratorul confirmă ora sosirii.</a:t>
            </a:r>
          </a:p>
        </p:txBody>
      </p:sp>
      <p:sp>
        <p:nvSpPr>
          <p:cNvPr id="35" name="">
            <a:extLst xmlns:a="http://schemas.openxmlformats.org/drawingml/2006/main">
              <a:ext uri="{FF2B5EF4-FFF2-40B4-BE49-F238E27FC236}">
                <a16:creationId xmlns:a16="http://schemas.microsoft.com/office/drawing/2014/main" id="{E75E5F36-A0E9-40A1-809F-6F7614CC1503}"/>
              </a:ext>
            </a:extLst>
          </p:cNvPr>
          <p:cNvSpPr>
            <a:spLocks xmlns:a="http://schemas.openxmlformats.org/drawingml/2006/main" noGrp="1"/>
          </p:cNvSpPr>
          <p:nvPr/>
        </p:nvSpPr>
        <p:spPr>
          <a:xfrm xmlns:a="http://schemas.openxmlformats.org/drawingml/2006/main">
            <a:off x="4762500" y="6200775"/>
            <a:ext cx="6572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BDD0CE"/>
                </a:solidFill>
                <a:latin typeface="Avenir Next"/>
                <a:ea typeface="Avenir Next"/>
                <a:cs typeface="Avenir Next"/>
              </a:defRPr>
            </a:defPPr>
            <a:lvl1pPr algn="l">
              <a:defRPr sz="1200" b="0">
                <a:solidFill>
                  <a:srgbClr val="BDD0CE"/>
                </a:solidFill>
                <a:latin typeface="Avenir Next"/>
                <a:ea typeface="Avenir Next"/>
                <a:cs typeface="Avenir Next"/>
              </a:defRPr>
            </a:lvl1pPr>
            <a:lvl2pPr algn="l">
              <a:defRPr sz="1200" b="0">
                <a:solidFill>
                  <a:srgbClr val="BDD0CE"/>
                </a:solidFill>
                <a:latin typeface="Avenir Next"/>
                <a:ea typeface="Avenir Next"/>
                <a:cs typeface="Avenir Next"/>
              </a:defRPr>
            </a:lvl2pPr>
            <a:lvl3pPr algn="l">
              <a:defRPr sz="1200" b="0">
                <a:solidFill>
                  <a:srgbClr val="BDD0CE"/>
                </a:solidFill>
                <a:latin typeface="Avenir Next"/>
                <a:ea typeface="Avenir Next"/>
                <a:cs typeface="Avenir Next"/>
              </a:defRPr>
            </a:lvl3pPr>
            <a:lvl4pPr algn="l">
              <a:defRPr sz="1200" b="0">
                <a:solidFill>
                  <a:srgbClr val="BDD0CE"/>
                </a:solidFill>
                <a:latin typeface="Avenir Next"/>
                <a:ea typeface="Avenir Next"/>
                <a:cs typeface="Avenir Next"/>
              </a:defRPr>
            </a:lvl4pPr>
            <a:lvl5pPr algn="l">
              <a:defRPr sz="1200" b="0">
                <a:solidFill>
                  <a:srgbClr val="BDD0CE"/>
                </a:solidFill>
                <a:latin typeface="Avenir Next"/>
                <a:ea typeface="Avenir Next"/>
                <a:cs typeface="Avenir Next"/>
              </a:defRPr>
            </a:lvl5pPr>
            <a:lvl6pPr algn="l">
              <a:defRPr sz="1200" b="0">
                <a:solidFill>
                  <a:srgbClr val="BDD0CE"/>
                </a:solidFill>
                <a:latin typeface="Avenir Next"/>
                <a:ea typeface="Avenir Next"/>
                <a:cs typeface="Avenir Next"/>
              </a:defRPr>
            </a:lvl6pPr>
            <a:lvl7pPr algn="l">
              <a:defRPr sz="1200" b="0">
                <a:solidFill>
                  <a:srgbClr val="BDD0CE"/>
                </a:solidFill>
                <a:latin typeface="Avenir Next"/>
                <a:ea typeface="Avenir Next"/>
                <a:cs typeface="Avenir Next"/>
              </a:defRPr>
            </a:lvl7pPr>
            <a:lvl8pPr algn="l">
              <a:defRPr sz="1200" b="0">
                <a:solidFill>
                  <a:srgbClr val="BDD0CE"/>
                </a:solidFill>
                <a:latin typeface="Avenir Next"/>
                <a:ea typeface="Avenir Next"/>
                <a:cs typeface="Avenir Next"/>
              </a:defRPr>
            </a:lvl8pPr>
            <a:lvl9pPr algn="l">
              <a:defRPr sz="1200" b="0">
                <a:solidFill>
                  <a:srgbClr val="BDD0CE"/>
                </a:solidFill>
                <a:latin typeface="Avenir Next"/>
                <a:ea typeface="Avenir Next"/>
                <a:cs typeface="Avenir Next"/>
              </a:defRPr>
            </a:lvl9pPr>
          </a:lstStyle>
          <a:p xmlns:a="http://schemas.openxmlformats.org/drawingml/2006/main">
            <a:pPr algn="l">
              <a:defRPr sz="1200" b="0">
                <a:solidFill>
                  <a:srgbClr val="BDD0CE"/>
                </a:solidFill>
                <a:latin typeface="Avenir Next"/>
                <a:ea typeface="Avenir Next"/>
                <a:cs typeface="Avenir Next"/>
              </a:defRPr>
            </a:pPr>
            <a:r>
              <a:rPr sz="1200" b="0">
                <a:solidFill>
                  <a:srgbClr val="BDD0CE"/>
                </a:solidFill>
                <a:latin typeface="Avenir Next"/>
                <a:ea typeface="Avenir Next"/>
                <a:cs typeface="Avenir Next"/>
              </a:rPr>
              <a:t>Detalii plan și invitați: </a:t>
            </a:r>
            <a:r>
              <a:rPr sz="1200" b="0">
                <a:solidFill>
                  <a:srgbClr val="BDD0CE"/>
                </a:solidFill>
                <a:latin typeface="Avenir Next"/>
                <a:ea typeface="Avenir Next"/>
                <a:cs typeface="Avenir Next"/>
                <a:hlinkClick xmlns:ns0="http://schemas.openxmlformats.org/officeDocument/2006/relationships" ns0:id="rId1000" action="ppaction://hlinksldjump"/>
              </a:rPr>
              <a:t>A04</a:t>
            </a:r>
            <a:r>
              <a:rPr sz="1200" b="0">
                <a:solidFill>
                  <a:srgbClr val="BDD0CE"/>
                </a:solidFill>
                <a:latin typeface="Avenir Next"/>
                <a:ea typeface="Avenir Next"/>
                <a:cs typeface="Avenir Next"/>
              </a:rPr>
              <a:t> / </a:t>
            </a:r>
            <a:r>
              <a:rPr sz="1200" b="0">
                <a:solidFill>
                  <a:srgbClr val="BDD0CE"/>
                </a:solidFill>
                <a:latin typeface="Avenir Next"/>
                <a:ea typeface="Avenir Next"/>
                <a:cs typeface="Avenir Next"/>
                <a:hlinkClick xmlns:ns0="http://schemas.openxmlformats.org/officeDocument/2006/relationships" ns0:id="rId1001" action="ppaction://hlinksldjump"/>
              </a:rPr>
              <a:t>A05</a:t>
            </a:r>
            <a:r>
              <a:rPr sz="1200" b="0">
                <a:solidFill>
                  <a:srgbClr val="BDD0CE"/>
                </a:solidFill>
                <a:latin typeface="Avenir Next"/>
                <a:ea typeface="Avenir Next"/>
                <a:cs typeface="Avenir Next"/>
              </a:rPr>
              <a:t> / </a:t>
            </a:r>
            <a:r>
              <a:rPr sz="1200" b="0">
                <a:solidFill>
                  <a:srgbClr val="BDD0CE"/>
                </a:solidFill>
                <a:latin typeface="Avenir Next"/>
                <a:ea typeface="Avenir Next"/>
                <a:cs typeface="Avenir Next"/>
                <a:hlinkClick xmlns:ns0="http://schemas.openxmlformats.org/officeDocument/2006/relationships" ns0:id="rId1002" action="ppaction://hlinksldjump"/>
              </a:rPr>
              <a:t>A06</a:t>
            </a:r>
          </a:p>
        </p:txBody>
      </p:sp>
      <p:sp xmlns:a="http://schemas.openxmlformats.org/drawingml/2006/main">
        <p:nvSpPr>
          <p:cNvPr id="37" name="Reuno wordmark"/>
          <p:cNvSpPr txBox="1"/>
          <p:nvPr/>
        </p:nvSpPr>
        <p:spPr>
          <a:xfrm>
            <a:off x="10367963" y="342900"/>
            <a:ext cx="1000125" cy="285750"/>
          </a:xfrm>
          <a:prstGeom prst="rect">
            <a:avLst/>
          </a:prstGeom>
          <a:noFill/>
          <a:ln>
            <a:noFill/>
          </a:ln>
        </p:spPr>
        <p:txBody>
          <a:bodyPr wrap="none" lIns="0" tIns="0" rIns="0" bIns="0" anchor="ctr"/>
          <a:lstStyle/>
          <a:p>
            <a:pPr algn="l"/>
            <a:r>
              <a:rPr lang="ro-RO" sz="1500" b="1">
                <a:solidFill>
                  <a:srgbClr val="F3F8F6"/>
                </a:solidFill>
                <a:latin typeface="Avenir Next"/>
              </a:rPr>
              <a:t>Reuno</a:t>
            </a:r>
            <a:endParaRPr lang="ro-RO"/>
          </a:p>
        </p:txBody>
      </p:sp>
    </p:spTree>
    <p:extLst>
      <p:ext uri="{BB962C8B-B14F-4D97-AF65-F5344CB8AC3E}">
        <p14:creationId xmlns:p14="http://schemas.microsoft.com/office/powerpoint/2010/main" val="417425836"/>
      </p:ext>
    </p:extLst>
  </p:cSld>
</p:sld>
</file>

<file path=ppt/slides/slide7.xml><?xml version="1.0" encoding="utf-8"?>
<p:sld xmlns:p="http://schemas.openxmlformats.org/presentationml/2006/main">
  <p:cSld>
    <p:bg>
      <p:bgPr>
        <a:solidFill xmlns:a="http://schemas.openxmlformats.org/drawingml/2006/main">
          <a:srgbClr val="07181C"/>
        </a:solidFill>
      </p:bgPr>
    </p:bg>
    <p:spTree>
      <p:nvGrpSpPr>
        <p:cNvPr id="1" name=""/>
        <p:cNvGrpSpPr/>
        <p:nvPr/>
      </p:nvGrpSpPr>
      <p:grpSpPr>
        <a:xfrm xmlns:a="http://schemas.openxmlformats.org/drawingml/2006/main"/>
      </p:grpSpPr>
      <p:pic>
        <p:nvPicPr>
          <p:cNvPr id="34" name="">
            <a:extLst xmlns:a="http://schemas.openxmlformats.org/drawingml/2006/main">
              <a:ext uri="{FF2B5EF4-FFF2-40B4-BE49-F238E27FC236}">
                <a16:creationId xmlns:a16="http://schemas.microsoft.com/office/drawing/2014/main" id="{179BB3D5-F538-4FDF-950B-6015D45F6917}"/>
              </a:ext>
            </a:extLst>
          </p:cNvPr>
          <p:cNvPicPr>
            <a:picLocks xmlns:a="http://schemas.openxmlformats.org/drawingml/2006/main" noChangeAspect="1"/>
          </p:cNvPicPr>
          <p:nvPr/>
        </p:nvPicPr>
        <p:blipFill>
          <a:blip xmlns:r="http://schemas.openxmlformats.org/officeDocument/2006/relationships" xmlns:a="http://schemas.openxmlformats.org/drawingml/2006/main" r:embed="Re315774fbe9c4404"/>
          <ns0:srcRect xmlns:ns0="http://schemas.openxmlformats.org/drawingml/2006/main" r="71000"/>
          <a:stretch xmlns:a="http://schemas.openxmlformats.org/drawingml/2006/main"/>
        </p:blipFill>
        <p:spPr>
          <a:xfrm xmlns:a="http://schemas.openxmlformats.org/drawingml/2006/main">
            <a:off x="9953625" y="238125"/>
            <a:ext cx="414338" cy="47625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2F84DCE-F7A0-4A65-8B0E-187EF89FE333}"/>
              </a:ext>
            </a:extLst>
          </p:cNvPr>
          <p:cNvSpPr>
            <a:spLocks xmlns:a="http://schemas.openxmlformats.org/drawingml/2006/main" noGrp="1"/>
          </p:cNvSpPr>
          <p:nvPr/>
        </p:nvSpPr>
        <p:spPr>
          <a:xfrm xmlns:a="http://schemas.openxmlformats.org/drawingml/2006/main">
            <a:off x="609600" y="371475"/>
            <a:ext cx="809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1">
                <a:solidFill>
                  <a:srgbClr val="8CEBC5"/>
                </a:solidFill>
                <a:latin typeface="Avenir Next"/>
                <a:ea typeface="Avenir Next"/>
                <a:cs typeface="Avenir Next"/>
              </a:defRPr>
            </a:defPPr>
            <a:lvl1pPr algn="l">
              <a:defRPr sz="1350" b="1">
                <a:solidFill>
                  <a:srgbClr val="8CEBC5"/>
                </a:solidFill>
                <a:latin typeface="Avenir Next"/>
                <a:ea typeface="Avenir Next"/>
                <a:cs typeface="Avenir Next"/>
              </a:defRPr>
            </a:lvl1pPr>
            <a:lvl2pPr algn="l">
              <a:defRPr sz="1350" b="1">
                <a:solidFill>
                  <a:srgbClr val="8CEBC5"/>
                </a:solidFill>
                <a:latin typeface="Avenir Next"/>
                <a:ea typeface="Avenir Next"/>
                <a:cs typeface="Avenir Next"/>
              </a:defRPr>
            </a:lvl2pPr>
            <a:lvl3pPr algn="l">
              <a:defRPr sz="1350" b="1">
                <a:solidFill>
                  <a:srgbClr val="8CEBC5"/>
                </a:solidFill>
                <a:latin typeface="Avenir Next"/>
                <a:ea typeface="Avenir Next"/>
                <a:cs typeface="Avenir Next"/>
              </a:defRPr>
            </a:lvl3pPr>
            <a:lvl4pPr algn="l">
              <a:defRPr sz="1350" b="1">
                <a:solidFill>
                  <a:srgbClr val="8CEBC5"/>
                </a:solidFill>
                <a:latin typeface="Avenir Next"/>
                <a:ea typeface="Avenir Next"/>
                <a:cs typeface="Avenir Next"/>
              </a:defRPr>
            </a:lvl4pPr>
            <a:lvl5pPr algn="l">
              <a:defRPr sz="1350" b="1">
                <a:solidFill>
                  <a:srgbClr val="8CEBC5"/>
                </a:solidFill>
                <a:latin typeface="Avenir Next"/>
                <a:ea typeface="Avenir Next"/>
                <a:cs typeface="Avenir Next"/>
              </a:defRPr>
            </a:lvl5pPr>
            <a:lvl6pPr algn="l">
              <a:defRPr sz="1350" b="1">
                <a:solidFill>
                  <a:srgbClr val="8CEBC5"/>
                </a:solidFill>
                <a:latin typeface="Avenir Next"/>
                <a:ea typeface="Avenir Next"/>
                <a:cs typeface="Avenir Next"/>
              </a:defRPr>
            </a:lvl6pPr>
            <a:lvl7pPr algn="l">
              <a:defRPr sz="1350" b="1">
                <a:solidFill>
                  <a:srgbClr val="8CEBC5"/>
                </a:solidFill>
                <a:latin typeface="Avenir Next"/>
                <a:ea typeface="Avenir Next"/>
                <a:cs typeface="Avenir Next"/>
              </a:defRPr>
            </a:lvl7pPr>
            <a:lvl8pPr algn="l">
              <a:defRPr sz="1350" b="1">
                <a:solidFill>
                  <a:srgbClr val="8CEBC5"/>
                </a:solidFill>
                <a:latin typeface="Avenir Next"/>
                <a:ea typeface="Avenir Next"/>
                <a:cs typeface="Avenir Next"/>
              </a:defRPr>
            </a:lvl8pPr>
            <a:lvl9pPr algn="l">
              <a:defRPr sz="1350" b="1">
                <a:solidFill>
                  <a:srgbClr val="8CEBC5"/>
                </a:solidFill>
                <a:latin typeface="Avenir Next"/>
                <a:ea typeface="Avenir Next"/>
                <a:cs typeface="Avenir Next"/>
              </a:defRPr>
            </a:lvl9pPr>
          </a:lstStyle>
          <a:p xmlns:a="http://schemas.openxmlformats.org/drawingml/2006/main">
            <a:pPr algn="l">
              <a:defRPr sz="1350" b="1">
                <a:solidFill>
                  <a:srgbClr val="8CEBC5"/>
                </a:solidFill>
                <a:latin typeface="Avenir Next"/>
                <a:ea typeface="Avenir Next"/>
                <a:cs typeface="Avenir Next"/>
              </a:defRPr>
            </a:pPr>
            <a:r>
              <a:rPr sz="1350" b="1">
                <a:solidFill>
                  <a:srgbClr val="8CEBC5"/>
                </a:solidFill>
                <a:latin typeface="Avenir Next"/>
                <a:ea typeface="Avenir Next"/>
                <a:cs typeface="Avenir Next"/>
              </a:rPr>
              <a:t>4  /  SCHIMBĂRI ȘI ÎNCHEIERE  /  EXEMPLU</a:t>
            </a:r>
          </a:p>
        </p:txBody>
      </p:sp>
      <p:sp>
        <p:nvSpPr>
          <p:cNvPr id="3" name="">
            <a:extLst xmlns:a="http://schemas.openxmlformats.org/drawingml/2006/main">
              <a:ext uri="{FF2B5EF4-FFF2-40B4-BE49-F238E27FC236}">
                <a16:creationId xmlns:a16="http://schemas.microsoft.com/office/drawing/2014/main" id="{BDA0D0A5-EE04-4B8E-920A-4FE029841448}"/>
              </a:ext>
            </a:extLst>
          </p:cNvPr>
          <p:cNvSpPr>
            <a:spLocks xmlns:a="http://schemas.openxmlformats.org/drawingml/2006/main" noGrp="1"/>
          </p:cNvSpPr>
          <p:nvPr/>
        </p:nvSpPr>
        <p:spPr>
          <a:xfrm xmlns:a="http://schemas.openxmlformats.org/drawingml/2006/main">
            <a:off x="11239500" y="6477000"/>
            <a:ext cx="47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125" b="0">
                <a:solidFill>
                  <a:srgbClr val="BDD0CE"/>
                </a:solidFill>
                <a:latin typeface="Avenir Next"/>
                <a:ea typeface="Avenir Next"/>
                <a:cs typeface="Avenir Next"/>
              </a:defRPr>
            </a:defPPr>
            <a:lvl1pPr algn="l">
              <a:defRPr sz="1125" b="0">
                <a:solidFill>
                  <a:srgbClr val="BDD0CE"/>
                </a:solidFill>
                <a:latin typeface="Avenir Next"/>
                <a:ea typeface="Avenir Next"/>
                <a:cs typeface="Avenir Next"/>
              </a:defRPr>
            </a:lvl1pPr>
            <a:lvl2pPr algn="l">
              <a:defRPr sz="1125" b="0">
                <a:solidFill>
                  <a:srgbClr val="BDD0CE"/>
                </a:solidFill>
                <a:latin typeface="Avenir Next"/>
                <a:ea typeface="Avenir Next"/>
                <a:cs typeface="Avenir Next"/>
              </a:defRPr>
            </a:lvl2pPr>
            <a:lvl3pPr algn="l">
              <a:defRPr sz="1125" b="0">
                <a:solidFill>
                  <a:srgbClr val="BDD0CE"/>
                </a:solidFill>
                <a:latin typeface="Avenir Next"/>
                <a:ea typeface="Avenir Next"/>
                <a:cs typeface="Avenir Next"/>
              </a:defRPr>
            </a:lvl3pPr>
            <a:lvl4pPr algn="l">
              <a:defRPr sz="1125" b="0">
                <a:solidFill>
                  <a:srgbClr val="BDD0CE"/>
                </a:solidFill>
                <a:latin typeface="Avenir Next"/>
                <a:ea typeface="Avenir Next"/>
                <a:cs typeface="Avenir Next"/>
              </a:defRPr>
            </a:lvl4pPr>
            <a:lvl5pPr algn="l">
              <a:defRPr sz="1125" b="0">
                <a:solidFill>
                  <a:srgbClr val="BDD0CE"/>
                </a:solidFill>
                <a:latin typeface="Avenir Next"/>
                <a:ea typeface="Avenir Next"/>
                <a:cs typeface="Avenir Next"/>
              </a:defRPr>
            </a:lvl5pPr>
            <a:lvl6pPr algn="l">
              <a:defRPr sz="1125" b="0">
                <a:solidFill>
                  <a:srgbClr val="BDD0CE"/>
                </a:solidFill>
                <a:latin typeface="Avenir Next"/>
                <a:ea typeface="Avenir Next"/>
                <a:cs typeface="Avenir Next"/>
              </a:defRPr>
            </a:lvl6pPr>
            <a:lvl7pPr algn="l">
              <a:defRPr sz="1125" b="0">
                <a:solidFill>
                  <a:srgbClr val="BDD0CE"/>
                </a:solidFill>
                <a:latin typeface="Avenir Next"/>
                <a:ea typeface="Avenir Next"/>
                <a:cs typeface="Avenir Next"/>
              </a:defRPr>
            </a:lvl7pPr>
            <a:lvl8pPr algn="l">
              <a:defRPr sz="1125" b="0">
                <a:solidFill>
                  <a:srgbClr val="BDD0CE"/>
                </a:solidFill>
                <a:latin typeface="Avenir Next"/>
                <a:ea typeface="Avenir Next"/>
                <a:cs typeface="Avenir Next"/>
              </a:defRPr>
            </a:lvl8pPr>
            <a:lvl9pPr algn="l">
              <a:defRPr sz="1125" b="0">
                <a:solidFill>
                  <a:srgbClr val="BDD0CE"/>
                </a:solidFill>
                <a:latin typeface="Avenir Next"/>
                <a:ea typeface="Avenir Next"/>
                <a:cs typeface="Avenir Next"/>
              </a:defRPr>
            </a:lvl9pPr>
          </a:lstStyle>
          <a:p xmlns:a="http://schemas.openxmlformats.org/drawingml/2006/main">
            <a:pPr algn="l">
              <a:defRPr sz="1125" b="0">
                <a:solidFill>
                  <a:srgbClr val="BDD0CE"/>
                </a:solidFill>
                <a:latin typeface="Avenir Next"/>
                <a:ea typeface="Avenir Next"/>
                <a:cs typeface="Avenir Next"/>
              </a:defRPr>
            </a:pPr>
            <a:r>
              <a:rPr sz="1125" b="0">
                <a:solidFill>
                  <a:srgbClr val="BDD0CE"/>
                </a:solidFill>
                <a:latin typeface="Avenir Next"/>
                <a:ea typeface="Avenir Next"/>
                <a:cs typeface="Avenir Next"/>
              </a:rPr>
              <a:t>07</a:t>
            </a:r>
          </a:p>
        </p:txBody>
      </p:sp>
      <p:sp>
        <p:nvSpPr>
          <p:cNvPr id="4" name="">
            <a:extLst xmlns:a="http://schemas.openxmlformats.org/drawingml/2006/main">
              <a:ext uri="{FF2B5EF4-FFF2-40B4-BE49-F238E27FC236}">
                <a16:creationId xmlns:a16="http://schemas.microsoft.com/office/drawing/2014/main" id="{43425F9E-C625-429F-9A58-A1D87E369A24}"/>
              </a:ext>
            </a:extLst>
          </p:cNvPr>
          <p:cNvSpPr>
            <a:spLocks xmlns:a="http://schemas.openxmlformats.org/drawingml/2006/main" noGrp="1"/>
          </p:cNvSpPr>
          <p:nvPr/>
        </p:nvSpPr>
        <p:spPr>
          <a:xfrm xmlns:a="http://schemas.openxmlformats.org/drawingml/2006/main">
            <a:off x="609600" y="971550"/>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225" b="1">
                <a:solidFill>
                  <a:srgbClr val="F2F7F5"/>
                </a:solidFill>
                <a:latin typeface="Avenir Next"/>
                <a:ea typeface="Avenir Next"/>
                <a:cs typeface="Avenir Next"/>
              </a:defRPr>
            </a:defPPr>
            <a:lvl1pPr algn="l">
              <a:defRPr sz="3225" b="1">
                <a:solidFill>
                  <a:srgbClr val="F2F7F5"/>
                </a:solidFill>
                <a:latin typeface="Avenir Next"/>
                <a:ea typeface="Avenir Next"/>
                <a:cs typeface="Avenir Next"/>
              </a:defRPr>
            </a:lvl1pPr>
            <a:lvl2pPr algn="l">
              <a:defRPr sz="3225" b="1">
                <a:solidFill>
                  <a:srgbClr val="F2F7F5"/>
                </a:solidFill>
                <a:latin typeface="Avenir Next"/>
                <a:ea typeface="Avenir Next"/>
                <a:cs typeface="Avenir Next"/>
              </a:defRPr>
            </a:lvl2pPr>
            <a:lvl3pPr algn="l">
              <a:defRPr sz="3225" b="1">
                <a:solidFill>
                  <a:srgbClr val="F2F7F5"/>
                </a:solidFill>
                <a:latin typeface="Avenir Next"/>
                <a:ea typeface="Avenir Next"/>
                <a:cs typeface="Avenir Next"/>
              </a:defRPr>
            </a:lvl3pPr>
            <a:lvl4pPr algn="l">
              <a:defRPr sz="3225" b="1">
                <a:solidFill>
                  <a:srgbClr val="F2F7F5"/>
                </a:solidFill>
                <a:latin typeface="Avenir Next"/>
                <a:ea typeface="Avenir Next"/>
                <a:cs typeface="Avenir Next"/>
              </a:defRPr>
            </a:lvl4pPr>
            <a:lvl5pPr algn="l">
              <a:defRPr sz="3225" b="1">
                <a:solidFill>
                  <a:srgbClr val="F2F7F5"/>
                </a:solidFill>
                <a:latin typeface="Avenir Next"/>
                <a:ea typeface="Avenir Next"/>
                <a:cs typeface="Avenir Next"/>
              </a:defRPr>
            </a:lvl5pPr>
            <a:lvl6pPr algn="l">
              <a:defRPr sz="3225" b="1">
                <a:solidFill>
                  <a:srgbClr val="F2F7F5"/>
                </a:solidFill>
                <a:latin typeface="Avenir Next"/>
                <a:ea typeface="Avenir Next"/>
                <a:cs typeface="Avenir Next"/>
              </a:defRPr>
            </a:lvl6pPr>
            <a:lvl7pPr algn="l">
              <a:defRPr sz="3225" b="1">
                <a:solidFill>
                  <a:srgbClr val="F2F7F5"/>
                </a:solidFill>
                <a:latin typeface="Avenir Next"/>
                <a:ea typeface="Avenir Next"/>
                <a:cs typeface="Avenir Next"/>
              </a:defRPr>
            </a:lvl7pPr>
            <a:lvl8pPr algn="l">
              <a:defRPr sz="3225" b="1">
                <a:solidFill>
                  <a:srgbClr val="F2F7F5"/>
                </a:solidFill>
                <a:latin typeface="Avenir Next"/>
                <a:ea typeface="Avenir Next"/>
                <a:cs typeface="Avenir Next"/>
              </a:defRPr>
            </a:lvl8pPr>
            <a:lvl9pPr algn="l">
              <a:defRPr sz="3225" b="1">
                <a:solidFill>
                  <a:srgbClr val="F2F7F5"/>
                </a:solidFill>
                <a:latin typeface="Avenir Next"/>
                <a:ea typeface="Avenir Next"/>
                <a:cs typeface="Avenir Next"/>
              </a:defRPr>
            </a:lvl9pPr>
          </a:lstStyle>
          <a:p xmlns:a="http://schemas.openxmlformats.org/drawingml/2006/main">
            <a:pPr algn="l">
              <a:defRPr sz="3225" b="1">
                <a:solidFill>
                  <a:srgbClr val="F2F7F5"/>
                </a:solidFill>
                <a:latin typeface="Avenir Next"/>
                <a:ea typeface="Avenir Next"/>
                <a:cs typeface="Avenir Next"/>
              </a:defRPr>
            </a:pPr>
            <a:r>
              <a:rPr sz="3225" b="1">
                <a:solidFill>
                  <a:srgbClr val="F2F7F5"/>
                </a:solidFill>
                <a:latin typeface="Avenir Next"/>
                <a:ea typeface="Avenir Next"/>
                <a:cs typeface="Avenir Next"/>
              </a:rPr>
              <a:t>Planul se adaptează când apar schimbări</a:t>
            </a:r>
          </a:p>
        </p:txBody>
      </p:sp>
      <p:sp>
        <p:nvSpPr>
          <p:cNvPr id="5" name="">
            <a:extLst xmlns:a="http://schemas.openxmlformats.org/drawingml/2006/main">
              <a:ext uri="{FF2B5EF4-FFF2-40B4-BE49-F238E27FC236}">
                <a16:creationId xmlns:a16="http://schemas.microsoft.com/office/drawing/2014/main" id="{78A124A9-37A5-40D9-B2F9-8E3B5D2B0333}"/>
              </a:ext>
            </a:extLst>
          </p:cNvPr>
          <p:cNvSpPr>
            <a:spLocks xmlns:a="http://schemas.openxmlformats.org/drawingml/2006/main" noGrp="1"/>
          </p:cNvSpPr>
          <p:nvPr/>
        </p:nvSpPr>
        <p:spPr>
          <a:xfrm xmlns:a="http://schemas.openxmlformats.org/drawingml/2006/main">
            <a:off x="609600" y="1790700"/>
            <a:ext cx="10477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BDD0CE"/>
                </a:solidFill>
                <a:latin typeface="Avenir Next"/>
                <a:ea typeface="Avenir Next"/>
                <a:cs typeface="Avenir Next"/>
              </a:defRPr>
            </a:defPPr>
            <a:lvl1pPr algn="l">
              <a:defRPr sz="1800" b="0">
                <a:solidFill>
                  <a:srgbClr val="BDD0CE"/>
                </a:solidFill>
                <a:latin typeface="Avenir Next"/>
                <a:ea typeface="Avenir Next"/>
                <a:cs typeface="Avenir Next"/>
              </a:defRPr>
            </a:lvl1pPr>
            <a:lvl2pPr algn="l">
              <a:defRPr sz="1800" b="0">
                <a:solidFill>
                  <a:srgbClr val="BDD0CE"/>
                </a:solidFill>
                <a:latin typeface="Avenir Next"/>
                <a:ea typeface="Avenir Next"/>
                <a:cs typeface="Avenir Next"/>
              </a:defRPr>
            </a:lvl2pPr>
            <a:lvl3pPr algn="l">
              <a:defRPr sz="1800" b="0">
                <a:solidFill>
                  <a:srgbClr val="BDD0CE"/>
                </a:solidFill>
                <a:latin typeface="Avenir Next"/>
                <a:ea typeface="Avenir Next"/>
                <a:cs typeface="Avenir Next"/>
              </a:defRPr>
            </a:lvl3pPr>
            <a:lvl4pPr algn="l">
              <a:defRPr sz="1800" b="0">
                <a:solidFill>
                  <a:srgbClr val="BDD0CE"/>
                </a:solidFill>
                <a:latin typeface="Avenir Next"/>
                <a:ea typeface="Avenir Next"/>
                <a:cs typeface="Avenir Next"/>
              </a:defRPr>
            </a:lvl4pPr>
            <a:lvl5pPr algn="l">
              <a:defRPr sz="1800" b="0">
                <a:solidFill>
                  <a:srgbClr val="BDD0CE"/>
                </a:solidFill>
                <a:latin typeface="Avenir Next"/>
                <a:ea typeface="Avenir Next"/>
                <a:cs typeface="Avenir Next"/>
              </a:defRPr>
            </a:lvl5pPr>
            <a:lvl6pPr algn="l">
              <a:defRPr sz="1800" b="0">
                <a:solidFill>
                  <a:srgbClr val="BDD0CE"/>
                </a:solidFill>
                <a:latin typeface="Avenir Next"/>
                <a:ea typeface="Avenir Next"/>
                <a:cs typeface="Avenir Next"/>
              </a:defRPr>
            </a:lvl6pPr>
            <a:lvl7pPr algn="l">
              <a:defRPr sz="1800" b="0">
                <a:solidFill>
                  <a:srgbClr val="BDD0CE"/>
                </a:solidFill>
                <a:latin typeface="Avenir Next"/>
                <a:ea typeface="Avenir Next"/>
                <a:cs typeface="Avenir Next"/>
              </a:defRPr>
            </a:lvl7pPr>
            <a:lvl8pPr algn="l">
              <a:defRPr sz="1800" b="0">
                <a:solidFill>
                  <a:srgbClr val="BDD0CE"/>
                </a:solidFill>
                <a:latin typeface="Avenir Next"/>
                <a:ea typeface="Avenir Next"/>
                <a:cs typeface="Avenir Next"/>
              </a:defRPr>
            </a:lvl8pPr>
            <a:lvl9pPr algn="l">
              <a:defRPr sz="1800" b="0">
                <a:solidFill>
                  <a:srgbClr val="BDD0CE"/>
                </a:solidFill>
                <a:latin typeface="Avenir Next"/>
                <a:ea typeface="Avenir Next"/>
                <a:cs typeface="Avenir Next"/>
              </a:defRPr>
            </a:lvl9pPr>
          </a:lstStyle>
          <a:p xmlns:a="http://schemas.openxmlformats.org/drawingml/2006/main">
            <a:pPr algn="l">
              <a:defRPr sz="1800" b="0">
                <a:solidFill>
                  <a:srgbClr val="BDD0CE"/>
                </a:solidFill>
                <a:latin typeface="Avenir Next"/>
                <a:ea typeface="Avenir Next"/>
                <a:cs typeface="Avenir Next"/>
              </a:defRPr>
            </a:pPr>
            <a:r>
              <a:rPr sz="1800" b="0">
                <a:solidFill>
                  <a:srgbClr val="BDD0CE"/>
                </a:solidFill>
                <a:latin typeface="Avenir Next"/>
                <a:ea typeface="Avenir Next"/>
                <a:cs typeface="Avenir Next"/>
              </a:rPr>
              <a:t>În ziua petrecerii, fotograful A anunță că nu mai poate ajunge.</a:t>
            </a:r>
          </a:p>
        </p:txBody>
      </p:sp>
      <p:sp>
        <p:nvSpPr>
          <p:cNvPr id="6" name="">
            <a:extLst xmlns:a="http://schemas.openxmlformats.org/drawingml/2006/main">
              <a:ext uri="{FF2B5EF4-FFF2-40B4-BE49-F238E27FC236}">
                <a16:creationId xmlns:a16="http://schemas.microsoft.com/office/drawing/2014/main" id="{9C6F3614-9C0C-44E1-91E1-49500CAE814F}"/>
              </a:ext>
            </a:extLst>
          </p:cNvPr>
          <p:cNvSpPr>
            <a:spLocks xmlns:a="http://schemas.openxmlformats.org/drawingml/2006/main" noGrp="1"/>
          </p:cNvSpPr>
          <p:nvPr/>
        </p:nvSpPr>
        <p:spPr>
          <a:xfrm xmlns:a="http://schemas.openxmlformats.org/drawingml/2006/main">
            <a:off x="609600" y="2609850"/>
            <a:ext cx="609600" cy="609600"/>
          </a:xfrm>
          <a:prstGeom xmlns:a="http://schemas.openxmlformats.org/drawingml/2006/main" prst="ellipse">
            <a:avLst/>
          </a:prstGeom>
          <a:solidFill xmlns:a="http://schemas.openxmlformats.org/drawingml/2006/main">
            <a:srgbClr val="10292E"/>
          </a:solidFill>
          <a:ln xmlns:a="http://schemas.openxmlformats.org/drawingml/2006/main" w="19050">
            <a:solidFill>
              <a:srgbClr val="42666A"/>
            </a:solidFill>
          </a:ln>
        </p:spPr>
      </p:sp>
      <p:sp>
        <p:nvSpPr>
          <p:cNvPr id="7" name="">
            <a:extLst xmlns:a="http://schemas.openxmlformats.org/drawingml/2006/main">
              <a:ext uri="{FF2B5EF4-FFF2-40B4-BE49-F238E27FC236}">
                <a16:creationId xmlns:a16="http://schemas.microsoft.com/office/drawing/2014/main" id="{99CBD49C-C231-416E-A3E4-6EBD360FF753}"/>
              </a:ext>
            </a:extLst>
          </p:cNvPr>
          <p:cNvSpPr>
            <a:spLocks xmlns:a="http://schemas.openxmlformats.org/drawingml/2006/main" noGrp="1"/>
          </p:cNvSpPr>
          <p:nvPr/>
        </p:nvSpPr>
        <p:spPr>
          <a:xfrm xmlns:a="http://schemas.openxmlformats.org/drawingml/2006/main">
            <a:off x="647700" y="2811780"/>
            <a:ext cx="533400" cy="23145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350" b="1">
                <a:solidFill>
                  <a:srgbClr val="F2F7F5"/>
                </a:solidFill>
                <a:latin typeface="Avenir Next"/>
                <a:ea typeface="Avenir Next"/>
                <a:cs typeface="Avenir Next"/>
              </a:defRPr>
            </a:defPPr>
            <a:lvl1pPr algn="ctr">
              <a:defRPr sz="1350" b="1">
                <a:solidFill>
                  <a:srgbClr val="F2F7F5"/>
                </a:solidFill>
                <a:latin typeface="Avenir Next"/>
                <a:ea typeface="Avenir Next"/>
                <a:cs typeface="Avenir Next"/>
              </a:defRPr>
            </a:lvl1pPr>
            <a:lvl2pPr algn="ctr">
              <a:defRPr sz="1350" b="1">
                <a:solidFill>
                  <a:srgbClr val="F2F7F5"/>
                </a:solidFill>
                <a:latin typeface="Avenir Next"/>
                <a:ea typeface="Avenir Next"/>
                <a:cs typeface="Avenir Next"/>
              </a:defRPr>
            </a:lvl2pPr>
            <a:lvl3pPr algn="ctr">
              <a:defRPr sz="1350" b="1">
                <a:solidFill>
                  <a:srgbClr val="F2F7F5"/>
                </a:solidFill>
                <a:latin typeface="Avenir Next"/>
                <a:ea typeface="Avenir Next"/>
                <a:cs typeface="Avenir Next"/>
              </a:defRPr>
            </a:lvl3pPr>
            <a:lvl4pPr algn="ctr">
              <a:defRPr sz="1350" b="1">
                <a:solidFill>
                  <a:srgbClr val="F2F7F5"/>
                </a:solidFill>
                <a:latin typeface="Avenir Next"/>
                <a:ea typeface="Avenir Next"/>
                <a:cs typeface="Avenir Next"/>
              </a:defRPr>
            </a:lvl4pPr>
            <a:lvl5pPr algn="ctr">
              <a:defRPr sz="1350" b="1">
                <a:solidFill>
                  <a:srgbClr val="F2F7F5"/>
                </a:solidFill>
                <a:latin typeface="Avenir Next"/>
                <a:ea typeface="Avenir Next"/>
                <a:cs typeface="Avenir Next"/>
              </a:defRPr>
            </a:lvl5pPr>
            <a:lvl6pPr algn="ctr">
              <a:defRPr sz="1350" b="1">
                <a:solidFill>
                  <a:srgbClr val="F2F7F5"/>
                </a:solidFill>
                <a:latin typeface="Avenir Next"/>
                <a:ea typeface="Avenir Next"/>
                <a:cs typeface="Avenir Next"/>
              </a:defRPr>
            </a:lvl6pPr>
            <a:lvl7pPr algn="ctr">
              <a:defRPr sz="1350" b="1">
                <a:solidFill>
                  <a:srgbClr val="F2F7F5"/>
                </a:solidFill>
                <a:latin typeface="Avenir Next"/>
                <a:ea typeface="Avenir Next"/>
                <a:cs typeface="Avenir Next"/>
              </a:defRPr>
            </a:lvl7pPr>
            <a:lvl8pPr algn="ctr">
              <a:defRPr sz="1350" b="1">
                <a:solidFill>
                  <a:srgbClr val="F2F7F5"/>
                </a:solidFill>
                <a:latin typeface="Avenir Next"/>
                <a:ea typeface="Avenir Next"/>
                <a:cs typeface="Avenir Next"/>
              </a:defRPr>
            </a:lvl8pPr>
            <a:lvl9pPr algn="ctr">
              <a:defRPr sz="1350" b="1">
                <a:solidFill>
                  <a:srgbClr val="F2F7F5"/>
                </a:solidFill>
                <a:latin typeface="Avenir Next"/>
                <a:ea typeface="Avenir Next"/>
                <a:cs typeface="Avenir Next"/>
              </a:defRPr>
            </a:lvl9pPr>
          </a:lstStyle>
          <a:p xmlns:a="http://schemas.openxmlformats.org/drawingml/2006/main">
            <a:pPr algn="ctr">
              <a:defRPr sz="1350" b="1">
                <a:solidFill>
                  <a:srgbClr val="F2F7F5"/>
                </a:solidFill>
                <a:latin typeface="Avenir Next"/>
                <a:ea typeface="Avenir Next"/>
                <a:cs typeface="Avenir Next"/>
              </a:defRPr>
            </a:pPr>
            <a:r>
              <a:rPr sz="1350" b="1">
                <a:solidFill>
                  <a:srgbClr val="F2F7F5"/>
                </a:solidFill>
                <a:latin typeface="Avenir Next"/>
                <a:ea typeface="Avenir Next"/>
                <a:cs typeface="Avenir Next"/>
              </a:rPr>
              <a:t>01</a:t>
            </a:r>
          </a:p>
        </p:txBody>
      </p:sp>
      <p:sp>
        <p:nvSpPr>
          <p:cNvPr id="8" name="">
            <a:extLst xmlns:a="http://schemas.openxmlformats.org/drawingml/2006/main">
              <a:ext uri="{FF2B5EF4-FFF2-40B4-BE49-F238E27FC236}">
                <a16:creationId xmlns:a16="http://schemas.microsoft.com/office/drawing/2014/main" id="{A6D3271D-991C-4E98-9A1B-E4DB57CC5AD2}"/>
              </a:ext>
            </a:extLst>
          </p:cNvPr>
          <p:cNvSpPr>
            <a:spLocks xmlns:a="http://schemas.openxmlformats.org/drawingml/2006/main" noGrp="1"/>
          </p:cNvSpPr>
          <p:nvPr/>
        </p:nvSpPr>
        <p:spPr>
          <a:xfrm xmlns:a="http://schemas.openxmlformats.org/drawingml/2006/main">
            <a:off x="1371600" y="2647950"/>
            <a:ext cx="190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1">
                <a:solidFill>
                  <a:srgbClr val="8CEBC5"/>
                </a:solidFill>
                <a:latin typeface="Avenir Next"/>
                <a:ea typeface="Avenir Next"/>
                <a:cs typeface="Avenir Next"/>
              </a:defRPr>
            </a:defPPr>
            <a:lvl1pPr algn="l">
              <a:defRPr sz="1350" b="1">
                <a:solidFill>
                  <a:srgbClr val="8CEBC5"/>
                </a:solidFill>
                <a:latin typeface="Avenir Next"/>
                <a:ea typeface="Avenir Next"/>
                <a:cs typeface="Avenir Next"/>
              </a:defRPr>
            </a:lvl1pPr>
            <a:lvl2pPr algn="l">
              <a:defRPr sz="1350" b="1">
                <a:solidFill>
                  <a:srgbClr val="8CEBC5"/>
                </a:solidFill>
                <a:latin typeface="Avenir Next"/>
                <a:ea typeface="Avenir Next"/>
                <a:cs typeface="Avenir Next"/>
              </a:defRPr>
            </a:lvl2pPr>
            <a:lvl3pPr algn="l">
              <a:defRPr sz="1350" b="1">
                <a:solidFill>
                  <a:srgbClr val="8CEBC5"/>
                </a:solidFill>
                <a:latin typeface="Avenir Next"/>
                <a:ea typeface="Avenir Next"/>
                <a:cs typeface="Avenir Next"/>
              </a:defRPr>
            </a:lvl3pPr>
            <a:lvl4pPr algn="l">
              <a:defRPr sz="1350" b="1">
                <a:solidFill>
                  <a:srgbClr val="8CEBC5"/>
                </a:solidFill>
                <a:latin typeface="Avenir Next"/>
                <a:ea typeface="Avenir Next"/>
                <a:cs typeface="Avenir Next"/>
              </a:defRPr>
            </a:lvl4pPr>
            <a:lvl5pPr algn="l">
              <a:defRPr sz="1350" b="1">
                <a:solidFill>
                  <a:srgbClr val="8CEBC5"/>
                </a:solidFill>
                <a:latin typeface="Avenir Next"/>
                <a:ea typeface="Avenir Next"/>
                <a:cs typeface="Avenir Next"/>
              </a:defRPr>
            </a:lvl5pPr>
            <a:lvl6pPr algn="l">
              <a:defRPr sz="1350" b="1">
                <a:solidFill>
                  <a:srgbClr val="8CEBC5"/>
                </a:solidFill>
                <a:latin typeface="Avenir Next"/>
                <a:ea typeface="Avenir Next"/>
                <a:cs typeface="Avenir Next"/>
              </a:defRPr>
            </a:lvl6pPr>
            <a:lvl7pPr algn="l">
              <a:defRPr sz="1350" b="1">
                <a:solidFill>
                  <a:srgbClr val="8CEBC5"/>
                </a:solidFill>
                <a:latin typeface="Avenir Next"/>
                <a:ea typeface="Avenir Next"/>
                <a:cs typeface="Avenir Next"/>
              </a:defRPr>
            </a:lvl7pPr>
            <a:lvl8pPr algn="l">
              <a:defRPr sz="1350" b="1">
                <a:solidFill>
                  <a:srgbClr val="8CEBC5"/>
                </a:solidFill>
                <a:latin typeface="Avenir Next"/>
                <a:ea typeface="Avenir Next"/>
                <a:cs typeface="Avenir Next"/>
              </a:defRPr>
            </a:lvl8pPr>
            <a:lvl9pPr algn="l">
              <a:defRPr sz="1350" b="1">
                <a:solidFill>
                  <a:srgbClr val="8CEBC5"/>
                </a:solidFill>
                <a:latin typeface="Avenir Next"/>
                <a:ea typeface="Avenir Next"/>
                <a:cs typeface="Avenir Next"/>
              </a:defRPr>
            </a:lvl9pPr>
          </a:lstStyle>
          <a:p xmlns:a="http://schemas.openxmlformats.org/drawingml/2006/main">
            <a:pPr algn="l">
              <a:defRPr sz="1350" b="1">
                <a:solidFill>
                  <a:srgbClr val="8CEBC5"/>
                </a:solidFill>
                <a:latin typeface="Avenir Next"/>
                <a:ea typeface="Avenir Next"/>
                <a:cs typeface="Avenir Next"/>
              </a:defRPr>
            </a:pPr>
            <a:r>
              <a:rPr sz="1350" b="1">
                <a:solidFill>
                  <a:srgbClr val="8CEBC5"/>
                </a:solidFill>
                <a:latin typeface="Avenir Next"/>
                <a:ea typeface="Avenir Next"/>
                <a:cs typeface="Avenir Next"/>
              </a:rPr>
              <a:t>ALTERNATIVE</a:t>
            </a:r>
          </a:p>
        </p:txBody>
      </p:sp>
      <p:sp>
        <p:nvSpPr>
          <p:cNvPr id="9" name="">
            <a:extLst xmlns:a="http://schemas.openxmlformats.org/drawingml/2006/main">
              <a:ext uri="{FF2B5EF4-FFF2-40B4-BE49-F238E27FC236}">
                <a16:creationId xmlns:a16="http://schemas.microsoft.com/office/drawing/2014/main" id="{59CC80D0-2271-4BC2-9BAB-D181652960E6}"/>
              </a:ext>
            </a:extLst>
          </p:cNvPr>
          <p:cNvSpPr>
            <a:spLocks xmlns:a="http://schemas.openxmlformats.org/drawingml/2006/main" noGrp="1"/>
          </p:cNvSpPr>
          <p:nvPr/>
        </p:nvSpPr>
        <p:spPr>
          <a:xfrm xmlns:a="http://schemas.openxmlformats.org/drawingml/2006/main">
            <a:off x="1371600" y="3028950"/>
            <a:ext cx="19050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75" b="0">
                <a:solidFill>
                  <a:srgbClr val="F2F7F5"/>
                </a:solidFill>
                <a:latin typeface="Avenir Next"/>
                <a:ea typeface="Avenir Next"/>
                <a:cs typeface="Avenir Next"/>
              </a:defRPr>
            </a:defPPr>
            <a:lvl1pPr algn="l">
              <a:defRPr sz="1575" b="0">
                <a:solidFill>
                  <a:srgbClr val="F2F7F5"/>
                </a:solidFill>
                <a:latin typeface="Avenir Next"/>
                <a:ea typeface="Avenir Next"/>
                <a:cs typeface="Avenir Next"/>
              </a:defRPr>
            </a:lvl1pPr>
            <a:lvl2pPr algn="l">
              <a:defRPr sz="1575" b="0">
                <a:solidFill>
                  <a:srgbClr val="F2F7F5"/>
                </a:solidFill>
                <a:latin typeface="Avenir Next"/>
                <a:ea typeface="Avenir Next"/>
                <a:cs typeface="Avenir Next"/>
              </a:defRPr>
            </a:lvl2pPr>
            <a:lvl3pPr algn="l">
              <a:defRPr sz="1575" b="0">
                <a:solidFill>
                  <a:srgbClr val="F2F7F5"/>
                </a:solidFill>
                <a:latin typeface="Avenir Next"/>
                <a:ea typeface="Avenir Next"/>
                <a:cs typeface="Avenir Next"/>
              </a:defRPr>
            </a:lvl3pPr>
            <a:lvl4pPr algn="l">
              <a:defRPr sz="1575" b="0">
                <a:solidFill>
                  <a:srgbClr val="F2F7F5"/>
                </a:solidFill>
                <a:latin typeface="Avenir Next"/>
                <a:ea typeface="Avenir Next"/>
                <a:cs typeface="Avenir Next"/>
              </a:defRPr>
            </a:lvl4pPr>
            <a:lvl5pPr algn="l">
              <a:defRPr sz="1575" b="0">
                <a:solidFill>
                  <a:srgbClr val="F2F7F5"/>
                </a:solidFill>
                <a:latin typeface="Avenir Next"/>
                <a:ea typeface="Avenir Next"/>
                <a:cs typeface="Avenir Next"/>
              </a:defRPr>
            </a:lvl5pPr>
            <a:lvl6pPr algn="l">
              <a:defRPr sz="1575" b="0">
                <a:solidFill>
                  <a:srgbClr val="F2F7F5"/>
                </a:solidFill>
                <a:latin typeface="Avenir Next"/>
                <a:ea typeface="Avenir Next"/>
                <a:cs typeface="Avenir Next"/>
              </a:defRPr>
            </a:lvl6pPr>
            <a:lvl7pPr algn="l">
              <a:defRPr sz="1575" b="0">
                <a:solidFill>
                  <a:srgbClr val="F2F7F5"/>
                </a:solidFill>
                <a:latin typeface="Avenir Next"/>
                <a:ea typeface="Avenir Next"/>
                <a:cs typeface="Avenir Next"/>
              </a:defRPr>
            </a:lvl7pPr>
            <a:lvl8pPr algn="l">
              <a:defRPr sz="1575" b="0">
                <a:solidFill>
                  <a:srgbClr val="F2F7F5"/>
                </a:solidFill>
                <a:latin typeface="Avenir Next"/>
                <a:ea typeface="Avenir Next"/>
                <a:cs typeface="Avenir Next"/>
              </a:defRPr>
            </a:lvl8pPr>
            <a:lvl9pPr algn="l">
              <a:defRPr sz="1575" b="0">
                <a:solidFill>
                  <a:srgbClr val="F2F7F5"/>
                </a:solidFill>
                <a:latin typeface="Avenir Next"/>
                <a:ea typeface="Avenir Next"/>
                <a:cs typeface="Avenir Next"/>
              </a:defRPr>
            </a:lvl9pPr>
          </a:lstStyle>
          <a:p xmlns:a="http://schemas.openxmlformats.org/drawingml/2006/main">
            <a:pPr algn="l">
              <a:defRPr sz="1575" b="0">
                <a:solidFill>
                  <a:srgbClr val="F2F7F5"/>
                </a:solidFill>
                <a:latin typeface="Avenir Next"/>
                <a:ea typeface="Avenir Next"/>
                <a:cs typeface="Avenir Next"/>
              </a:defRPr>
            </a:pPr>
            <a:r>
              <a:rPr sz="1575" b="0">
                <a:solidFill>
                  <a:srgbClr val="F2F7F5"/>
                </a:solidFill>
                <a:latin typeface="Avenir Next"/>
                <a:ea typeface="Avenir Next"/>
                <a:cs typeface="Avenir Next"/>
              </a:rPr>
              <a:t>Reuno cere</a:t>
            </a:r>
          </a:p>
          <a:p xmlns:a="http://schemas.openxmlformats.org/drawingml/2006/main">
            <a:pPr algn="l">
              <a:defRPr sz="1575" b="0">
                <a:solidFill>
                  <a:srgbClr val="F2F7F5"/>
                </a:solidFill>
                <a:latin typeface="Avenir Next"/>
                <a:ea typeface="Avenir Next"/>
                <a:cs typeface="Avenir Next"/>
              </a:defRPr>
            </a:pPr>
            <a:r>
              <a:rPr sz="1575" b="0">
                <a:solidFill>
                  <a:srgbClr val="F2F7F5"/>
                </a:solidFill>
                <a:latin typeface="Avenir Next"/>
                <a:ea typeface="Avenir Next"/>
                <a:cs typeface="Avenir Next"/>
              </a:rPr>
              <a:t>noi oferte</a:t>
            </a:r>
          </a:p>
        </p:txBody>
      </p:sp>
      <p:cxnSp>
        <p:nvCxnSpPr>
          <p:cNvPr id="10" name="">
            <a:extLst xmlns:a="http://schemas.openxmlformats.org/drawingml/2006/main">
              <a:ext uri="{FF2B5EF4-FFF2-40B4-BE49-F238E27FC236}">
                <a16:creationId xmlns:a16="http://schemas.microsoft.com/office/drawing/2014/main" id="{4C5C7A1B-0DF2-45C5-B34C-F33D119FDE8A}"/>
              </a:ext>
            </a:extLst>
          </p:cNvPr>
          <p:cNvCxnSpPr/>
          <p:nvPr/>
        </p:nvCxnSpPr>
        <p:spPr>
          <a:xfrm xmlns:a="http://schemas.openxmlformats.org/drawingml/2006/main">
            <a:off x="2990850" y="2924175"/>
            <a:ext cx="285750" cy="0"/>
          </a:xfrm>
          <a:prstGeom xmlns:a="http://schemas.openxmlformats.org/drawingml/2006/main" prst="straightConnector1">
            <a:avLst/>
          </a:prstGeom>
          <a:ln xmlns:a="http://schemas.openxmlformats.org/drawingml/2006/main" w="19050">
            <a:solidFill>
              <a:srgbClr val="72DCEB"/>
            </a:solidFill>
            <a:tailEnd type="arrow" w="sm" len="sm"/>
          </a:ln>
        </p:spPr>
      </p:cxnSp>
      <p:sp>
        <p:nvSpPr>
          <p:cNvPr id="11" name="">
            <a:extLst xmlns:a="http://schemas.openxmlformats.org/drawingml/2006/main">
              <a:ext uri="{FF2B5EF4-FFF2-40B4-BE49-F238E27FC236}">
                <a16:creationId xmlns:a16="http://schemas.microsoft.com/office/drawing/2014/main" id="{531599B5-52A2-430D-A2D5-3F83E36B8A72}"/>
              </a:ext>
            </a:extLst>
          </p:cNvPr>
          <p:cNvSpPr>
            <a:spLocks xmlns:a="http://schemas.openxmlformats.org/drawingml/2006/main" noGrp="1"/>
          </p:cNvSpPr>
          <p:nvPr/>
        </p:nvSpPr>
        <p:spPr>
          <a:xfrm xmlns:a="http://schemas.openxmlformats.org/drawingml/2006/main">
            <a:off x="3390900" y="2609850"/>
            <a:ext cx="609600" cy="609600"/>
          </a:xfrm>
          <a:prstGeom xmlns:a="http://schemas.openxmlformats.org/drawingml/2006/main" prst="ellipse">
            <a:avLst/>
          </a:prstGeom>
          <a:solidFill xmlns:a="http://schemas.openxmlformats.org/drawingml/2006/main">
            <a:srgbClr val="10292E"/>
          </a:solidFill>
          <a:ln xmlns:a="http://schemas.openxmlformats.org/drawingml/2006/main" w="19050">
            <a:solidFill>
              <a:srgbClr val="42666A"/>
            </a:solidFill>
          </a:ln>
        </p:spPr>
      </p:sp>
      <p:sp>
        <p:nvSpPr>
          <p:cNvPr id="12" name="">
            <a:extLst xmlns:a="http://schemas.openxmlformats.org/drawingml/2006/main">
              <a:ext uri="{FF2B5EF4-FFF2-40B4-BE49-F238E27FC236}">
                <a16:creationId xmlns:a16="http://schemas.microsoft.com/office/drawing/2014/main" id="{9ABF5840-FAD3-4109-9DE4-9DD43CEA3C37}"/>
              </a:ext>
            </a:extLst>
          </p:cNvPr>
          <p:cNvSpPr>
            <a:spLocks xmlns:a="http://schemas.openxmlformats.org/drawingml/2006/main" noGrp="1"/>
          </p:cNvSpPr>
          <p:nvPr/>
        </p:nvSpPr>
        <p:spPr>
          <a:xfrm xmlns:a="http://schemas.openxmlformats.org/drawingml/2006/main">
            <a:off x="3429000" y="2811780"/>
            <a:ext cx="533400" cy="23145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350" b="1">
                <a:solidFill>
                  <a:srgbClr val="F2F7F5"/>
                </a:solidFill>
                <a:latin typeface="Avenir Next"/>
                <a:ea typeface="Avenir Next"/>
                <a:cs typeface="Avenir Next"/>
              </a:defRPr>
            </a:defPPr>
            <a:lvl1pPr algn="ctr">
              <a:defRPr sz="1350" b="1">
                <a:solidFill>
                  <a:srgbClr val="F2F7F5"/>
                </a:solidFill>
                <a:latin typeface="Avenir Next"/>
                <a:ea typeface="Avenir Next"/>
                <a:cs typeface="Avenir Next"/>
              </a:defRPr>
            </a:lvl1pPr>
            <a:lvl2pPr algn="ctr">
              <a:defRPr sz="1350" b="1">
                <a:solidFill>
                  <a:srgbClr val="F2F7F5"/>
                </a:solidFill>
                <a:latin typeface="Avenir Next"/>
                <a:ea typeface="Avenir Next"/>
                <a:cs typeface="Avenir Next"/>
              </a:defRPr>
            </a:lvl2pPr>
            <a:lvl3pPr algn="ctr">
              <a:defRPr sz="1350" b="1">
                <a:solidFill>
                  <a:srgbClr val="F2F7F5"/>
                </a:solidFill>
                <a:latin typeface="Avenir Next"/>
                <a:ea typeface="Avenir Next"/>
                <a:cs typeface="Avenir Next"/>
              </a:defRPr>
            </a:lvl3pPr>
            <a:lvl4pPr algn="ctr">
              <a:defRPr sz="1350" b="1">
                <a:solidFill>
                  <a:srgbClr val="F2F7F5"/>
                </a:solidFill>
                <a:latin typeface="Avenir Next"/>
                <a:ea typeface="Avenir Next"/>
                <a:cs typeface="Avenir Next"/>
              </a:defRPr>
            </a:lvl4pPr>
            <a:lvl5pPr algn="ctr">
              <a:defRPr sz="1350" b="1">
                <a:solidFill>
                  <a:srgbClr val="F2F7F5"/>
                </a:solidFill>
                <a:latin typeface="Avenir Next"/>
                <a:ea typeface="Avenir Next"/>
                <a:cs typeface="Avenir Next"/>
              </a:defRPr>
            </a:lvl5pPr>
            <a:lvl6pPr algn="ctr">
              <a:defRPr sz="1350" b="1">
                <a:solidFill>
                  <a:srgbClr val="F2F7F5"/>
                </a:solidFill>
                <a:latin typeface="Avenir Next"/>
                <a:ea typeface="Avenir Next"/>
                <a:cs typeface="Avenir Next"/>
              </a:defRPr>
            </a:lvl6pPr>
            <a:lvl7pPr algn="ctr">
              <a:defRPr sz="1350" b="1">
                <a:solidFill>
                  <a:srgbClr val="F2F7F5"/>
                </a:solidFill>
                <a:latin typeface="Avenir Next"/>
                <a:ea typeface="Avenir Next"/>
                <a:cs typeface="Avenir Next"/>
              </a:defRPr>
            </a:lvl7pPr>
            <a:lvl8pPr algn="ctr">
              <a:defRPr sz="1350" b="1">
                <a:solidFill>
                  <a:srgbClr val="F2F7F5"/>
                </a:solidFill>
                <a:latin typeface="Avenir Next"/>
                <a:ea typeface="Avenir Next"/>
                <a:cs typeface="Avenir Next"/>
              </a:defRPr>
            </a:lvl8pPr>
            <a:lvl9pPr algn="ctr">
              <a:defRPr sz="1350" b="1">
                <a:solidFill>
                  <a:srgbClr val="F2F7F5"/>
                </a:solidFill>
                <a:latin typeface="Avenir Next"/>
                <a:ea typeface="Avenir Next"/>
                <a:cs typeface="Avenir Next"/>
              </a:defRPr>
            </a:lvl9pPr>
          </a:lstStyle>
          <a:p xmlns:a="http://schemas.openxmlformats.org/drawingml/2006/main">
            <a:pPr algn="ctr">
              <a:defRPr sz="1350" b="1">
                <a:solidFill>
                  <a:srgbClr val="F2F7F5"/>
                </a:solidFill>
                <a:latin typeface="Avenir Next"/>
                <a:ea typeface="Avenir Next"/>
                <a:cs typeface="Avenir Next"/>
              </a:defRPr>
            </a:pPr>
            <a:r>
              <a:rPr sz="1350" b="1">
                <a:solidFill>
                  <a:srgbClr val="F2F7F5"/>
                </a:solidFill>
                <a:latin typeface="Avenir Next"/>
                <a:ea typeface="Avenir Next"/>
                <a:cs typeface="Avenir Next"/>
              </a:rPr>
              <a:t>02</a:t>
            </a:r>
          </a:p>
        </p:txBody>
      </p:sp>
      <p:sp>
        <p:nvSpPr>
          <p:cNvPr id="13" name="">
            <a:extLst xmlns:a="http://schemas.openxmlformats.org/drawingml/2006/main">
              <a:ext uri="{FF2B5EF4-FFF2-40B4-BE49-F238E27FC236}">
                <a16:creationId xmlns:a16="http://schemas.microsoft.com/office/drawing/2014/main" id="{0DE5812F-BFF8-44AF-99D3-819F519286B6}"/>
              </a:ext>
            </a:extLst>
          </p:cNvPr>
          <p:cNvSpPr>
            <a:spLocks xmlns:a="http://schemas.openxmlformats.org/drawingml/2006/main" noGrp="1"/>
          </p:cNvSpPr>
          <p:nvPr/>
        </p:nvSpPr>
        <p:spPr>
          <a:xfrm xmlns:a="http://schemas.openxmlformats.org/drawingml/2006/main">
            <a:off x="4152900" y="2647950"/>
            <a:ext cx="190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1">
                <a:solidFill>
                  <a:srgbClr val="8CEBC5"/>
                </a:solidFill>
                <a:latin typeface="Avenir Next"/>
                <a:ea typeface="Avenir Next"/>
                <a:cs typeface="Avenir Next"/>
              </a:defRPr>
            </a:defPPr>
            <a:lvl1pPr algn="l">
              <a:defRPr sz="1350" b="1">
                <a:solidFill>
                  <a:srgbClr val="8CEBC5"/>
                </a:solidFill>
                <a:latin typeface="Avenir Next"/>
                <a:ea typeface="Avenir Next"/>
                <a:cs typeface="Avenir Next"/>
              </a:defRPr>
            </a:lvl1pPr>
            <a:lvl2pPr algn="l">
              <a:defRPr sz="1350" b="1">
                <a:solidFill>
                  <a:srgbClr val="8CEBC5"/>
                </a:solidFill>
                <a:latin typeface="Avenir Next"/>
                <a:ea typeface="Avenir Next"/>
                <a:cs typeface="Avenir Next"/>
              </a:defRPr>
            </a:lvl2pPr>
            <a:lvl3pPr algn="l">
              <a:defRPr sz="1350" b="1">
                <a:solidFill>
                  <a:srgbClr val="8CEBC5"/>
                </a:solidFill>
                <a:latin typeface="Avenir Next"/>
                <a:ea typeface="Avenir Next"/>
                <a:cs typeface="Avenir Next"/>
              </a:defRPr>
            </a:lvl3pPr>
            <a:lvl4pPr algn="l">
              <a:defRPr sz="1350" b="1">
                <a:solidFill>
                  <a:srgbClr val="8CEBC5"/>
                </a:solidFill>
                <a:latin typeface="Avenir Next"/>
                <a:ea typeface="Avenir Next"/>
                <a:cs typeface="Avenir Next"/>
              </a:defRPr>
            </a:lvl4pPr>
            <a:lvl5pPr algn="l">
              <a:defRPr sz="1350" b="1">
                <a:solidFill>
                  <a:srgbClr val="8CEBC5"/>
                </a:solidFill>
                <a:latin typeface="Avenir Next"/>
                <a:ea typeface="Avenir Next"/>
                <a:cs typeface="Avenir Next"/>
              </a:defRPr>
            </a:lvl5pPr>
            <a:lvl6pPr algn="l">
              <a:defRPr sz="1350" b="1">
                <a:solidFill>
                  <a:srgbClr val="8CEBC5"/>
                </a:solidFill>
                <a:latin typeface="Avenir Next"/>
                <a:ea typeface="Avenir Next"/>
                <a:cs typeface="Avenir Next"/>
              </a:defRPr>
            </a:lvl6pPr>
            <a:lvl7pPr algn="l">
              <a:defRPr sz="1350" b="1">
                <a:solidFill>
                  <a:srgbClr val="8CEBC5"/>
                </a:solidFill>
                <a:latin typeface="Avenir Next"/>
                <a:ea typeface="Avenir Next"/>
                <a:cs typeface="Avenir Next"/>
              </a:defRPr>
            </a:lvl7pPr>
            <a:lvl8pPr algn="l">
              <a:defRPr sz="1350" b="1">
                <a:solidFill>
                  <a:srgbClr val="8CEBC5"/>
                </a:solidFill>
                <a:latin typeface="Avenir Next"/>
                <a:ea typeface="Avenir Next"/>
                <a:cs typeface="Avenir Next"/>
              </a:defRPr>
            </a:lvl8pPr>
            <a:lvl9pPr algn="l">
              <a:defRPr sz="1350" b="1">
                <a:solidFill>
                  <a:srgbClr val="8CEBC5"/>
                </a:solidFill>
                <a:latin typeface="Avenir Next"/>
                <a:ea typeface="Avenir Next"/>
                <a:cs typeface="Avenir Next"/>
              </a:defRPr>
            </a:lvl9pPr>
          </a:lstStyle>
          <a:p xmlns:a="http://schemas.openxmlformats.org/drawingml/2006/main">
            <a:pPr algn="l">
              <a:defRPr sz="1350" b="1">
                <a:solidFill>
                  <a:srgbClr val="8CEBC5"/>
                </a:solidFill>
                <a:latin typeface="Avenir Next"/>
                <a:ea typeface="Avenir Next"/>
                <a:cs typeface="Avenir Next"/>
              </a:defRPr>
            </a:pPr>
            <a:r>
              <a:rPr sz="1350" b="1">
                <a:solidFill>
                  <a:srgbClr val="8CEBC5"/>
                </a:solidFill>
                <a:latin typeface="Avenir Next"/>
                <a:ea typeface="Avenir Next"/>
                <a:cs typeface="Avenir Next"/>
              </a:rPr>
              <a:t>CONDIȚII</a:t>
            </a:r>
          </a:p>
        </p:txBody>
      </p:sp>
      <p:sp>
        <p:nvSpPr>
          <p:cNvPr id="14" name="">
            <a:extLst xmlns:a="http://schemas.openxmlformats.org/drawingml/2006/main">
              <a:ext uri="{FF2B5EF4-FFF2-40B4-BE49-F238E27FC236}">
                <a16:creationId xmlns:a16="http://schemas.microsoft.com/office/drawing/2014/main" id="{C8F8EF3B-6EBD-4BF9-BFEF-AE612159563A}"/>
              </a:ext>
            </a:extLst>
          </p:cNvPr>
          <p:cNvSpPr>
            <a:spLocks xmlns:a="http://schemas.openxmlformats.org/drawingml/2006/main" noGrp="1"/>
          </p:cNvSpPr>
          <p:nvPr/>
        </p:nvSpPr>
        <p:spPr>
          <a:xfrm xmlns:a="http://schemas.openxmlformats.org/drawingml/2006/main">
            <a:off x="4152900" y="3028950"/>
            <a:ext cx="19050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75" b="0">
                <a:solidFill>
                  <a:srgbClr val="F2F7F5"/>
                </a:solidFill>
                <a:latin typeface="Avenir Next"/>
                <a:ea typeface="Avenir Next"/>
                <a:cs typeface="Avenir Next"/>
              </a:defRPr>
            </a:defPPr>
            <a:lvl1pPr algn="l">
              <a:defRPr sz="1575" b="0">
                <a:solidFill>
                  <a:srgbClr val="F2F7F5"/>
                </a:solidFill>
                <a:latin typeface="Avenir Next"/>
                <a:ea typeface="Avenir Next"/>
                <a:cs typeface="Avenir Next"/>
              </a:defRPr>
            </a:lvl1pPr>
            <a:lvl2pPr algn="l">
              <a:defRPr sz="1575" b="0">
                <a:solidFill>
                  <a:srgbClr val="F2F7F5"/>
                </a:solidFill>
                <a:latin typeface="Avenir Next"/>
                <a:ea typeface="Avenir Next"/>
                <a:cs typeface="Avenir Next"/>
              </a:defRPr>
            </a:lvl2pPr>
            <a:lvl3pPr algn="l">
              <a:defRPr sz="1575" b="0">
                <a:solidFill>
                  <a:srgbClr val="F2F7F5"/>
                </a:solidFill>
                <a:latin typeface="Avenir Next"/>
                <a:ea typeface="Avenir Next"/>
                <a:cs typeface="Avenir Next"/>
              </a:defRPr>
            </a:lvl3pPr>
            <a:lvl4pPr algn="l">
              <a:defRPr sz="1575" b="0">
                <a:solidFill>
                  <a:srgbClr val="F2F7F5"/>
                </a:solidFill>
                <a:latin typeface="Avenir Next"/>
                <a:ea typeface="Avenir Next"/>
                <a:cs typeface="Avenir Next"/>
              </a:defRPr>
            </a:lvl4pPr>
            <a:lvl5pPr algn="l">
              <a:defRPr sz="1575" b="0">
                <a:solidFill>
                  <a:srgbClr val="F2F7F5"/>
                </a:solidFill>
                <a:latin typeface="Avenir Next"/>
                <a:ea typeface="Avenir Next"/>
                <a:cs typeface="Avenir Next"/>
              </a:defRPr>
            </a:lvl5pPr>
            <a:lvl6pPr algn="l">
              <a:defRPr sz="1575" b="0">
                <a:solidFill>
                  <a:srgbClr val="F2F7F5"/>
                </a:solidFill>
                <a:latin typeface="Avenir Next"/>
                <a:ea typeface="Avenir Next"/>
                <a:cs typeface="Avenir Next"/>
              </a:defRPr>
            </a:lvl6pPr>
            <a:lvl7pPr algn="l">
              <a:defRPr sz="1575" b="0">
                <a:solidFill>
                  <a:srgbClr val="F2F7F5"/>
                </a:solidFill>
                <a:latin typeface="Avenir Next"/>
                <a:ea typeface="Avenir Next"/>
                <a:cs typeface="Avenir Next"/>
              </a:defRPr>
            </a:lvl7pPr>
            <a:lvl8pPr algn="l">
              <a:defRPr sz="1575" b="0">
                <a:solidFill>
                  <a:srgbClr val="F2F7F5"/>
                </a:solidFill>
                <a:latin typeface="Avenir Next"/>
                <a:ea typeface="Avenir Next"/>
                <a:cs typeface="Avenir Next"/>
              </a:defRPr>
            </a:lvl8pPr>
            <a:lvl9pPr algn="l">
              <a:defRPr sz="1575" b="0">
                <a:solidFill>
                  <a:srgbClr val="F2F7F5"/>
                </a:solidFill>
                <a:latin typeface="Avenir Next"/>
                <a:ea typeface="Avenir Next"/>
                <a:cs typeface="Avenir Next"/>
              </a:defRPr>
            </a:lvl9pPr>
          </a:lstStyle>
          <a:p xmlns:a="http://schemas.openxmlformats.org/drawingml/2006/main">
            <a:pPr algn="l">
              <a:defRPr sz="1575" b="0">
                <a:solidFill>
                  <a:srgbClr val="F2F7F5"/>
                </a:solidFill>
                <a:latin typeface="Avenir Next"/>
                <a:ea typeface="Avenir Next"/>
                <a:cs typeface="Avenir Next"/>
              </a:defRPr>
            </a:pPr>
            <a:r>
              <a:rPr sz="1575" b="0">
                <a:solidFill>
                  <a:srgbClr val="F2F7F5"/>
                </a:solidFill>
                <a:latin typeface="Avenir Next"/>
                <a:ea typeface="Avenir Next"/>
                <a:cs typeface="Avenir Next"/>
              </a:rPr>
              <a:t>Disponibilitate</a:t>
            </a:r>
          </a:p>
          <a:p xmlns:a="http://schemas.openxmlformats.org/drawingml/2006/main">
            <a:pPr algn="l">
              <a:defRPr sz="1575" b="0">
                <a:solidFill>
                  <a:srgbClr val="F2F7F5"/>
                </a:solidFill>
                <a:latin typeface="Avenir Next"/>
                <a:ea typeface="Avenir Next"/>
                <a:cs typeface="Avenir Next"/>
              </a:defRPr>
            </a:pPr>
            <a:r>
              <a:rPr sz="1575" b="0">
                <a:solidFill>
                  <a:srgbClr val="F2F7F5"/>
                </a:solidFill>
                <a:latin typeface="Avenir Next"/>
                <a:ea typeface="Avenir Next"/>
                <a:cs typeface="Avenir Next"/>
              </a:rPr>
              <a:t>și cost</a:t>
            </a:r>
          </a:p>
        </p:txBody>
      </p:sp>
      <p:cxnSp>
        <p:nvCxnSpPr>
          <p:cNvPr id="15" name="">
            <a:extLst xmlns:a="http://schemas.openxmlformats.org/drawingml/2006/main">
              <a:ext uri="{FF2B5EF4-FFF2-40B4-BE49-F238E27FC236}">
                <a16:creationId xmlns:a16="http://schemas.microsoft.com/office/drawing/2014/main" id="{38291E94-5985-4913-89C8-D51D28F61FD0}"/>
              </a:ext>
            </a:extLst>
          </p:cNvPr>
          <p:cNvCxnSpPr/>
          <p:nvPr/>
        </p:nvCxnSpPr>
        <p:spPr>
          <a:xfrm xmlns:a="http://schemas.openxmlformats.org/drawingml/2006/main">
            <a:off x="5772150" y="2924175"/>
            <a:ext cx="285750" cy="0"/>
          </a:xfrm>
          <a:prstGeom xmlns:a="http://schemas.openxmlformats.org/drawingml/2006/main" prst="straightConnector1">
            <a:avLst/>
          </a:prstGeom>
          <a:ln xmlns:a="http://schemas.openxmlformats.org/drawingml/2006/main" w="19050">
            <a:solidFill>
              <a:srgbClr val="72DCEB"/>
            </a:solidFill>
            <a:tailEnd type="arrow" w="sm" len="sm"/>
          </a:ln>
        </p:spPr>
      </p:cxnSp>
      <p:sp>
        <p:nvSpPr>
          <p:cNvPr id="16" name="">
            <a:extLst xmlns:a="http://schemas.openxmlformats.org/drawingml/2006/main">
              <a:ext uri="{FF2B5EF4-FFF2-40B4-BE49-F238E27FC236}">
                <a16:creationId xmlns:a16="http://schemas.microsoft.com/office/drawing/2014/main" id="{914CECAE-68AE-40A8-BA78-B2A3B0A16D62}"/>
              </a:ext>
            </a:extLst>
          </p:cNvPr>
          <p:cNvSpPr>
            <a:spLocks xmlns:a="http://schemas.openxmlformats.org/drawingml/2006/main" noGrp="1"/>
          </p:cNvSpPr>
          <p:nvPr/>
        </p:nvSpPr>
        <p:spPr>
          <a:xfrm xmlns:a="http://schemas.openxmlformats.org/drawingml/2006/main">
            <a:off x="6172200" y="2609850"/>
            <a:ext cx="609600" cy="609600"/>
          </a:xfrm>
          <a:prstGeom xmlns:a="http://schemas.openxmlformats.org/drawingml/2006/main" prst="ellipse">
            <a:avLst/>
          </a:prstGeom>
          <a:solidFill xmlns:a="http://schemas.openxmlformats.org/drawingml/2006/main">
            <a:srgbClr val="10292E"/>
          </a:solidFill>
          <a:ln xmlns:a="http://schemas.openxmlformats.org/drawingml/2006/main" w="19050">
            <a:solidFill>
              <a:srgbClr val="42666A"/>
            </a:solidFill>
          </a:ln>
        </p:spPr>
      </p:sp>
      <p:sp>
        <p:nvSpPr>
          <p:cNvPr id="17" name="">
            <a:extLst xmlns:a="http://schemas.openxmlformats.org/drawingml/2006/main">
              <a:ext uri="{FF2B5EF4-FFF2-40B4-BE49-F238E27FC236}">
                <a16:creationId xmlns:a16="http://schemas.microsoft.com/office/drawing/2014/main" id="{5AECC8FA-FEB0-4290-9C04-1B126EF6619E}"/>
              </a:ext>
            </a:extLst>
          </p:cNvPr>
          <p:cNvSpPr>
            <a:spLocks xmlns:a="http://schemas.openxmlformats.org/drawingml/2006/main" noGrp="1"/>
          </p:cNvSpPr>
          <p:nvPr/>
        </p:nvSpPr>
        <p:spPr>
          <a:xfrm xmlns:a="http://schemas.openxmlformats.org/drawingml/2006/main">
            <a:off x="6210300" y="2811780"/>
            <a:ext cx="533400" cy="23145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350" b="1">
                <a:solidFill>
                  <a:srgbClr val="F2F7F5"/>
                </a:solidFill>
                <a:latin typeface="Avenir Next"/>
                <a:ea typeface="Avenir Next"/>
                <a:cs typeface="Avenir Next"/>
              </a:defRPr>
            </a:defPPr>
            <a:lvl1pPr algn="ctr">
              <a:defRPr sz="1350" b="1">
                <a:solidFill>
                  <a:srgbClr val="F2F7F5"/>
                </a:solidFill>
                <a:latin typeface="Avenir Next"/>
                <a:ea typeface="Avenir Next"/>
                <a:cs typeface="Avenir Next"/>
              </a:defRPr>
            </a:lvl1pPr>
            <a:lvl2pPr algn="ctr">
              <a:defRPr sz="1350" b="1">
                <a:solidFill>
                  <a:srgbClr val="F2F7F5"/>
                </a:solidFill>
                <a:latin typeface="Avenir Next"/>
                <a:ea typeface="Avenir Next"/>
                <a:cs typeface="Avenir Next"/>
              </a:defRPr>
            </a:lvl2pPr>
            <a:lvl3pPr algn="ctr">
              <a:defRPr sz="1350" b="1">
                <a:solidFill>
                  <a:srgbClr val="F2F7F5"/>
                </a:solidFill>
                <a:latin typeface="Avenir Next"/>
                <a:ea typeface="Avenir Next"/>
                <a:cs typeface="Avenir Next"/>
              </a:defRPr>
            </a:lvl3pPr>
            <a:lvl4pPr algn="ctr">
              <a:defRPr sz="1350" b="1">
                <a:solidFill>
                  <a:srgbClr val="F2F7F5"/>
                </a:solidFill>
                <a:latin typeface="Avenir Next"/>
                <a:ea typeface="Avenir Next"/>
                <a:cs typeface="Avenir Next"/>
              </a:defRPr>
            </a:lvl4pPr>
            <a:lvl5pPr algn="ctr">
              <a:defRPr sz="1350" b="1">
                <a:solidFill>
                  <a:srgbClr val="F2F7F5"/>
                </a:solidFill>
                <a:latin typeface="Avenir Next"/>
                <a:ea typeface="Avenir Next"/>
                <a:cs typeface="Avenir Next"/>
              </a:defRPr>
            </a:lvl5pPr>
            <a:lvl6pPr algn="ctr">
              <a:defRPr sz="1350" b="1">
                <a:solidFill>
                  <a:srgbClr val="F2F7F5"/>
                </a:solidFill>
                <a:latin typeface="Avenir Next"/>
                <a:ea typeface="Avenir Next"/>
                <a:cs typeface="Avenir Next"/>
              </a:defRPr>
            </a:lvl6pPr>
            <a:lvl7pPr algn="ctr">
              <a:defRPr sz="1350" b="1">
                <a:solidFill>
                  <a:srgbClr val="F2F7F5"/>
                </a:solidFill>
                <a:latin typeface="Avenir Next"/>
                <a:ea typeface="Avenir Next"/>
                <a:cs typeface="Avenir Next"/>
              </a:defRPr>
            </a:lvl7pPr>
            <a:lvl8pPr algn="ctr">
              <a:defRPr sz="1350" b="1">
                <a:solidFill>
                  <a:srgbClr val="F2F7F5"/>
                </a:solidFill>
                <a:latin typeface="Avenir Next"/>
                <a:ea typeface="Avenir Next"/>
                <a:cs typeface="Avenir Next"/>
              </a:defRPr>
            </a:lvl8pPr>
            <a:lvl9pPr algn="ctr">
              <a:defRPr sz="1350" b="1">
                <a:solidFill>
                  <a:srgbClr val="F2F7F5"/>
                </a:solidFill>
                <a:latin typeface="Avenir Next"/>
                <a:ea typeface="Avenir Next"/>
                <a:cs typeface="Avenir Next"/>
              </a:defRPr>
            </a:lvl9pPr>
          </a:lstStyle>
          <a:p xmlns:a="http://schemas.openxmlformats.org/drawingml/2006/main">
            <a:pPr algn="ctr">
              <a:defRPr sz="1350" b="1">
                <a:solidFill>
                  <a:srgbClr val="F2F7F5"/>
                </a:solidFill>
                <a:latin typeface="Avenir Next"/>
                <a:ea typeface="Avenir Next"/>
                <a:cs typeface="Avenir Next"/>
              </a:defRPr>
            </a:pPr>
            <a:r>
              <a:rPr sz="1350" b="1">
                <a:solidFill>
                  <a:srgbClr val="F2F7F5"/>
                </a:solidFill>
                <a:latin typeface="Avenir Next"/>
                <a:ea typeface="Avenir Next"/>
                <a:cs typeface="Avenir Next"/>
              </a:rPr>
              <a:t>03</a:t>
            </a:r>
          </a:p>
        </p:txBody>
      </p:sp>
      <p:sp>
        <p:nvSpPr>
          <p:cNvPr id="18" name="">
            <a:extLst xmlns:a="http://schemas.openxmlformats.org/drawingml/2006/main">
              <a:ext uri="{FF2B5EF4-FFF2-40B4-BE49-F238E27FC236}">
                <a16:creationId xmlns:a16="http://schemas.microsoft.com/office/drawing/2014/main" id="{EA7EA8D9-E2A2-4D33-AF1E-B8BDE6A399E0}"/>
              </a:ext>
            </a:extLst>
          </p:cNvPr>
          <p:cNvSpPr>
            <a:spLocks xmlns:a="http://schemas.openxmlformats.org/drawingml/2006/main" noGrp="1"/>
          </p:cNvSpPr>
          <p:nvPr/>
        </p:nvSpPr>
        <p:spPr>
          <a:xfrm xmlns:a="http://schemas.openxmlformats.org/drawingml/2006/main">
            <a:off x="6934200" y="2647950"/>
            <a:ext cx="190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1">
                <a:solidFill>
                  <a:srgbClr val="8CEBC5"/>
                </a:solidFill>
                <a:latin typeface="Avenir Next"/>
                <a:ea typeface="Avenir Next"/>
                <a:cs typeface="Avenir Next"/>
              </a:defRPr>
            </a:defPPr>
            <a:lvl1pPr algn="l">
              <a:defRPr sz="1350" b="1">
                <a:solidFill>
                  <a:srgbClr val="8CEBC5"/>
                </a:solidFill>
                <a:latin typeface="Avenir Next"/>
                <a:ea typeface="Avenir Next"/>
                <a:cs typeface="Avenir Next"/>
              </a:defRPr>
            </a:lvl1pPr>
            <a:lvl2pPr algn="l">
              <a:defRPr sz="1350" b="1">
                <a:solidFill>
                  <a:srgbClr val="8CEBC5"/>
                </a:solidFill>
                <a:latin typeface="Avenir Next"/>
                <a:ea typeface="Avenir Next"/>
                <a:cs typeface="Avenir Next"/>
              </a:defRPr>
            </a:lvl2pPr>
            <a:lvl3pPr algn="l">
              <a:defRPr sz="1350" b="1">
                <a:solidFill>
                  <a:srgbClr val="8CEBC5"/>
                </a:solidFill>
                <a:latin typeface="Avenir Next"/>
                <a:ea typeface="Avenir Next"/>
                <a:cs typeface="Avenir Next"/>
              </a:defRPr>
            </a:lvl3pPr>
            <a:lvl4pPr algn="l">
              <a:defRPr sz="1350" b="1">
                <a:solidFill>
                  <a:srgbClr val="8CEBC5"/>
                </a:solidFill>
                <a:latin typeface="Avenir Next"/>
                <a:ea typeface="Avenir Next"/>
                <a:cs typeface="Avenir Next"/>
              </a:defRPr>
            </a:lvl4pPr>
            <a:lvl5pPr algn="l">
              <a:defRPr sz="1350" b="1">
                <a:solidFill>
                  <a:srgbClr val="8CEBC5"/>
                </a:solidFill>
                <a:latin typeface="Avenir Next"/>
                <a:ea typeface="Avenir Next"/>
                <a:cs typeface="Avenir Next"/>
              </a:defRPr>
            </a:lvl5pPr>
            <a:lvl6pPr algn="l">
              <a:defRPr sz="1350" b="1">
                <a:solidFill>
                  <a:srgbClr val="8CEBC5"/>
                </a:solidFill>
                <a:latin typeface="Avenir Next"/>
                <a:ea typeface="Avenir Next"/>
                <a:cs typeface="Avenir Next"/>
              </a:defRPr>
            </a:lvl6pPr>
            <a:lvl7pPr algn="l">
              <a:defRPr sz="1350" b="1">
                <a:solidFill>
                  <a:srgbClr val="8CEBC5"/>
                </a:solidFill>
                <a:latin typeface="Avenir Next"/>
                <a:ea typeface="Avenir Next"/>
                <a:cs typeface="Avenir Next"/>
              </a:defRPr>
            </a:lvl7pPr>
            <a:lvl8pPr algn="l">
              <a:defRPr sz="1350" b="1">
                <a:solidFill>
                  <a:srgbClr val="8CEBC5"/>
                </a:solidFill>
                <a:latin typeface="Avenir Next"/>
                <a:ea typeface="Avenir Next"/>
                <a:cs typeface="Avenir Next"/>
              </a:defRPr>
            </a:lvl8pPr>
            <a:lvl9pPr algn="l">
              <a:defRPr sz="1350" b="1">
                <a:solidFill>
                  <a:srgbClr val="8CEBC5"/>
                </a:solidFill>
                <a:latin typeface="Avenir Next"/>
                <a:ea typeface="Avenir Next"/>
                <a:cs typeface="Avenir Next"/>
              </a:defRPr>
            </a:lvl9pPr>
          </a:lstStyle>
          <a:p xmlns:a="http://schemas.openxmlformats.org/drawingml/2006/main">
            <a:pPr algn="l">
              <a:defRPr sz="1350" b="1">
                <a:solidFill>
                  <a:srgbClr val="8CEBC5"/>
                </a:solidFill>
                <a:latin typeface="Avenir Next"/>
                <a:ea typeface="Avenir Next"/>
                <a:cs typeface="Avenir Next"/>
              </a:defRPr>
            </a:pPr>
            <a:r>
              <a:rPr sz="1350" b="1">
                <a:solidFill>
                  <a:srgbClr val="8CEBC5"/>
                </a:solidFill>
                <a:latin typeface="Avenir Next"/>
                <a:ea typeface="Avenir Next"/>
                <a:cs typeface="Avenir Next"/>
              </a:rPr>
              <a:t>DECIZIA TA</a:t>
            </a:r>
          </a:p>
        </p:txBody>
      </p:sp>
      <p:sp>
        <p:nvSpPr>
          <p:cNvPr id="19" name="">
            <a:extLst xmlns:a="http://schemas.openxmlformats.org/drawingml/2006/main">
              <a:ext uri="{FF2B5EF4-FFF2-40B4-BE49-F238E27FC236}">
                <a16:creationId xmlns:a16="http://schemas.microsoft.com/office/drawing/2014/main" id="{E47FC2FD-BFFE-4A24-8537-912A16F39DD4}"/>
              </a:ext>
            </a:extLst>
          </p:cNvPr>
          <p:cNvSpPr>
            <a:spLocks xmlns:a="http://schemas.openxmlformats.org/drawingml/2006/main" noGrp="1"/>
          </p:cNvSpPr>
          <p:nvPr/>
        </p:nvSpPr>
        <p:spPr>
          <a:xfrm xmlns:a="http://schemas.openxmlformats.org/drawingml/2006/main">
            <a:off x="6934200" y="3028950"/>
            <a:ext cx="19050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75" b="0">
                <a:solidFill>
                  <a:srgbClr val="F2F7F5"/>
                </a:solidFill>
                <a:latin typeface="Avenir Next"/>
                <a:ea typeface="Avenir Next"/>
                <a:cs typeface="Avenir Next"/>
              </a:defRPr>
            </a:defPPr>
            <a:lvl1pPr algn="l">
              <a:defRPr sz="1575" b="0">
                <a:solidFill>
                  <a:srgbClr val="F2F7F5"/>
                </a:solidFill>
                <a:latin typeface="Avenir Next"/>
                <a:ea typeface="Avenir Next"/>
                <a:cs typeface="Avenir Next"/>
              </a:defRPr>
            </a:lvl1pPr>
            <a:lvl2pPr algn="l">
              <a:defRPr sz="1575" b="0">
                <a:solidFill>
                  <a:srgbClr val="F2F7F5"/>
                </a:solidFill>
                <a:latin typeface="Avenir Next"/>
                <a:ea typeface="Avenir Next"/>
                <a:cs typeface="Avenir Next"/>
              </a:defRPr>
            </a:lvl2pPr>
            <a:lvl3pPr algn="l">
              <a:defRPr sz="1575" b="0">
                <a:solidFill>
                  <a:srgbClr val="F2F7F5"/>
                </a:solidFill>
                <a:latin typeface="Avenir Next"/>
                <a:ea typeface="Avenir Next"/>
                <a:cs typeface="Avenir Next"/>
              </a:defRPr>
            </a:lvl3pPr>
            <a:lvl4pPr algn="l">
              <a:defRPr sz="1575" b="0">
                <a:solidFill>
                  <a:srgbClr val="F2F7F5"/>
                </a:solidFill>
                <a:latin typeface="Avenir Next"/>
                <a:ea typeface="Avenir Next"/>
                <a:cs typeface="Avenir Next"/>
              </a:defRPr>
            </a:lvl4pPr>
            <a:lvl5pPr algn="l">
              <a:defRPr sz="1575" b="0">
                <a:solidFill>
                  <a:srgbClr val="F2F7F5"/>
                </a:solidFill>
                <a:latin typeface="Avenir Next"/>
                <a:ea typeface="Avenir Next"/>
                <a:cs typeface="Avenir Next"/>
              </a:defRPr>
            </a:lvl5pPr>
            <a:lvl6pPr algn="l">
              <a:defRPr sz="1575" b="0">
                <a:solidFill>
                  <a:srgbClr val="F2F7F5"/>
                </a:solidFill>
                <a:latin typeface="Avenir Next"/>
                <a:ea typeface="Avenir Next"/>
                <a:cs typeface="Avenir Next"/>
              </a:defRPr>
            </a:lvl6pPr>
            <a:lvl7pPr algn="l">
              <a:defRPr sz="1575" b="0">
                <a:solidFill>
                  <a:srgbClr val="F2F7F5"/>
                </a:solidFill>
                <a:latin typeface="Avenir Next"/>
                <a:ea typeface="Avenir Next"/>
                <a:cs typeface="Avenir Next"/>
              </a:defRPr>
            </a:lvl7pPr>
            <a:lvl8pPr algn="l">
              <a:defRPr sz="1575" b="0">
                <a:solidFill>
                  <a:srgbClr val="F2F7F5"/>
                </a:solidFill>
                <a:latin typeface="Avenir Next"/>
                <a:ea typeface="Avenir Next"/>
                <a:cs typeface="Avenir Next"/>
              </a:defRPr>
            </a:lvl8pPr>
            <a:lvl9pPr algn="l">
              <a:defRPr sz="1575" b="0">
                <a:solidFill>
                  <a:srgbClr val="F2F7F5"/>
                </a:solidFill>
                <a:latin typeface="Avenir Next"/>
                <a:ea typeface="Avenir Next"/>
                <a:cs typeface="Avenir Next"/>
              </a:defRPr>
            </a:lvl9pPr>
          </a:lstStyle>
          <a:p xmlns:a="http://schemas.openxmlformats.org/drawingml/2006/main">
            <a:pPr algn="l">
              <a:defRPr sz="1575" b="0">
                <a:solidFill>
                  <a:srgbClr val="F2F7F5"/>
                </a:solidFill>
                <a:latin typeface="Avenir Next"/>
                <a:ea typeface="Avenir Next"/>
                <a:cs typeface="Avenir Next"/>
              </a:defRPr>
            </a:pPr>
            <a:r>
              <a:rPr sz="1575" b="0">
                <a:solidFill>
                  <a:srgbClr val="F2F7F5"/>
                </a:solidFill>
                <a:latin typeface="Avenir Next"/>
                <a:ea typeface="Avenir Next"/>
                <a:cs typeface="Avenir Next"/>
              </a:rPr>
              <a:t>Alegi și aprobi</a:t>
            </a:r>
          </a:p>
          <a:p xmlns:a="http://schemas.openxmlformats.org/drawingml/2006/main">
            <a:pPr algn="l">
              <a:defRPr sz="1575" b="0">
                <a:solidFill>
                  <a:srgbClr val="F2F7F5"/>
                </a:solidFill>
                <a:latin typeface="Avenir Next"/>
                <a:ea typeface="Avenir Next"/>
                <a:cs typeface="Avenir Next"/>
              </a:defRPr>
            </a:pPr>
            <a:r>
              <a:rPr sz="1575" b="0">
                <a:solidFill>
                  <a:srgbClr val="F2F7F5"/>
                </a:solidFill>
                <a:latin typeface="Avenir Next"/>
                <a:ea typeface="Avenir Next"/>
                <a:cs typeface="Avenir Next"/>
              </a:rPr>
              <a:t>varianta</a:t>
            </a:r>
          </a:p>
        </p:txBody>
      </p:sp>
      <p:cxnSp>
        <p:nvCxnSpPr>
          <p:cNvPr id="20" name="">
            <a:extLst xmlns:a="http://schemas.openxmlformats.org/drawingml/2006/main">
              <a:ext uri="{FF2B5EF4-FFF2-40B4-BE49-F238E27FC236}">
                <a16:creationId xmlns:a16="http://schemas.microsoft.com/office/drawing/2014/main" id="{FA1AB7C1-CBC6-4B91-9D92-FF2A8207EE16}"/>
              </a:ext>
            </a:extLst>
          </p:cNvPr>
          <p:cNvCxnSpPr/>
          <p:nvPr/>
        </p:nvCxnSpPr>
        <p:spPr>
          <a:xfrm xmlns:a="http://schemas.openxmlformats.org/drawingml/2006/main">
            <a:off x="8553450" y="2924175"/>
            <a:ext cx="285750" cy="0"/>
          </a:xfrm>
          <a:prstGeom xmlns:a="http://schemas.openxmlformats.org/drawingml/2006/main" prst="straightConnector1">
            <a:avLst/>
          </a:prstGeom>
          <a:ln xmlns:a="http://schemas.openxmlformats.org/drawingml/2006/main" w="19050">
            <a:solidFill>
              <a:srgbClr val="72DCEB"/>
            </a:solidFill>
            <a:tailEnd type="arrow" w="sm" len="sm"/>
          </a:ln>
        </p:spPr>
      </p:cxnSp>
      <p:sp>
        <p:nvSpPr>
          <p:cNvPr id="21" name="">
            <a:extLst xmlns:a="http://schemas.openxmlformats.org/drawingml/2006/main">
              <a:ext uri="{FF2B5EF4-FFF2-40B4-BE49-F238E27FC236}">
                <a16:creationId xmlns:a16="http://schemas.microsoft.com/office/drawing/2014/main" id="{9F9A9C5F-2841-4CBF-9987-B87B4F1A36F3}"/>
              </a:ext>
            </a:extLst>
          </p:cNvPr>
          <p:cNvSpPr>
            <a:spLocks xmlns:a="http://schemas.openxmlformats.org/drawingml/2006/main" noGrp="1"/>
          </p:cNvSpPr>
          <p:nvPr/>
        </p:nvSpPr>
        <p:spPr>
          <a:xfrm xmlns:a="http://schemas.openxmlformats.org/drawingml/2006/main">
            <a:off x="8953500" y="2609850"/>
            <a:ext cx="609600" cy="609600"/>
          </a:xfrm>
          <a:prstGeom xmlns:a="http://schemas.openxmlformats.org/drawingml/2006/main" prst="ellipse">
            <a:avLst/>
          </a:prstGeom>
          <a:solidFill xmlns:a="http://schemas.openxmlformats.org/drawingml/2006/main">
            <a:srgbClr val="10292E"/>
          </a:solidFill>
          <a:ln xmlns:a="http://schemas.openxmlformats.org/drawingml/2006/main" w="19050">
            <a:solidFill>
              <a:srgbClr val="42666A"/>
            </a:solidFill>
          </a:ln>
        </p:spPr>
      </p:sp>
      <p:sp>
        <p:nvSpPr>
          <p:cNvPr id="22" name="">
            <a:extLst xmlns:a="http://schemas.openxmlformats.org/drawingml/2006/main">
              <a:ext uri="{FF2B5EF4-FFF2-40B4-BE49-F238E27FC236}">
                <a16:creationId xmlns:a16="http://schemas.microsoft.com/office/drawing/2014/main" id="{8BC693E9-6648-4AF3-9AEA-83EE4E660B37}"/>
              </a:ext>
            </a:extLst>
          </p:cNvPr>
          <p:cNvSpPr>
            <a:spLocks xmlns:a="http://schemas.openxmlformats.org/drawingml/2006/main" noGrp="1"/>
          </p:cNvSpPr>
          <p:nvPr/>
        </p:nvSpPr>
        <p:spPr>
          <a:xfrm xmlns:a="http://schemas.openxmlformats.org/drawingml/2006/main">
            <a:off x="8991600" y="2811780"/>
            <a:ext cx="533400" cy="23145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350" b="1">
                <a:solidFill>
                  <a:srgbClr val="F2F7F5"/>
                </a:solidFill>
                <a:latin typeface="Avenir Next"/>
                <a:ea typeface="Avenir Next"/>
                <a:cs typeface="Avenir Next"/>
              </a:defRPr>
            </a:defPPr>
            <a:lvl1pPr algn="ctr">
              <a:defRPr sz="1350" b="1">
                <a:solidFill>
                  <a:srgbClr val="F2F7F5"/>
                </a:solidFill>
                <a:latin typeface="Avenir Next"/>
                <a:ea typeface="Avenir Next"/>
                <a:cs typeface="Avenir Next"/>
              </a:defRPr>
            </a:lvl1pPr>
            <a:lvl2pPr algn="ctr">
              <a:defRPr sz="1350" b="1">
                <a:solidFill>
                  <a:srgbClr val="F2F7F5"/>
                </a:solidFill>
                <a:latin typeface="Avenir Next"/>
                <a:ea typeface="Avenir Next"/>
                <a:cs typeface="Avenir Next"/>
              </a:defRPr>
            </a:lvl2pPr>
            <a:lvl3pPr algn="ctr">
              <a:defRPr sz="1350" b="1">
                <a:solidFill>
                  <a:srgbClr val="F2F7F5"/>
                </a:solidFill>
                <a:latin typeface="Avenir Next"/>
                <a:ea typeface="Avenir Next"/>
                <a:cs typeface="Avenir Next"/>
              </a:defRPr>
            </a:lvl3pPr>
            <a:lvl4pPr algn="ctr">
              <a:defRPr sz="1350" b="1">
                <a:solidFill>
                  <a:srgbClr val="F2F7F5"/>
                </a:solidFill>
                <a:latin typeface="Avenir Next"/>
                <a:ea typeface="Avenir Next"/>
                <a:cs typeface="Avenir Next"/>
              </a:defRPr>
            </a:lvl4pPr>
            <a:lvl5pPr algn="ctr">
              <a:defRPr sz="1350" b="1">
                <a:solidFill>
                  <a:srgbClr val="F2F7F5"/>
                </a:solidFill>
                <a:latin typeface="Avenir Next"/>
                <a:ea typeface="Avenir Next"/>
                <a:cs typeface="Avenir Next"/>
              </a:defRPr>
            </a:lvl5pPr>
            <a:lvl6pPr algn="ctr">
              <a:defRPr sz="1350" b="1">
                <a:solidFill>
                  <a:srgbClr val="F2F7F5"/>
                </a:solidFill>
                <a:latin typeface="Avenir Next"/>
                <a:ea typeface="Avenir Next"/>
                <a:cs typeface="Avenir Next"/>
              </a:defRPr>
            </a:lvl6pPr>
            <a:lvl7pPr algn="ctr">
              <a:defRPr sz="1350" b="1">
                <a:solidFill>
                  <a:srgbClr val="F2F7F5"/>
                </a:solidFill>
                <a:latin typeface="Avenir Next"/>
                <a:ea typeface="Avenir Next"/>
                <a:cs typeface="Avenir Next"/>
              </a:defRPr>
            </a:lvl7pPr>
            <a:lvl8pPr algn="ctr">
              <a:defRPr sz="1350" b="1">
                <a:solidFill>
                  <a:srgbClr val="F2F7F5"/>
                </a:solidFill>
                <a:latin typeface="Avenir Next"/>
                <a:ea typeface="Avenir Next"/>
                <a:cs typeface="Avenir Next"/>
              </a:defRPr>
            </a:lvl8pPr>
            <a:lvl9pPr algn="ctr">
              <a:defRPr sz="1350" b="1">
                <a:solidFill>
                  <a:srgbClr val="F2F7F5"/>
                </a:solidFill>
                <a:latin typeface="Avenir Next"/>
                <a:ea typeface="Avenir Next"/>
                <a:cs typeface="Avenir Next"/>
              </a:defRPr>
            </a:lvl9pPr>
          </a:lstStyle>
          <a:p xmlns:a="http://schemas.openxmlformats.org/drawingml/2006/main">
            <a:pPr algn="ctr">
              <a:defRPr sz="1350" b="1">
                <a:solidFill>
                  <a:srgbClr val="F2F7F5"/>
                </a:solidFill>
                <a:latin typeface="Avenir Next"/>
                <a:ea typeface="Avenir Next"/>
                <a:cs typeface="Avenir Next"/>
              </a:defRPr>
            </a:pPr>
            <a:r>
              <a:rPr sz="1350" b="1">
                <a:solidFill>
                  <a:srgbClr val="F2F7F5"/>
                </a:solidFill>
                <a:latin typeface="Avenir Next"/>
                <a:ea typeface="Avenir Next"/>
                <a:cs typeface="Avenir Next"/>
              </a:rPr>
              <a:t>04</a:t>
            </a:r>
          </a:p>
        </p:txBody>
      </p:sp>
      <p:sp>
        <p:nvSpPr>
          <p:cNvPr id="23" name="">
            <a:extLst xmlns:a="http://schemas.openxmlformats.org/drawingml/2006/main">
              <a:ext uri="{FF2B5EF4-FFF2-40B4-BE49-F238E27FC236}">
                <a16:creationId xmlns:a16="http://schemas.microsoft.com/office/drawing/2014/main" id="{7BF4116D-B029-46F3-B34A-2FF392174B04}"/>
              </a:ext>
            </a:extLst>
          </p:cNvPr>
          <p:cNvSpPr>
            <a:spLocks xmlns:a="http://schemas.openxmlformats.org/drawingml/2006/main" noGrp="1"/>
          </p:cNvSpPr>
          <p:nvPr/>
        </p:nvSpPr>
        <p:spPr>
          <a:xfrm xmlns:a="http://schemas.openxmlformats.org/drawingml/2006/main">
            <a:off x="9715500" y="2647950"/>
            <a:ext cx="190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1">
                <a:solidFill>
                  <a:srgbClr val="8CEBC5"/>
                </a:solidFill>
                <a:latin typeface="Avenir Next"/>
                <a:ea typeface="Avenir Next"/>
                <a:cs typeface="Avenir Next"/>
              </a:defRPr>
            </a:defPPr>
            <a:lvl1pPr algn="l">
              <a:defRPr sz="1350" b="1">
                <a:solidFill>
                  <a:srgbClr val="8CEBC5"/>
                </a:solidFill>
                <a:latin typeface="Avenir Next"/>
                <a:ea typeface="Avenir Next"/>
                <a:cs typeface="Avenir Next"/>
              </a:defRPr>
            </a:lvl1pPr>
            <a:lvl2pPr algn="l">
              <a:defRPr sz="1350" b="1">
                <a:solidFill>
                  <a:srgbClr val="8CEBC5"/>
                </a:solidFill>
                <a:latin typeface="Avenir Next"/>
                <a:ea typeface="Avenir Next"/>
                <a:cs typeface="Avenir Next"/>
              </a:defRPr>
            </a:lvl2pPr>
            <a:lvl3pPr algn="l">
              <a:defRPr sz="1350" b="1">
                <a:solidFill>
                  <a:srgbClr val="8CEBC5"/>
                </a:solidFill>
                <a:latin typeface="Avenir Next"/>
                <a:ea typeface="Avenir Next"/>
                <a:cs typeface="Avenir Next"/>
              </a:defRPr>
            </a:lvl3pPr>
            <a:lvl4pPr algn="l">
              <a:defRPr sz="1350" b="1">
                <a:solidFill>
                  <a:srgbClr val="8CEBC5"/>
                </a:solidFill>
                <a:latin typeface="Avenir Next"/>
                <a:ea typeface="Avenir Next"/>
                <a:cs typeface="Avenir Next"/>
              </a:defRPr>
            </a:lvl4pPr>
            <a:lvl5pPr algn="l">
              <a:defRPr sz="1350" b="1">
                <a:solidFill>
                  <a:srgbClr val="8CEBC5"/>
                </a:solidFill>
                <a:latin typeface="Avenir Next"/>
                <a:ea typeface="Avenir Next"/>
                <a:cs typeface="Avenir Next"/>
              </a:defRPr>
            </a:lvl5pPr>
            <a:lvl6pPr algn="l">
              <a:defRPr sz="1350" b="1">
                <a:solidFill>
                  <a:srgbClr val="8CEBC5"/>
                </a:solidFill>
                <a:latin typeface="Avenir Next"/>
                <a:ea typeface="Avenir Next"/>
                <a:cs typeface="Avenir Next"/>
              </a:defRPr>
            </a:lvl6pPr>
            <a:lvl7pPr algn="l">
              <a:defRPr sz="1350" b="1">
                <a:solidFill>
                  <a:srgbClr val="8CEBC5"/>
                </a:solidFill>
                <a:latin typeface="Avenir Next"/>
                <a:ea typeface="Avenir Next"/>
                <a:cs typeface="Avenir Next"/>
              </a:defRPr>
            </a:lvl7pPr>
            <a:lvl8pPr algn="l">
              <a:defRPr sz="1350" b="1">
                <a:solidFill>
                  <a:srgbClr val="8CEBC5"/>
                </a:solidFill>
                <a:latin typeface="Avenir Next"/>
                <a:ea typeface="Avenir Next"/>
                <a:cs typeface="Avenir Next"/>
              </a:defRPr>
            </a:lvl8pPr>
            <a:lvl9pPr algn="l">
              <a:defRPr sz="1350" b="1">
                <a:solidFill>
                  <a:srgbClr val="8CEBC5"/>
                </a:solidFill>
                <a:latin typeface="Avenir Next"/>
                <a:ea typeface="Avenir Next"/>
                <a:cs typeface="Avenir Next"/>
              </a:defRPr>
            </a:lvl9pPr>
          </a:lstStyle>
          <a:p xmlns:a="http://schemas.openxmlformats.org/drawingml/2006/main">
            <a:pPr algn="l">
              <a:defRPr sz="1350" b="1">
                <a:solidFill>
                  <a:srgbClr val="8CEBC5"/>
                </a:solidFill>
                <a:latin typeface="Avenir Next"/>
                <a:ea typeface="Avenir Next"/>
                <a:cs typeface="Avenir Next"/>
              </a:defRPr>
            </a:pPr>
            <a:r>
              <a:rPr sz="1350" b="1">
                <a:solidFill>
                  <a:srgbClr val="8CEBC5"/>
                </a:solidFill>
                <a:latin typeface="Avenir Next"/>
                <a:ea typeface="Avenir Next"/>
                <a:cs typeface="Avenir Next"/>
              </a:rPr>
              <a:t>CONFIRMARE</a:t>
            </a:r>
          </a:p>
        </p:txBody>
      </p:sp>
      <p:sp>
        <p:nvSpPr>
          <p:cNvPr id="24" name="">
            <a:extLst xmlns:a="http://schemas.openxmlformats.org/drawingml/2006/main">
              <a:ext uri="{FF2B5EF4-FFF2-40B4-BE49-F238E27FC236}">
                <a16:creationId xmlns:a16="http://schemas.microsoft.com/office/drawing/2014/main" id="{4BA9E65D-1060-4385-B7EE-35AE98BDA100}"/>
              </a:ext>
            </a:extLst>
          </p:cNvPr>
          <p:cNvSpPr>
            <a:spLocks xmlns:a="http://schemas.openxmlformats.org/drawingml/2006/main" noGrp="1"/>
          </p:cNvSpPr>
          <p:nvPr/>
        </p:nvSpPr>
        <p:spPr>
          <a:xfrm xmlns:a="http://schemas.openxmlformats.org/drawingml/2006/main">
            <a:off x="9715500" y="3028950"/>
            <a:ext cx="19050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75" b="0">
                <a:solidFill>
                  <a:srgbClr val="F2F7F5"/>
                </a:solidFill>
                <a:latin typeface="Avenir Next"/>
                <a:ea typeface="Avenir Next"/>
                <a:cs typeface="Avenir Next"/>
              </a:defRPr>
            </a:defPPr>
            <a:lvl1pPr algn="l">
              <a:defRPr sz="1575" b="0">
                <a:solidFill>
                  <a:srgbClr val="F2F7F5"/>
                </a:solidFill>
                <a:latin typeface="Avenir Next"/>
                <a:ea typeface="Avenir Next"/>
                <a:cs typeface="Avenir Next"/>
              </a:defRPr>
            </a:lvl1pPr>
            <a:lvl2pPr algn="l">
              <a:defRPr sz="1575" b="0">
                <a:solidFill>
                  <a:srgbClr val="F2F7F5"/>
                </a:solidFill>
                <a:latin typeface="Avenir Next"/>
                <a:ea typeface="Avenir Next"/>
                <a:cs typeface="Avenir Next"/>
              </a:defRPr>
            </a:lvl2pPr>
            <a:lvl3pPr algn="l">
              <a:defRPr sz="1575" b="0">
                <a:solidFill>
                  <a:srgbClr val="F2F7F5"/>
                </a:solidFill>
                <a:latin typeface="Avenir Next"/>
                <a:ea typeface="Avenir Next"/>
                <a:cs typeface="Avenir Next"/>
              </a:defRPr>
            </a:lvl3pPr>
            <a:lvl4pPr algn="l">
              <a:defRPr sz="1575" b="0">
                <a:solidFill>
                  <a:srgbClr val="F2F7F5"/>
                </a:solidFill>
                <a:latin typeface="Avenir Next"/>
                <a:ea typeface="Avenir Next"/>
                <a:cs typeface="Avenir Next"/>
              </a:defRPr>
            </a:lvl4pPr>
            <a:lvl5pPr algn="l">
              <a:defRPr sz="1575" b="0">
                <a:solidFill>
                  <a:srgbClr val="F2F7F5"/>
                </a:solidFill>
                <a:latin typeface="Avenir Next"/>
                <a:ea typeface="Avenir Next"/>
                <a:cs typeface="Avenir Next"/>
              </a:defRPr>
            </a:lvl5pPr>
            <a:lvl6pPr algn="l">
              <a:defRPr sz="1575" b="0">
                <a:solidFill>
                  <a:srgbClr val="F2F7F5"/>
                </a:solidFill>
                <a:latin typeface="Avenir Next"/>
                <a:ea typeface="Avenir Next"/>
                <a:cs typeface="Avenir Next"/>
              </a:defRPr>
            </a:lvl6pPr>
            <a:lvl7pPr algn="l">
              <a:defRPr sz="1575" b="0">
                <a:solidFill>
                  <a:srgbClr val="F2F7F5"/>
                </a:solidFill>
                <a:latin typeface="Avenir Next"/>
                <a:ea typeface="Avenir Next"/>
                <a:cs typeface="Avenir Next"/>
              </a:defRPr>
            </a:lvl7pPr>
            <a:lvl8pPr algn="l">
              <a:defRPr sz="1575" b="0">
                <a:solidFill>
                  <a:srgbClr val="F2F7F5"/>
                </a:solidFill>
                <a:latin typeface="Avenir Next"/>
                <a:ea typeface="Avenir Next"/>
                <a:cs typeface="Avenir Next"/>
              </a:defRPr>
            </a:lvl8pPr>
            <a:lvl9pPr algn="l">
              <a:defRPr sz="1575" b="0">
                <a:solidFill>
                  <a:srgbClr val="F2F7F5"/>
                </a:solidFill>
                <a:latin typeface="Avenir Next"/>
                <a:ea typeface="Avenir Next"/>
                <a:cs typeface="Avenir Next"/>
              </a:defRPr>
            </a:lvl9pPr>
          </a:lstStyle>
          <a:p xmlns:a="http://schemas.openxmlformats.org/drawingml/2006/main">
            <a:pPr algn="l">
              <a:defRPr sz="1575" b="0">
                <a:solidFill>
                  <a:srgbClr val="F2F7F5"/>
                </a:solidFill>
                <a:latin typeface="Avenir Next"/>
                <a:ea typeface="Avenir Next"/>
                <a:cs typeface="Avenir Next"/>
              </a:defRPr>
            </a:pPr>
            <a:r>
              <a:rPr sz="1575" b="0">
                <a:solidFill>
                  <a:srgbClr val="F2F7F5"/>
                </a:solidFill>
                <a:latin typeface="Avenir Next"/>
                <a:ea typeface="Avenir Next"/>
                <a:cs typeface="Avenir Next"/>
              </a:rPr>
              <a:t>Noul fotograf</a:t>
            </a:r>
          </a:p>
          <a:p xmlns:a="http://schemas.openxmlformats.org/drawingml/2006/main">
            <a:pPr algn="l">
              <a:defRPr sz="1575" b="0">
                <a:solidFill>
                  <a:srgbClr val="F2F7F5"/>
                </a:solidFill>
                <a:latin typeface="Avenir Next"/>
                <a:ea typeface="Avenir Next"/>
                <a:cs typeface="Avenir Next"/>
              </a:defRPr>
            </a:pPr>
            <a:r>
              <a:rPr sz="1575" b="0">
                <a:solidFill>
                  <a:srgbClr val="F2F7F5"/>
                </a:solidFill>
                <a:latin typeface="Avenir Next"/>
                <a:ea typeface="Avenir Next"/>
                <a:cs typeface="Avenir Next"/>
              </a:rPr>
              <a:t>confirmă</a:t>
            </a:r>
          </a:p>
        </p:txBody>
      </p:sp>
      <p:sp>
        <p:nvSpPr>
          <p:cNvPr id="25" name="">
            <a:extLst xmlns:a="http://schemas.openxmlformats.org/drawingml/2006/main">
              <a:ext uri="{FF2B5EF4-FFF2-40B4-BE49-F238E27FC236}">
                <a16:creationId xmlns:a16="http://schemas.microsoft.com/office/drawing/2014/main" id="{0E3384C2-BED8-44F4-87C5-0800D01A48CA}"/>
              </a:ext>
            </a:extLst>
          </p:cNvPr>
          <p:cNvSpPr>
            <a:spLocks xmlns:a="http://schemas.openxmlformats.org/drawingml/2006/main" noGrp="1"/>
          </p:cNvSpPr>
          <p:nvPr/>
        </p:nvSpPr>
        <p:spPr>
          <a:xfrm xmlns:a="http://schemas.openxmlformats.org/drawingml/2006/main">
            <a:off x="609600" y="4019550"/>
            <a:ext cx="5000625" cy="885825"/>
          </a:xfrm>
          <a:prstGeom xmlns:a="http://schemas.openxmlformats.org/drawingml/2006/main" prst="roundRect">
            <a:avLst>
              <a:gd name="adj" fmla="val 8602"/>
            </a:avLst>
          </a:prstGeom>
          <a:solidFill xmlns:a="http://schemas.openxmlformats.org/drawingml/2006/main">
            <a:srgbClr val="10292E"/>
          </a:solidFill>
          <a:ln xmlns:a="http://schemas.openxmlformats.org/drawingml/2006/main" w="19050">
            <a:solidFill>
              <a:srgbClr val="42666A"/>
            </a:solidFill>
          </a:ln>
        </p:spPr>
      </p:sp>
      <p:sp>
        <p:nvSpPr>
          <p:cNvPr id="26" name="">
            <a:extLst xmlns:a="http://schemas.openxmlformats.org/drawingml/2006/main">
              <a:ext uri="{FF2B5EF4-FFF2-40B4-BE49-F238E27FC236}">
                <a16:creationId xmlns:a16="http://schemas.microsoft.com/office/drawing/2014/main" id="{2B56E2D4-17CF-4F56-B366-AA5E1DB43414}"/>
              </a:ext>
            </a:extLst>
          </p:cNvPr>
          <p:cNvSpPr>
            <a:spLocks xmlns:a="http://schemas.openxmlformats.org/drawingml/2006/main" noGrp="1"/>
          </p:cNvSpPr>
          <p:nvPr/>
        </p:nvSpPr>
        <p:spPr>
          <a:xfrm xmlns:a="http://schemas.openxmlformats.org/drawingml/2006/main">
            <a:off x="781050" y="4171950"/>
            <a:ext cx="46196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72DCEB"/>
                </a:solidFill>
                <a:latin typeface="Avenir Next"/>
                <a:ea typeface="Avenir Next"/>
                <a:cs typeface="Avenir Next"/>
              </a:defRPr>
            </a:defPPr>
            <a:lvl1pPr algn="l">
              <a:defRPr sz="1275" b="1">
                <a:solidFill>
                  <a:srgbClr val="72DCEB"/>
                </a:solidFill>
                <a:latin typeface="Avenir Next"/>
                <a:ea typeface="Avenir Next"/>
                <a:cs typeface="Avenir Next"/>
              </a:defRPr>
            </a:lvl1pPr>
            <a:lvl2pPr algn="l">
              <a:defRPr sz="1275" b="1">
                <a:solidFill>
                  <a:srgbClr val="72DCEB"/>
                </a:solidFill>
                <a:latin typeface="Avenir Next"/>
                <a:ea typeface="Avenir Next"/>
                <a:cs typeface="Avenir Next"/>
              </a:defRPr>
            </a:lvl2pPr>
            <a:lvl3pPr algn="l">
              <a:defRPr sz="1275" b="1">
                <a:solidFill>
                  <a:srgbClr val="72DCEB"/>
                </a:solidFill>
                <a:latin typeface="Avenir Next"/>
                <a:ea typeface="Avenir Next"/>
                <a:cs typeface="Avenir Next"/>
              </a:defRPr>
            </a:lvl3pPr>
            <a:lvl4pPr algn="l">
              <a:defRPr sz="1275" b="1">
                <a:solidFill>
                  <a:srgbClr val="72DCEB"/>
                </a:solidFill>
                <a:latin typeface="Avenir Next"/>
                <a:ea typeface="Avenir Next"/>
                <a:cs typeface="Avenir Next"/>
              </a:defRPr>
            </a:lvl4pPr>
            <a:lvl5pPr algn="l">
              <a:defRPr sz="1275" b="1">
                <a:solidFill>
                  <a:srgbClr val="72DCEB"/>
                </a:solidFill>
                <a:latin typeface="Avenir Next"/>
                <a:ea typeface="Avenir Next"/>
                <a:cs typeface="Avenir Next"/>
              </a:defRPr>
            </a:lvl5pPr>
            <a:lvl6pPr algn="l">
              <a:defRPr sz="1275" b="1">
                <a:solidFill>
                  <a:srgbClr val="72DCEB"/>
                </a:solidFill>
                <a:latin typeface="Avenir Next"/>
                <a:ea typeface="Avenir Next"/>
                <a:cs typeface="Avenir Next"/>
              </a:defRPr>
            </a:lvl6pPr>
            <a:lvl7pPr algn="l">
              <a:defRPr sz="1275" b="1">
                <a:solidFill>
                  <a:srgbClr val="72DCEB"/>
                </a:solidFill>
                <a:latin typeface="Avenir Next"/>
                <a:ea typeface="Avenir Next"/>
                <a:cs typeface="Avenir Next"/>
              </a:defRPr>
            </a:lvl7pPr>
            <a:lvl8pPr algn="l">
              <a:defRPr sz="1275" b="1">
                <a:solidFill>
                  <a:srgbClr val="72DCEB"/>
                </a:solidFill>
                <a:latin typeface="Avenir Next"/>
                <a:ea typeface="Avenir Next"/>
                <a:cs typeface="Avenir Next"/>
              </a:defRPr>
            </a:lvl8pPr>
            <a:lvl9pPr algn="l">
              <a:defRPr sz="1275" b="1">
                <a:solidFill>
                  <a:srgbClr val="72DCEB"/>
                </a:solidFill>
                <a:latin typeface="Avenir Next"/>
                <a:ea typeface="Avenir Next"/>
                <a:cs typeface="Avenir Next"/>
              </a:defRPr>
            </a:lvl9pPr>
          </a:lstStyle>
          <a:p xmlns:a="http://schemas.openxmlformats.org/drawingml/2006/main">
            <a:pPr algn="l">
              <a:defRPr sz="1275" b="1">
                <a:solidFill>
                  <a:srgbClr val="72DCEB"/>
                </a:solidFill>
                <a:latin typeface="Avenir Next"/>
                <a:ea typeface="Avenir Next"/>
                <a:cs typeface="Avenir Next"/>
              </a:defRPr>
            </a:pPr>
            <a:r>
              <a:rPr sz="1275" b="1">
                <a:solidFill>
                  <a:srgbClr val="72DCEB"/>
                </a:solidFill>
                <a:latin typeface="Avenir Next"/>
                <a:ea typeface="Avenir Next"/>
                <a:cs typeface="Avenir Next"/>
              </a:rPr>
              <a:t>DACĂ NU EXISTĂ CONFIRMARE</a:t>
            </a:r>
          </a:p>
        </p:txBody>
      </p:sp>
      <p:sp>
        <p:nvSpPr>
          <p:cNvPr id="27" name="">
            <a:extLst xmlns:a="http://schemas.openxmlformats.org/drawingml/2006/main">
              <a:ext uri="{FF2B5EF4-FFF2-40B4-BE49-F238E27FC236}">
                <a16:creationId xmlns:a16="http://schemas.microsoft.com/office/drawing/2014/main" id="{37F4E33A-991B-4C77-AAC2-0DDA34EDDCED}"/>
              </a:ext>
            </a:extLst>
          </p:cNvPr>
          <p:cNvSpPr>
            <a:spLocks xmlns:a="http://schemas.openxmlformats.org/drawingml/2006/main" noGrp="1"/>
          </p:cNvSpPr>
          <p:nvPr/>
        </p:nvSpPr>
        <p:spPr>
          <a:xfrm xmlns:a="http://schemas.openxmlformats.org/drawingml/2006/main">
            <a:off x="781050" y="4505325"/>
            <a:ext cx="46196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0">
                <a:solidFill>
                  <a:srgbClr val="F2F7F5"/>
                </a:solidFill>
                <a:latin typeface="Avenir Next"/>
                <a:ea typeface="Avenir Next"/>
                <a:cs typeface="Avenir Next"/>
              </a:defRPr>
            </a:defPPr>
            <a:lvl1pPr algn="l">
              <a:defRPr sz="1500" b="0">
                <a:solidFill>
                  <a:srgbClr val="F2F7F5"/>
                </a:solidFill>
                <a:latin typeface="Avenir Next"/>
                <a:ea typeface="Avenir Next"/>
                <a:cs typeface="Avenir Next"/>
              </a:defRPr>
            </a:lvl1pPr>
            <a:lvl2pPr algn="l">
              <a:defRPr sz="1500" b="0">
                <a:solidFill>
                  <a:srgbClr val="F2F7F5"/>
                </a:solidFill>
                <a:latin typeface="Avenir Next"/>
                <a:ea typeface="Avenir Next"/>
                <a:cs typeface="Avenir Next"/>
              </a:defRPr>
            </a:lvl2pPr>
            <a:lvl3pPr algn="l">
              <a:defRPr sz="1500" b="0">
                <a:solidFill>
                  <a:srgbClr val="F2F7F5"/>
                </a:solidFill>
                <a:latin typeface="Avenir Next"/>
                <a:ea typeface="Avenir Next"/>
                <a:cs typeface="Avenir Next"/>
              </a:defRPr>
            </a:lvl3pPr>
            <a:lvl4pPr algn="l">
              <a:defRPr sz="1500" b="0">
                <a:solidFill>
                  <a:srgbClr val="F2F7F5"/>
                </a:solidFill>
                <a:latin typeface="Avenir Next"/>
                <a:ea typeface="Avenir Next"/>
                <a:cs typeface="Avenir Next"/>
              </a:defRPr>
            </a:lvl4pPr>
            <a:lvl5pPr algn="l">
              <a:defRPr sz="1500" b="0">
                <a:solidFill>
                  <a:srgbClr val="F2F7F5"/>
                </a:solidFill>
                <a:latin typeface="Avenir Next"/>
                <a:ea typeface="Avenir Next"/>
                <a:cs typeface="Avenir Next"/>
              </a:defRPr>
            </a:lvl5pPr>
            <a:lvl6pPr algn="l">
              <a:defRPr sz="1500" b="0">
                <a:solidFill>
                  <a:srgbClr val="F2F7F5"/>
                </a:solidFill>
                <a:latin typeface="Avenir Next"/>
                <a:ea typeface="Avenir Next"/>
                <a:cs typeface="Avenir Next"/>
              </a:defRPr>
            </a:lvl6pPr>
            <a:lvl7pPr algn="l">
              <a:defRPr sz="1500" b="0">
                <a:solidFill>
                  <a:srgbClr val="F2F7F5"/>
                </a:solidFill>
                <a:latin typeface="Avenir Next"/>
                <a:ea typeface="Avenir Next"/>
                <a:cs typeface="Avenir Next"/>
              </a:defRPr>
            </a:lvl7pPr>
            <a:lvl8pPr algn="l">
              <a:defRPr sz="1500" b="0">
                <a:solidFill>
                  <a:srgbClr val="F2F7F5"/>
                </a:solidFill>
                <a:latin typeface="Avenir Next"/>
                <a:ea typeface="Avenir Next"/>
                <a:cs typeface="Avenir Next"/>
              </a:defRPr>
            </a:lvl8pPr>
            <a:lvl9pPr algn="l">
              <a:defRPr sz="1500" b="0">
                <a:solidFill>
                  <a:srgbClr val="F2F7F5"/>
                </a:solidFill>
                <a:latin typeface="Avenir Next"/>
                <a:ea typeface="Avenir Next"/>
                <a:cs typeface="Avenir Next"/>
              </a:defRPr>
            </a:lvl9pPr>
          </a:lstStyle>
          <a:p xmlns:a="http://schemas.openxmlformats.org/drawingml/2006/main">
            <a:pPr algn="l">
              <a:defRPr sz="1500" b="0">
                <a:solidFill>
                  <a:srgbClr val="F2F7F5"/>
                </a:solidFill>
                <a:latin typeface="Avenir Next"/>
                <a:ea typeface="Avenir Next"/>
                <a:cs typeface="Avenir Next"/>
              </a:defRPr>
            </a:pPr>
            <a:r>
              <a:rPr sz="1500" b="0">
                <a:solidFill>
                  <a:srgbClr val="F2F7F5"/>
                </a:solidFill>
                <a:latin typeface="Avenir Next"/>
                <a:ea typeface="Avenir Next"/>
                <a:cs typeface="Avenir Next"/>
              </a:rPr>
              <a:t>Problema rămâne deschisă, cu un responsabil.</a:t>
            </a:r>
          </a:p>
        </p:txBody>
      </p:sp>
      <p:sp>
        <p:nvSpPr>
          <p:cNvPr id="28" name="">
            <a:extLst xmlns:a="http://schemas.openxmlformats.org/drawingml/2006/main">
              <a:ext uri="{FF2B5EF4-FFF2-40B4-BE49-F238E27FC236}">
                <a16:creationId xmlns:a16="http://schemas.microsoft.com/office/drawing/2014/main" id="{5793DD95-1C67-4412-B0C9-BAFF0913C390}"/>
              </a:ext>
            </a:extLst>
          </p:cNvPr>
          <p:cNvSpPr>
            <a:spLocks xmlns:a="http://schemas.openxmlformats.org/drawingml/2006/main" noGrp="1"/>
          </p:cNvSpPr>
          <p:nvPr/>
        </p:nvSpPr>
        <p:spPr>
          <a:xfrm xmlns:a="http://schemas.openxmlformats.org/drawingml/2006/main">
            <a:off x="5857875" y="4019550"/>
            <a:ext cx="5238750" cy="885825"/>
          </a:xfrm>
          <a:prstGeom xmlns:a="http://schemas.openxmlformats.org/drawingml/2006/main" prst="roundRect">
            <a:avLst>
              <a:gd name="adj" fmla="val 8602"/>
            </a:avLst>
          </a:prstGeom>
          <a:solidFill xmlns:a="http://schemas.openxmlformats.org/drawingml/2006/main">
            <a:srgbClr val="10292E"/>
          </a:solidFill>
          <a:ln xmlns:a="http://schemas.openxmlformats.org/drawingml/2006/main" w="19050">
            <a:solidFill>
              <a:srgbClr val="42666A"/>
            </a:solidFill>
          </a:ln>
        </p:spPr>
      </p:sp>
      <p:sp>
        <p:nvSpPr>
          <p:cNvPr id="29" name="">
            <a:extLst xmlns:a="http://schemas.openxmlformats.org/drawingml/2006/main">
              <a:ext uri="{FF2B5EF4-FFF2-40B4-BE49-F238E27FC236}">
                <a16:creationId xmlns:a16="http://schemas.microsoft.com/office/drawing/2014/main" id="{CED68979-480C-4D6A-BCCC-7F9EECD93E5F}"/>
              </a:ext>
            </a:extLst>
          </p:cNvPr>
          <p:cNvSpPr>
            <a:spLocks xmlns:a="http://schemas.openxmlformats.org/drawingml/2006/main" noGrp="1"/>
          </p:cNvSpPr>
          <p:nvPr/>
        </p:nvSpPr>
        <p:spPr>
          <a:xfrm xmlns:a="http://schemas.openxmlformats.org/drawingml/2006/main">
            <a:off x="6029325" y="4171950"/>
            <a:ext cx="4857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8CEBC5"/>
                </a:solidFill>
                <a:latin typeface="Avenir Next"/>
                <a:ea typeface="Avenir Next"/>
                <a:cs typeface="Avenir Next"/>
              </a:defRPr>
            </a:defPPr>
            <a:lvl1pPr algn="l">
              <a:defRPr sz="1275" b="1">
                <a:solidFill>
                  <a:srgbClr val="8CEBC5"/>
                </a:solidFill>
                <a:latin typeface="Avenir Next"/>
                <a:ea typeface="Avenir Next"/>
                <a:cs typeface="Avenir Next"/>
              </a:defRPr>
            </a:lvl1pPr>
            <a:lvl2pPr algn="l">
              <a:defRPr sz="1275" b="1">
                <a:solidFill>
                  <a:srgbClr val="8CEBC5"/>
                </a:solidFill>
                <a:latin typeface="Avenir Next"/>
                <a:ea typeface="Avenir Next"/>
                <a:cs typeface="Avenir Next"/>
              </a:defRPr>
            </a:lvl2pPr>
            <a:lvl3pPr algn="l">
              <a:defRPr sz="1275" b="1">
                <a:solidFill>
                  <a:srgbClr val="8CEBC5"/>
                </a:solidFill>
                <a:latin typeface="Avenir Next"/>
                <a:ea typeface="Avenir Next"/>
                <a:cs typeface="Avenir Next"/>
              </a:defRPr>
            </a:lvl3pPr>
            <a:lvl4pPr algn="l">
              <a:defRPr sz="1275" b="1">
                <a:solidFill>
                  <a:srgbClr val="8CEBC5"/>
                </a:solidFill>
                <a:latin typeface="Avenir Next"/>
                <a:ea typeface="Avenir Next"/>
                <a:cs typeface="Avenir Next"/>
              </a:defRPr>
            </a:lvl4pPr>
            <a:lvl5pPr algn="l">
              <a:defRPr sz="1275" b="1">
                <a:solidFill>
                  <a:srgbClr val="8CEBC5"/>
                </a:solidFill>
                <a:latin typeface="Avenir Next"/>
                <a:ea typeface="Avenir Next"/>
                <a:cs typeface="Avenir Next"/>
              </a:defRPr>
            </a:lvl5pPr>
            <a:lvl6pPr algn="l">
              <a:defRPr sz="1275" b="1">
                <a:solidFill>
                  <a:srgbClr val="8CEBC5"/>
                </a:solidFill>
                <a:latin typeface="Avenir Next"/>
                <a:ea typeface="Avenir Next"/>
                <a:cs typeface="Avenir Next"/>
              </a:defRPr>
            </a:lvl6pPr>
            <a:lvl7pPr algn="l">
              <a:defRPr sz="1275" b="1">
                <a:solidFill>
                  <a:srgbClr val="8CEBC5"/>
                </a:solidFill>
                <a:latin typeface="Avenir Next"/>
                <a:ea typeface="Avenir Next"/>
                <a:cs typeface="Avenir Next"/>
              </a:defRPr>
            </a:lvl7pPr>
            <a:lvl8pPr algn="l">
              <a:defRPr sz="1275" b="1">
                <a:solidFill>
                  <a:srgbClr val="8CEBC5"/>
                </a:solidFill>
                <a:latin typeface="Avenir Next"/>
                <a:ea typeface="Avenir Next"/>
                <a:cs typeface="Avenir Next"/>
              </a:defRPr>
            </a:lvl8pPr>
            <a:lvl9pPr algn="l">
              <a:defRPr sz="1275" b="1">
                <a:solidFill>
                  <a:srgbClr val="8CEBC5"/>
                </a:solidFill>
                <a:latin typeface="Avenir Next"/>
                <a:ea typeface="Avenir Next"/>
                <a:cs typeface="Avenir Next"/>
              </a:defRPr>
            </a:lvl9pPr>
          </a:lstStyle>
          <a:p xmlns:a="http://schemas.openxmlformats.org/drawingml/2006/main">
            <a:pPr algn="l">
              <a:defRPr sz="1275" b="1">
                <a:solidFill>
                  <a:srgbClr val="8CEBC5"/>
                </a:solidFill>
                <a:latin typeface="Avenir Next"/>
                <a:ea typeface="Avenir Next"/>
                <a:cs typeface="Avenir Next"/>
              </a:defRPr>
            </a:pPr>
            <a:r>
              <a:rPr sz="1275" b="1">
                <a:solidFill>
                  <a:srgbClr val="8CEBC5"/>
                </a:solidFill>
                <a:latin typeface="Avenir Next"/>
                <a:ea typeface="Avenir Next"/>
                <a:cs typeface="Avenir Next"/>
              </a:rPr>
              <a:t>CÂND ÎNLOCUITORUL CONFIRMĂ</a:t>
            </a:r>
          </a:p>
        </p:txBody>
      </p:sp>
      <p:sp>
        <p:nvSpPr>
          <p:cNvPr id="30" name="">
            <a:extLst xmlns:a="http://schemas.openxmlformats.org/drawingml/2006/main">
              <a:ext uri="{FF2B5EF4-FFF2-40B4-BE49-F238E27FC236}">
                <a16:creationId xmlns:a16="http://schemas.microsoft.com/office/drawing/2014/main" id="{D1B42E5A-6662-479B-90D0-EA308E0AC842}"/>
              </a:ext>
            </a:extLst>
          </p:cNvPr>
          <p:cNvSpPr>
            <a:spLocks xmlns:a="http://schemas.openxmlformats.org/drawingml/2006/main" noGrp="1"/>
          </p:cNvSpPr>
          <p:nvPr/>
        </p:nvSpPr>
        <p:spPr>
          <a:xfrm xmlns:a="http://schemas.openxmlformats.org/drawingml/2006/main">
            <a:off x="6029325" y="4505325"/>
            <a:ext cx="4857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0">
                <a:solidFill>
                  <a:srgbClr val="F2F7F5"/>
                </a:solidFill>
                <a:latin typeface="Avenir Next"/>
                <a:ea typeface="Avenir Next"/>
                <a:cs typeface="Avenir Next"/>
              </a:defRPr>
            </a:defPPr>
            <a:lvl1pPr algn="l">
              <a:defRPr sz="1500" b="0">
                <a:solidFill>
                  <a:srgbClr val="F2F7F5"/>
                </a:solidFill>
                <a:latin typeface="Avenir Next"/>
                <a:ea typeface="Avenir Next"/>
                <a:cs typeface="Avenir Next"/>
              </a:defRPr>
            </a:lvl1pPr>
            <a:lvl2pPr algn="l">
              <a:defRPr sz="1500" b="0">
                <a:solidFill>
                  <a:srgbClr val="F2F7F5"/>
                </a:solidFill>
                <a:latin typeface="Avenir Next"/>
                <a:ea typeface="Avenir Next"/>
                <a:cs typeface="Avenir Next"/>
              </a:defRPr>
            </a:lvl2pPr>
            <a:lvl3pPr algn="l">
              <a:defRPr sz="1500" b="0">
                <a:solidFill>
                  <a:srgbClr val="F2F7F5"/>
                </a:solidFill>
                <a:latin typeface="Avenir Next"/>
                <a:ea typeface="Avenir Next"/>
                <a:cs typeface="Avenir Next"/>
              </a:defRPr>
            </a:lvl3pPr>
            <a:lvl4pPr algn="l">
              <a:defRPr sz="1500" b="0">
                <a:solidFill>
                  <a:srgbClr val="F2F7F5"/>
                </a:solidFill>
                <a:latin typeface="Avenir Next"/>
                <a:ea typeface="Avenir Next"/>
                <a:cs typeface="Avenir Next"/>
              </a:defRPr>
            </a:lvl4pPr>
            <a:lvl5pPr algn="l">
              <a:defRPr sz="1500" b="0">
                <a:solidFill>
                  <a:srgbClr val="F2F7F5"/>
                </a:solidFill>
                <a:latin typeface="Avenir Next"/>
                <a:ea typeface="Avenir Next"/>
                <a:cs typeface="Avenir Next"/>
              </a:defRPr>
            </a:lvl5pPr>
            <a:lvl6pPr algn="l">
              <a:defRPr sz="1500" b="0">
                <a:solidFill>
                  <a:srgbClr val="F2F7F5"/>
                </a:solidFill>
                <a:latin typeface="Avenir Next"/>
                <a:ea typeface="Avenir Next"/>
                <a:cs typeface="Avenir Next"/>
              </a:defRPr>
            </a:lvl6pPr>
            <a:lvl7pPr algn="l">
              <a:defRPr sz="1500" b="0">
                <a:solidFill>
                  <a:srgbClr val="F2F7F5"/>
                </a:solidFill>
                <a:latin typeface="Avenir Next"/>
                <a:ea typeface="Avenir Next"/>
                <a:cs typeface="Avenir Next"/>
              </a:defRPr>
            </a:lvl7pPr>
            <a:lvl8pPr algn="l">
              <a:defRPr sz="1500" b="0">
                <a:solidFill>
                  <a:srgbClr val="F2F7F5"/>
                </a:solidFill>
                <a:latin typeface="Avenir Next"/>
                <a:ea typeface="Avenir Next"/>
                <a:cs typeface="Avenir Next"/>
              </a:defRPr>
            </a:lvl8pPr>
            <a:lvl9pPr algn="l">
              <a:defRPr sz="1500" b="0">
                <a:solidFill>
                  <a:srgbClr val="F2F7F5"/>
                </a:solidFill>
                <a:latin typeface="Avenir Next"/>
                <a:ea typeface="Avenir Next"/>
                <a:cs typeface="Avenir Next"/>
              </a:defRPr>
            </a:lvl9pPr>
          </a:lstStyle>
          <a:p xmlns:a="http://schemas.openxmlformats.org/drawingml/2006/main">
            <a:pPr algn="l">
              <a:defRPr sz="1500" b="0">
                <a:solidFill>
                  <a:srgbClr val="F2F7F5"/>
                </a:solidFill>
                <a:latin typeface="Avenir Next"/>
                <a:ea typeface="Avenir Next"/>
                <a:cs typeface="Avenir Next"/>
              </a:defRPr>
            </a:pPr>
            <a:r>
              <a:rPr sz="1500" b="0">
                <a:solidFill>
                  <a:srgbClr val="F2F7F5"/>
                </a:solidFill>
                <a:latin typeface="Avenir Next"/>
                <a:ea typeface="Avenir Next"/>
                <a:cs typeface="Avenir Next"/>
              </a:rPr>
              <a:t>Locația A și noul fotograf primesc planul actualizat.</a:t>
            </a:r>
          </a:p>
        </p:txBody>
      </p:sp>
      <p:sp>
        <p:nvSpPr>
          <p:cNvPr id="31" name="">
            <a:extLst xmlns:a="http://schemas.openxmlformats.org/drawingml/2006/main">
              <a:ext uri="{FF2B5EF4-FFF2-40B4-BE49-F238E27FC236}">
                <a16:creationId xmlns:a16="http://schemas.microsoft.com/office/drawing/2014/main" id="{6235EAB1-C92D-4161-9301-6FD46DA870F7}"/>
              </a:ext>
            </a:extLst>
          </p:cNvPr>
          <p:cNvSpPr>
            <a:spLocks xmlns:a="http://schemas.openxmlformats.org/drawingml/2006/main" noGrp="1"/>
          </p:cNvSpPr>
          <p:nvPr/>
        </p:nvSpPr>
        <p:spPr>
          <a:xfrm xmlns:a="http://schemas.openxmlformats.org/drawingml/2006/main">
            <a:off x="609600" y="5267325"/>
            <a:ext cx="2286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1">
                <a:solidFill>
                  <a:srgbClr val="8CEBC5"/>
                </a:solidFill>
                <a:latin typeface="Avenir Next"/>
                <a:ea typeface="Avenir Next"/>
                <a:cs typeface="Avenir Next"/>
              </a:defRPr>
            </a:defPPr>
            <a:lvl1pPr algn="l">
              <a:defRPr sz="1350" b="1">
                <a:solidFill>
                  <a:srgbClr val="8CEBC5"/>
                </a:solidFill>
                <a:latin typeface="Avenir Next"/>
                <a:ea typeface="Avenir Next"/>
                <a:cs typeface="Avenir Next"/>
              </a:defRPr>
            </a:lvl1pPr>
            <a:lvl2pPr algn="l">
              <a:defRPr sz="1350" b="1">
                <a:solidFill>
                  <a:srgbClr val="8CEBC5"/>
                </a:solidFill>
                <a:latin typeface="Avenir Next"/>
                <a:ea typeface="Avenir Next"/>
                <a:cs typeface="Avenir Next"/>
              </a:defRPr>
            </a:lvl2pPr>
            <a:lvl3pPr algn="l">
              <a:defRPr sz="1350" b="1">
                <a:solidFill>
                  <a:srgbClr val="8CEBC5"/>
                </a:solidFill>
                <a:latin typeface="Avenir Next"/>
                <a:ea typeface="Avenir Next"/>
                <a:cs typeface="Avenir Next"/>
              </a:defRPr>
            </a:lvl3pPr>
            <a:lvl4pPr algn="l">
              <a:defRPr sz="1350" b="1">
                <a:solidFill>
                  <a:srgbClr val="8CEBC5"/>
                </a:solidFill>
                <a:latin typeface="Avenir Next"/>
                <a:ea typeface="Avenir Next"/>
                <a:cs typeface="Avenir Next"/>
              </a:defRPr>
            </a:lvl4pPr>
            <a:lvl5pPr algn="l">
              <a:defRPr sz="1350" b="1">
                <a:solidFill>
                  <a:srgbClr val="8CEBC5"/>
                </a:solidFill>
                <a:latin typeface="Avenir Next"/>
                <a:ea typeface="Avenir Next"/>
                <a:cs typeface="Avenir Next"/>
              </a:defRPr>
            </a:lvl5pPr>
            <a:lvl6pPr algn="l">
              <a:defRPr sz="1350" b="1">
                <a:solidFill>
                  <a:srgbClr val="8CEBC5"/>
                </a:solidFill>
                <a:latin typeface="Avenir Next"/>
                <a:ea typeface="Avenir Next"/>
                <a:cs typeface="Avenir Next"/>
              </a:defRPr>
            </a:lvl6pPr>
            <a:lvl7pPr algn="l">
              <a:defRPr sz="1350" b="1">
                <a:solidFill>
                  <a:srgbClr val="8CEBC5"/>
                </a:solidFill>
                <a:latin typeface="Avenir Next"/>
                <a:ea typeface="Avenir Next"/>
                <a:cs typeface="Avenir Next"/>
              </a:defRPr>
            </a:lvl7pPr>
            <a:lvl8pPr algn="l">
              <a:defRPr sz="1350" b="1">
                <a:solidFill>
                  <a:srgbClr val="8CEBC5"/>
                </a:solidFill>
                <a:latin typeface="Avenir Next"/>
                <a:ea typeface="Avenir Next"/>
                <a:cs typeface="Avenir Next"/>
              </a:defRPr>
            </a:lvl8pPr>
            <a:lvl9pPr algn="l">
              <a:defRPr sz="1350" b="1">
                <a:solidFill>
                  <a:srgbClr val="8CEBC5"/>
                </a:solidFill>
                <a:latin typeface="Avenir Next"/>
                <a:ea typeface="Avenir Next"/>
                <a:cs typeface="Avenir Next"/>
              </a:defRPr>
            </a:lvl9pPr>
          </a:lstStyle>
          <a:p xmlns:a="http://schemas.openxmlformats.org/drawingml/2006/main">
            <a:pPr algn="l">
              <a:defRPr sz="1350" b="1">
                <a:solidFill>
                  <a:srgbClr val="8CEBC5"/>
                </a:solidFill>
                <a:latin typeface="Avenir Next"/>
                <a:ea typeface="Avenir Next"/>
                <a:cs typeface="Avenir Next"/>
              </a:defRPr>
            </a:pPr>
            <a:r>
              <a:rPr sz="1350" b="1">
                <a:solidFill>
                  <a:srgbClr val="8CEBC5"/>
                </a:solidFill>
                <a:latin typeface="Avenir Next"/>
                <a:ea typeface="Avenir Next"/>
                <a:cs typeface="Avenir Next"/>
              </a:rPr>
              <a:t>DUPĂ EVENIMENT</a:t>
            </a:r>
          </a:p>
        </p:txBody>
      </p:sp>
      <p:sp>
        <p:nvSpPr>
          <p:cNvPr id="32" name="">
            <a:extLst xmlns:a="http://schemas.openxmlformats.org/drawingml/2006/main">
              <a:ext uri="{FF2B5EF4-FFF2-40B4-BE49-F238E27FC236}">
                <a16:creationId xmlns:a16="http://schemas.microsoft.com/office/drawing/2014/main" id="{61F1B809-D033-4264-AC9B-A74278FA7CF5}"/>
              </a:ext>
            </a:extLst>
          </p:cNvPr>
          <p:cNvSpPr>
            <a:spLocks xmlns:a="http://schemas.openxmlformats.org/drawingml/2006/main" noGrp="1"/>
          </p:cNvSpPr>
          <p:nvPr/>
        </p:nvSpPr>
        <p:spPr>
          <a:xfrm xmlns:a="http://schemas.openxmlformats.org/drawingml/2006/main">
            <a:off x="609600" y="5619750"/>
            <a:ext cx="10477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0">
                <a:solidFill>
                  <a:srgbClr val="F2F7F5"/>
                </a:solidFill>
                <a:latin typeface="Avenir Next"/>
                <a:ea typeface="Avenir Next"/>
                <a:cs typeface="Avenir Next"/>
              </a:defRPr>
            </a:defPPr>
            <a:lvl1pPr algn="l">
              <a:defRPr sz="1650" b="0">
                <a:solidFill>
                  <a:srgbClr val="F2F7F5"/>
                </a:solidFill>
                <a:latin typeface="Avenir Next"/>
                <a:ea typeface="Avenir Next"/>
                <a:cs typeface="Avenir Next"/>
              </a:defRPr>
            </a:lvl1pPr>
            <a:lvl2pPr algn="l">
              <a:defRPr sz="1650" b="0">
                <a:solidFill>
                  <a:srgbClr val="F2F7F5"/>
                </a:solidFill>
                <a:latin typeface="Avenir Next"/>
                <a:ea typeface="Avenir Next"/>
                <a:cs typeface="Avenir Next"/>
              </a:defRPr>
            </a:lvl2pPr>
            <a:lvl3pPr algn="l">
              <a:defRPr sz="1650" b="0">
                <a:solidFill>
                  <a:srgbClr val="F2F7F5"/>
                </a:solidFill>
                <a:latin typeface="Avenir Next"/>
                <a:ea typeface="Avenir Next"/>
                <a:cs typeface="Avenir Next"/>
              </a:defRPr>
            </a:lvl3pPr>
            <a:lvl4pPr algn="l">
              <a:defRPr sz="1650" b="0">
                <a:solidFill>
                  <a:srgbClr val="F2F7F5"/>
                </a:solidFill>
                <a:latin typeface="Avenir Next"/>
                <a:ea typeface="Avenir Next"/>
                <a:cs typeface="Avenir Next"/>
              </a:defRPr>
            </a:lvl4pPr>
            <a:lvl5pPr algn="l">
              <a:defRPr sz="1650" b="0">
                <a:solidFill>
                  <a:srgbClr val="F2F7F5"/>
                </a:solidFill>
                <a:latin typeface="Avenir Next"/>
                <a:ea typeface="Avenir Next"/>
                <a:cs typeface="Avenir Next"/>
              </a:defRPr>
            </a:lvl5pPr>
            <a:lvl6pPr algn="l">
              <a:defRPr sz="1650" b="0">
                <a:solidFill>
                  <a:srgbClr val="F2F7F5"/>
                </a:solidFill>
                <a:latin typeface="Avenir Next"/>
                <a:ea typeface="Avenir Next"/>
                <a:cs typeface="Avenir Next"/>
              </a:defRPr>
            </a:lvl6pPr>
            <a:lvl7pPr algn="l">
              <a:defRPr sz="1650" b="0">
                <a:solidFill>
                  <a:srgbClr val="F2F7F5"/>
                </a:solidFill>
                <a:latin typeface="Avenir Next"/>
                <a:ea typeface="Avenir Next"/>
                <a:cs typeface="Avenir Next"/>
              </a:defRPr>
            </a:lvl7pPr>
            <a:lvl8pPr algn="l">
              <a:defRPr sz="1650" b="0">
                <a:solidFill>
                  <a:srgbClr val="F2F7F5"/>
                </a:solidFill>
                <a:latin typeface="Avenir Next"/>
                <a:ea typeface="Avenir Next"/>
                <a:cs typeface="Avenir Next"/>
              </a:defRPr>
            </a:lvl8pPr>
            <a:lvl9pPr algn="l">
              <a:defRPr sz="1650" b="0">
                <a:solidFill>
                  <a:srgbClr val="F2F7F5"/>
                </a:solidFill>
                <a:latin typeface="Avenir Next"/>
                <a:ea typeface="Avenir Next"/>
                <a:cs typeface="Avenir Next"/>
              </a:defRPr>
            </a:lvl9pPr>
          </a:lstStyle>
          <a:p xmlns:a="http://schemas.openxmlformats.org/drawingml/2006/main">
            <a:pPr algn="l">
              <a:defRPr sz="1650" b="0">
                <a:solidFill>
                  <a:srgbClr val="F2F7F5"/>
                </a:solidFill>
                <a:latin typeface="Avenir Next"/>
                <a:ea typeface="Avenir Next"/>
                <a:cs typeface="Avenir Next"/>
              </a:defRPr>
            </a:pPr>
            <a:r>
              <a:rPr sz="1650" b="0">
                <a:solidFill>
                  <a:srgbClr val="F2F7F5"/>
                </a:solidFill>
                <a:latin typeface="Avenir Next"/>
                <a:ea typeface="Avenir Next"/>
                <a:cs typeface="Avenir Next"/>
              </a:rPr>
              <a:t>Fotograful livrează imaginile, clientul confirmă primirea; celelalte obligații rămân în plan până sunt închise.</a:t>
            </a:r>
          </a:p>
        </p:txBody>
      </p:sp>
      <p:sp>
        <p:nvSpPr>
          <p:cNvPr id="33" name="">
            <a:extLst xmlns:a="http://schemas.openxmlformats.org/drawingml/2006/main">
              <a:ext uri="{FF2B5EF4-FFF2-40B4-BE49-F238E27FC236}">
                <a16:creationId xmlns:a16="http://schemas.microsoft.com/office/drawing/2014/main" id="{170B543D-70E8-4396-BA53-B69ADE81B83F}"/>
              </a:ext>
            </a:extLst>
          </p:cNvPr>
          <p:cNvSpPr>
            <a:spLocks xmlns:a="http://schemas.openxmlformats.org/drawingml/2006/main" noGrp="1"/>
          </p:cNvSpPr>
          <p:nvPr/>
        </p:nvSpPr>
        <p:spPr>
          <a:xfrm xmlns:a="http://schemas.openxmlformats.org/drawingml/2006/main">
            <a:off x="609600" y="6276975"/>
            <a:ext cx="857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BDD0CE"/>
                </a:solidFill>
                <a:latin typeface="Avenir Next"/>
                <a:ea typeface="Avenir Next"/>
                <a:cs typeface="Avenir Next"/>
              </a:defRPr>
            </a:defPPr>
            <a:lvl1pPr algn="l">
              <a:defRPr sz="1200" b="0">
                <a:solidFill>
                  <a:srgbClr val="BDD0CE"/>
                </a:solidFill>
                <a:latin typeface="Avenir Next"/>
                <a:ea typeface="Avenir Next"/>
                <a:cs typeface="Avenir Next"/>
              </a:defRPr>
            </a:lvl1pPr>
            <a:lvl2pPr algn="l">
              <a:defRPr sz="1200" b="0">
                <a:solidFill>
                  <a:srgbClr val="BDD0CE"/>
                </a:solidFill>
                <a:latin typeface="Avenir Next"/>
                <a:ea typeface="Avenir Next"/>
                <a:cs typeface="Avenir Next"/>
              </a:defRPr>
            </a:lvl2pPr>
            <a:lvl3pPr algn="l">
              <a:defRPr sz="1200" b="0">
                <a:solidFill>
                  <a:srgbClr val="BDD0CE"/>
                </a:solidFill>
                <a:latin typeface="Avenir Next"/>
                <a:ea typeface="Avenir Next"/>
                <a:cs typeface="Avenir Next"/>
              </a:defRPr>
            </a:lvl3pPr>
            <a:lvl4pPr algn="l">
              <a:defRPr sz="1200" b="0">
                <a:solidFill>
                  <a:srgbClr val="BDD0CE"/>
                </a:solidFill>
                <a:latin typeface="Avenir Next"/>
                <a:ea typeface="Avenir Next"/>
                <a:cs typeface="Avenir Next"/>
              </a:defRPr>
            </a:lvl4pPr>
            <a:lvl5pPr algn="l">
              <a:defRPr sz="1200" b="0">
                <a:solidFill>
                  <a:srgbClr val="BDD0CE"/>
                </a:solidFill>
                <a:latin typeface="Avenir Next"/>
                <a:ea typeface="Avenir Next"/>
                <a:cs typeface="Avenir Next"/>
              </a:defRPr>
            </a:lvl5pPr>
            <a:lvl6pPr algn="l">
              <a:defRPr sz="1200" b="0">
                <a:solidFill>
                  <a:srgbClr val="BDD0CE"/>
                </a:solidFill>
                <a:latin typeface="Avenir Next"/>
                <a:ea typeface="Avenir Next"/>
                <a:cs typeface="Avenir Next"/>
              </a:defRPr>
            </a:lvl6pPr>
            <a:lvl7pPr algn="l">
              <a:defRPr sz="1200" b="0">
                <a:solidFill>
                  <a:srgbClr val="BDD0CE"/>
                </a:solidFill>
                <a:latin typeface="Avenir Next"/>
                <a:ea typeface="Avenir Next"/>
                <a:cs typeface="Avenir Next"/>
              </a:defRPr>
            </a:lvl7pPr>
            <a:lvl8pPr algn="l">
              <a:defRPr sz="1200" b="0">
                <a:solidFill>
                  <a:srgbClr val="BDD0CE"/>
                </a:solidFill>
                <a:latin typeface="Avenir Next"/>
                <a:ea typeface="Avenir Next"/>
                <a:cs typeface="Avenir Next"/>
              </a:defRPr>
            </a:lvl8pPr>
            <a:lvl9pPr algn="l">
              <a:defRPr sz="1200" b="0">
                <a:solidFill>
                  <a:srgbClr val="BDD0CE"/>
                </a:solidFill>
                <a:latin typeface="Avenir Next"/>
                <a:ea typeface="Avenir Next"/>
                <a:cs typeface="Avenir Next"/>
              </a:defRPr>
            </a:lvl9pPr>
          </a:lstStyle>
          <a:p xmlns:a="http://schemas.openxmlformats.org/drawingml/2006/main">
            <a:pPr algn="l">
              <a:defRPr sz="1200" b="0">
                <a:solidFill>
                  <a:srgbClr val="BDD0CE"/>
                </a:solidFill>
                <a:latin typeface="Avenir Next"/>
                <a:ea typeface="Avenir Next"/>
                <a:cs typeface="Avenir Next"/>
              </a:defRPr>
            </a:pPr>
            <a:r>
              <a:rPr sz="1200" b="0">
                <a:solidFill>
                  <a:srgbClr val="BDD0CE"/>
                </a:solidFill>
                <a:latin typeface="Avenir Next"/>
                <a:ea typeface="Avenir Next"/>
                <a:cs typeface="Avenir Next"/>
              </a:rPr>
              <a:t>Alte modificări și aprobări: </a:t>
            </a:r>
            <a:r>
              <a:rPr sz="1200" b="0">
                <a:solidFill>
                  <a:srgbClr val="BDD0CE"/>
                </a:solidFill>
                <a:latin typeface="Avenir Next"/>
                <a:ea typeface="Avenir Next"/>
                <a:cs typeface="Avenir Next"/>
                <a:hlinkClick xmlns:ns0="http://schemas.openxmlformats.org/officeDocument/2006/relationships" ns0:id="rId1000" action="ppaction://hlinksldjump"/>
              </a:rPr>
              <a:t>A04</a:t>
            </a:r>
            <a:r>
              <a:rPr sz="1200" b="0">
                <a:solidFill>
                  <a:srgbClr val="BDD0CE"/>
                </a:solidFill>
                <a:latin typeface="Avenir Next"/>
                <a:ea typeface="Avenir Next"/>
                <a:cs typeface="Avenir Next"/>
              </a:rPr>
              <a:t> / </a:t>
            </a:r>
            <a:r>
              <a:rPr sz="1200" b="0">
                <a:solidFill>
                  <a:srgbClr val="BDD0CE"/>
                </a:solidFill>
                <a:latin typeface="Avenir Next"/>
                <a:ea typeface="Avenir Next"/>
                <a:cs typeface="Avenir Next"/>
                <a:hlinkClick xmlns:ns0="http://schemas.openxmlformats.org/officeDocument/2006/relationships" ns0:id="rId1001" action="ppaction://hlinksldjump"/>
              </a:rPr>
              <a:t>A06</a:t>
            </a:r>
            <a:r>
              <a:rPr sz="1200" b="0">
                <a:solidFill>
                  <a:srgbClr val="BDD0CE"/>
                </a:solidFill>
                <a:latin typeface="Avenir Next"/>
                <a:ea typeface="Avenir Next"/>
                <a:cs typeface="Avenir Next"/>
              </a:rPr>
              <a:t> / </a:t>
            </a:r>
            <a:r>
              <a:rPr sz="1200" b="0">
                <a:solidFill>
                  <a:srgbClr val="BDD0CE"/>
                </a:solidFill>
                <a:latin typeface="Avenir Next"/>
                <a:ea typeface="Avenir Next"/>
                <a:cs typeface="Avenir Next"/>
                <a:hlinkClick xmlns:ns0="http://schemas.openxmlformats.org/officeDocument/2006/relationships" ns0:id="rId1002" action="ppaction://hlinksldjump"/>
              </a:rPr>
              <a:t>A07</a:t>
            </a:r>
            <a:r>
              <a:rPr sz="1200" b="0">
                <a:solidFill>
                  <a:srgbClr val="BDD0CE"/>
                </a:solidFill>
                <a:latin typeface="Avenir Next"/>
                <a:ea typeface="Avenir Next"/>
                <a:cs typeface="Avenir Next"/>
              </a:rPr>
              <a:t> / </a:t>
            </a:r>
            <a:r>
              <a:rPr sz="1200" b="0">
                <a:solidFill>
                  <a:srgbClr val="BDD0CE"/>
                </a:solidFill>
                <a:latin typeface="Avenir Next"/>
                <a:ea typeface="Avenir Next"/>
                <a:cs typeface="Avenir Next"/>
                <a:hlinkClick xmlns:ns0="http://schemas.openxmlformats.org/officeDocument/2006/relationships" ns0:id="rId1003" action="ppaction://hlinksldjump"/>
              </a:rPr>
              <a:t>A08</a:t>
            </a:r>
          </a:p>
        </p:txBody>
      </p:sp>
      <p:sp xmlns:a="http://schemas.openxmlformats.org/drawingml/2006/main">
        <p:nvSpPr>
          <p:cNvPr id="35" name="Reuno wordmark"/>
          <p:cNvSpPr txBox="1"/>
          <p:nvPr/>
        </p:nvSpPr>
        <p:spPr>
          <a:xfrm>
            <a:off x="10367963" y="342900"/>
            <a:ext cx="1000125" cy="285750"/>
          </a:xfrm>
          <a:prstGeom prst="rect">
            <a:avLst/>
          </a:prstGeom>
          <a:noFill/>
          <a:ln>
            <a:noFill/>
          </a:ln>
        </p:spPr>
        <p:txBody>
          <a:bodyPr wrap="none" lIns="0" tIns="0" rIns="0" bIns="0" anchor="ctr"/>
          <a:lstStyle/>
          <a:p>
            <a:pPr algn="l"/>
            <a:r>
              <a:rPr lang="ro-RO" sz="1500" b="1">
                <a:solidFill>
                  <a:srgbClr val="F3F8F6"/>
                </a:solidFill>
                <a:latin typeface="Avenir Next"/>
              </a:rPr>
              <a:t>Reuno</a:t>
            </a:r>
            <a:endParaRPr lang="ro-RO"/>
          </a:p>
        </p:txBody>
      </p:sp>
    </p:spTree>
    <p:extLst>
      <p:ext uri="{BB962C8B-B14F-4D97-AF65-F5344CB8AC3E}">
        <p14:creationId xmlns:p14="http://schemas.microsoft.com/office/powerpoint/2010/main" val="889874024"/>
      </p:ext>
    </p:extLst>
  </p:cSld>
</p:sld>
</file>

<file path=ppt/slides/slide8.xml><?xml version="1.0" encoding="utf-8"?>
<p:sld xmlns:p="http://schemas.openxmlformats.org/presentationml/2006/main">
  <p:cSld>
    <p:bg>
      <p:bgPr>
        <a:solidFill xmlns:a="http://schemas.openxmlformats.org/drawingml/2006/main">
          <a:srgbClr val="07181C"/>
        </a:solidFill>
      </p:bgPr>
    </p:bg>
    <p:spTree>
      <p:nvGrpSpPr>
        <p:cNvPr id="1" name=""/>
        <p:cNvGrpSpPr/>
        <p:nvPr/>
      </p:nvGrpSpPr>
      <p:grpSpPr>
        <a:xfrm xmlns:a="http://schemas.openxmlformats.org/drawingml/2006/main"/>
      </p:grpSpPr>
      <p:pic>
        <p:nvPicPr>
          <p:cNvPr id="21" name="">
            <a:extLst xmlns:a="http://schemas.openxmlformats.org/drawingml/2006/main">
              <a:ext uri="{FF2B5EF4-FFF2-40B4-BE49-F238E27FC236}">
                <a16:creationId xmlns:a16="http://schemas.microsoft.com/office/drawing/2014/main" id="{85EBD498-F93F-4333-A6CC-A55049B4E258}"/>
              </a:ext>
            </a:extLst>
          </p:cNvPr>
          <p:cNvPicPr>
            <a:picLocks xmlns:a="http://schemas.openxmlformats.org/drawingml/2006/main" noChangeAspect="1"/>
          </p:cNvPicPr>
          <p:nvPr/>
        </p:nvPicPr>
        <p:blipFill>
          <a:blip xmlns:r="http://schemas.openxmlformats.org/officeDocument/2006/relationships" xmlns:a="http://schemas.openxmlformats.org/drawingml/2006/main" r:embed="R333583c21d914093"/>
          <ns0:srcRect xmlns:ns0="http://schemas.openxmlformats.org/drawingml/2006/main" r="71000"/>
          <a:stretch xmlns:a="http://schemas.openxmlformats.org/drawingml/2006/main"/>
        </p:blipFill>
        <p:spPr>
          <a:xfrm xmlns:a="http://schemas.openxmlformats.org/drawingml/2006/main">
            <a:off x="9953625" y="238125"/>
            <a:ext cx="414338" cy="47625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7FB22E2-8A6C-4C86-AA0D-76154071A751}"/>
              </a:ext>
            </a:extLst>
          </p:cNvPr>
          <p:cNvSpPr>
            <a:spLocks xmlns:a="http://schemas.openxmlformats.org/drawingml/2006/main" noGrp="1"/>
          </p:cNvSpPr>
          <p:nvPr/>
        </p:nvSpPr>
        <p:spPr>
          <a:xfrm xmlns:a="http://schemas.openxmlformats.org/drawingml/2006/main">
            <a:off x="609600" y="371475"/>
            <a:ext cx="809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1">
                <a:solidFill>
                  <a:srgbClr val="8CEBC5"/>
                </a:solidFill>
                <a:latin typeface="Avenir Next"/>
                <a:ea typeface="Avenir Next"/>
                <a:cs typeface="Avenir Next"/>
              </a:defRPr>
            </a:defPPr>
            <a:lvl1pPr algn="l">
              <a:defRPr sz="1350" b="1">
                <a:solidFill>
                  <a:srgbClr val="8CEBC5"/>
                </a:solidFill>
                <a:latin typeface="Avenir Next"/>
                <a:ea typeface="Avenir Next"/>
                <a:cs typeface="Avenir Next"/>
              </a:defRPr>
            </a:lvl1pPr>
            <a:lvl2pPr algn="l">
              <a:defRPr sz="1350" b="1">
                <a:solidFill>
                  <a:srgbClr val="8CEBC5"/>
                </a:solidFill>
                <a:latin typeface="Avenir Next"/>
                <a:ea typeface="Avenir Next"/>
                <a:cs typeface="Avenir Next"/>
              </a:defRPr>
            </a:lvl2pPr>
            <a:lvl3pPr algn="l">
              <a:defRPr sz="1350" b="1">
                <a:solidFill>
                  <a:srgbClr val="8CEBC5"/>
                </a:solidFill>
                <a:latin typeface="Avenir Next"/>
                <a:ea typeface="Avenir Next"/>
                <a:cs typeface="Avenir Next"/>
              </a:defRPr>
            </a:lvl3pPr>
            <a:lvl4pPr algn="l">
              <a:defRPr sz="1350" b="1">
                <a:solidFill>
                  <a:srgbClr val="8CEBC5"/>
                </a:solidFill>
                <a:latin typeface="Avenir Next"/>
                <a:ea typeface="Avenir Next"/>
                <a:cs typeface="Avenir Next"/>
              </a:defRPr>
            </a:lvl4pPr>
            <a:lvl5pPr algn="l">
              <a:defRPr sz="1350" b="1">
                <a:solidFill>
                  <a:srgbClr val="8CEBC5"/>
                </a:solidFill>
                <a:latin typeface="Avenir Next"/>
                <a:ea typeface="Avenir Next"/>
                <a:cs typeface="Avenir Next"/>
              </a:defRPr>
            </a:lvl5pPr>
            <a:lvl6pPr algn="l">
              <a:defRPr sz="1350" b="1">
                <a:solidFill>
                  <a:srgbClr val="8CEBC5"/>
                </a:solidFill>
                <a:latin typeface="Avenir Next"/>
                <a:ea typeface="Avenir Next"/>
                <a:cs typeface="Avenir Next"/>
              </a:defRPr>
            </a:lvl6pPr>
            <a:lvl7pPr algn="l">
              <a:defRPr sz="1350" b="1">
                <a:solidFill>
                  <a:srgbClr val="8CEBC5"/>
                </a:solidFill>
                <a:latin typeface="Avenir Next"/>
                <a:ea typeface="Avenir Next"/>
                <a:cs typeface="Avenir Next"/>
              </a:defRPr>
            </a:lvl7pPr>
            <a:lvl8pPr algn="l">
              <a:defRPr sz="1350" b="1">
                <a:solidFill>
                  <a:srgbClr val="8CEBC5"/>
                </a:solidFill>
                <a:latin typeface="Avenir Next"/>
                <a:ea typeface="Avenir Next"/>
                <a:cs typeface="Avenir Next"/>
              </a:defRPr>
            </a:lvl8pPr>
            <a:lvl9pPr algn="l">
              <a:defRPr sz="1350" b="1">
                <a:solidFill>
                  <a:srgbClr val="8CEBC5"/>
                </a:solidFill>
                <a:latin typeface="Avenir Next"/>
                <a:ea typeface="Avenir Next"/>
                <a:cs typeface="Avenir Next"/>
              </a:defRPr>
            </a:lvl9pPr>
          </a:lstStyle>
          <a:p xmlns:a="http://schemas.openxmlformats.org/drawingml/2006/main">
            <a:pPr algn="l">
              <a:defRPr sz="1350" b="1">
                <a:solidFill>
                  <a:srgbClr val="8CEBC5"/>
                </a:solidFill>
                <a:latin typeface="Avenir Next"/>
                <a:ea typeface="Avenir Next"/>
                <a:cs typeface="Avenir Next"/>
              </a:defRPr>
            </a:pPr>
            <a:r>
              <a:rPr sz="1350" b="1">
                <a:solidFill>
                  <a:srgbClr val="8CEBC5"/>
                </a:solidFill>
                <a:latin typeface="Avenir Next"/>
                <a:ea typeface="Avenir Next"/>
                <a:cs typeface="Avenir Next"/>
              </a:rPr>
              <a:t>BENEFICII PENTRU FIECARE</a:t>
            </a:r>
          </a:p>
        </p:txBody>
      </p:sp>
      <p:sp>
        <p:nvSpPr>
          <p:cNvPr id="3" name="">
            <a:extLst xmlns:a="http://schemas.openxmlformats.org/drawingml/2006/main">
              <a:ext uri="{FF2B5EF4-FFF2-40B4-BE49-F238E27FC236}">
                <a16:creationId xmlns:a16="http://schemas.microsoft.com/office/drawing/2014/main" id="{C8461194-EA8D-4F24-BAAA-4FA40B985676}"/>
              </a:ext>
            </a:extLst>
          </p:cNvPr>
          <p:cNvSpPr>
            <a:spLocks xmlns:a="http://schemas.openxmlformats.org/drawingml/2006/main" noGrp="1"/>
          </p:cNvSpPr>
          <p:nvPr/>
        </p:nvSpPr>
        <p:spPr>
          <a:xfrm xmlns:a="http://schemas.openxmlformats.org/drawingml/2006/main">
            <a:off x="11239500" y="6477000"/>
            <a:ext cx="47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125" b="0">
                <a:solidFill>
                  <a:srgbClr val="BDD0CE"/>
                </a:solidFill>
                <a:latin typeface="Avenir Next"/>
                <a:ea typeface="Avenir Next"/>
                <a:cs typeface="Avenir Next"/>
              </a:defRPr>
            </a:defPPr>
            <a:lvl1pPr algn="l">
              <a:defRPr sz="1125" b="0">
                <a:solidFill>
                  <a:srgbClr val="BDD0CE"/>
                </a:solidFill>
                <a:latin typeface="Avenir Next"/>
                <a:ea typeface="Avenir Next"/>
                <a:cs typeface="Avenir Next"/>
              </a:defRPr>
            </a:lvl1pPr>
            <a:lvl2pPr algn="l">
              <a:defRPr sz="1125" b="0">
                <a:solidFill>
                  <a:srgbClr val="BDD0CE"/>
                </a:solidFill>
                <a:latin typeface="Avenir Next"/>
                <a:ea typeface="Avenir Next"/>
                <a:cs typeface="Avenir Next"/>
              </a:defRPr>
            </a:lvl2pPr>
            <a:lvl3pPr algn="l">
              <a:defRPr sz="1125" b="0">
                <a:solidFill>
                  <a:srgbClr val="BDD0CE"/>
                </a:solidFill>
                <a:latin typeface="Avenir Next"/>
                <a:ea typeface="Avenir Next"/>
                <a:cs typeface="Avenir Next"/>
              </a:defRPr>
            </a:lvl3pPr>
            <a:lvl4pPr algn="l">
              <a:defRPr sz="1125" b="0">
                <a:solidFill>
                  <a:srgbClr val="BDD0CE"/>
                </a:solidFill>
                <a:latin typeface="Avenir Next"/>
                <a:ea typeface="Avenir Next"/>
                <a:cs typeface="Avenir Next"/>
              </a:defRPr>
            </a:lvl4pPr>
            <a:lvl5pPr algn="l">
              <a:defRPr sz="1125" b="0">
                <a:solidFill>
                  <a:srgbClr val="BDD0CE"/>
                </a:solidFill>
                <a:latin typeface="Avenir Next"/>
                <a:ea typeface="Avenir Next"/>
                <a:cs typeface="Avenir Next"/>
              </a:defRPr>
            </a:lvl5pPr>
            <a:lvl6pPr algn="l">
              <a:defRPr sz="1125" b="0">
                <a:solidFill>
                  <a:srgbClr val="BDD0CE"/>
                </a:solidFill>
                <a:latin typeface="Avenir Next"/>
                <a:ea typeface="Avenir Next"/>
                <a:cs typeface="Avenir Next"/>
              </a:defRPr>
            </a:lvl6pPr>
            <a:lvl7pPr algn="l">
              <a:defRPr sz="1125" b="0">
                <a:solidFill>
                  <a:srgbClr val="BDD0CE"/>
                </a:solidFill>
                <a:latin typeface="Avenir Next"/>
                <a:ea typeface="Avenir Next"/>
                <a:cs typeface="Avenir Next"/>
              </a:defRPr>
            </a:lvl7pPr>
            <a:lvl8pPr algn="l">
              <a:defRPr sz="1125" b="0">
                <a:solidFill>
                  <a:srgbClr val="BDD0CE"/>
                </a:solidFill>
                <a:latin typeface="Avenir Next"/>
                <a:ea typeface="Avenir Next"/>
                <a:cs typeface="Avenir Next"/>
              </a:defRPr>
            </a:lvl8pPr>
            <a:lvl9pPr algn="l">
              <a:defRPr sz="1125" b="0">
                <a:solidFill>
                  <a:srgbClr val="BDD0CE"/>
                </a:solidFill>
                <a:latin typeface="Avenir Next"/>
                <a:ea typeface="Avenir Next"/>
                <a:cs typeface="Avenir Next"/>
              </a:defRPr>
            </a:lvl9pPr>
          </a:lstStyle>
          <a:p xmlns:a="http://schemas.openxmlformats.org/drawingml/2006/main">
            <a:pPr algn="l">
              <a:defRPr sz="1125" b="0">
                <a:solidFill>
                  <a:srgbClr val="BDD0CE"/>
                </a:solidFill>
                <a:latin typeface="Avenir Next"/>
                <a:ea typeface="Avenir Next"/>
                <a:cs typeface="Avenir Next"/>
              </a:defRPr>
            </a:pPr>
            <a:r>
              <a:rPr sz="1125" b="0">
                <a:solidFill>
                  <a:srgbClr val="BDD0CE"/>
                </a:solidFill>
                <a:latin typeface="Avenir Next"/>
                <a:ea typeface="Avenir Next"/>
                <a:cs typeface="Avenir Next"/>
              </a:rPr>
              <a:t>08</a:t>
            </a:r>
          </a:p>
        </p:txBody>
      </p:sp>
      <p:sp>
        <p:nvSpPr>
          <p:cNvPr id="4" name="">
            <a:extLst xmlns:a="http://schemas.openxmlformats.org/drawingml/2006/main">
              <a:ext uri="{FF2B5EF4-FFF2-40B4-BE49-F238E27FC236}">
                <a16:creationId xmlns:a16="http://schemas.microsoft.com/office/drawing/2014/main" id="{F1DC1E49-EF6D-4E4C-BDC0-5F10C48C3A0E}"/>
              </a:ext>
            </a:extLst>
          </p:cNvPr>
          <p:cNvSpPr>
            <a:spLocks xmlns:a="http://schemas.openxmlformats.org/drawingml/2006/main" noGrp="1"/>
          </p:cNvSpPr>
          <p:nvPr/>
        </p:nvSpPr>
        <p:spPr>
          <a:xfrm xmlns:a="http://schemas.openxmlformats.org/drawingml/2006/main">
            <a:off x="609600" y="904875"/>
            <a:ext cx="106680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225" b="1">
                <a:solidFill>
                  <a:srgbClr val="F2F7F5"/>
                </a:solidFill>
                <a:latin typeface="Avenir Next"/>
                <a:ea typeface="Avenir Next"/>
                <a:cs typeface="Avenir Next"/>
              </a:defRPr>
            </a:defPPr>
            <a:lvl1pPr algn="l">
              <a:defRPr sz="3225" b="1">
                <a:solidFill>
                  <a:srgbClr val="F2F7F5"/>
                </a:solidFill>
                <a:latin typeface="Avenir Next"/>
                <a:ea typeface="Avenir Next"/>
                <a:cs typeface="Avenir Next"/>
              </a:defRPr>
            </a:lvl1pPr>
            <a:lvl2pPr algn="l">
              <a:defRPr sz="3225" b="1">
                <a:solidFill>
                  <a:srgbClr val="F2F7F5"/>
                </a:solidFill>
                <a:latin typeface="Avenir Next"/>
                <a:ea typeface="Avenir Next"/>
                <a:cs typeface="Avenir Next"/>
              </a:defRPr>
            </a:lvl2pPr>
            <a:lvl3pPr algn="l">
              <a:defRPr sz="3225" b="1">
                <a:solidFill>
                  <a:srgbClr val="F2F7F5"/>
                </a:solidFill>
                <a:latin typeface="Avenir Next"/>
                <a:ea typeface="Avenir Next"/>
                <a:cs typeface="Avenir Next"/>
              </a:defRPr>
            </a:lvl3pPr>
            <a:lvl4pPr algn="l">
              <a:defRPr sz="3225" b="1">
                <a:solidFill>
                  <a:srgbClr val="F2F7F5"/>
                </a:solidFill>
                <a:latin typeface="Avenir Next"/>
                <a:ea typeface="Avenir Next"/>
                <a:cs typeface="Avenir Next"/>
              </a:defRPr>
            </a:lvl4pPr>
            <a:lvl5pPr algn="l">
              <a:defRPr sz="3225" b="1">
                <a:solidFill>
                  <a:srgbClr val="F2F7F5"/>
                </a:solidFill>
                <a:latin typeface="Avenir Next"/>
                <a:ea typeface="Avenir Next"/>
                <a:cs typeface="Avenir Next"/>
              </a:defRPr>
            </a:lvl5pPr>
            <a:lvl6pPr algn="l">
              <a:defRPr sz="3225" b="1">
                <a:solidFill>
                  <a:srgbClr val="F2F7F5"/>
                </a:solidFill>
                <a:latin typeface="Avenir Next"/>
                <a:ea typeface="Avenir Next"/>
                <a:cs typeface="Avenir Next"/>
              </a:defRPr>
            </a:lvl6pPr>
            <a:lvl7pPr algn="l">
              <a:defRPr sz="3225" b="1">
                <a:solidFill>
                  <a:srgbClr val="F2F7F5"/>
                </a:solidFill>
                <a:latin typeface="Avenir Next"/>
                <a:ea typeface="Avenir Next"/>
                <a:cs typeface="Avenir Next"/>
              </a:defRPr>
            </a:lvl7pPr>
            <a:lvl8pPr algn="l">
              <a:defRPr sz="3225" b="1">
                <a:solidFill>
                  <a:srgbClr val="F2F7F5"/>
                </a:solidFill>
                <a:latin typeface="Avenir Next"/>
                <a:ea typeface="Avenir Next"/>
                <a:cs typeface="Avenir Next"/>
              </a:defRPr>
            </a:lvl8pPr>
            <a:lvl9pPr algn="l">
              <a:defRPr sz="3225" b="1">
                <a:solidFill>
                  <a:srgbClr val="F2F7F5"/>
                </a:solidFill>
                <a:latin typeface="Avenir Next"/>
                <a:ea typeface="Avenir Next"/>
                <a:cs typeface="Avenir Next"/>
              </a:defRPr>
            </a:lvl9pPr>
          </a:lstStyle>
          <a:p xmlns:a="http://schemas.openxmlformats.org/drawingml/2006/main">
            <a:pPr algn="l">
              <a:defRPr sz="3225" b="1">
                <a:solidFill>
                  <a:srgbClr val="F2F7F5"/>
                </a:solidFill>
                <a:latin typeface="Avenir Next"/>
                <a:ea typeface="Avenir Next"/>
                <a:cs typeface="Avenir Next"/>
              </a:defRPr>
            </a:pPr>
            <a:r>
              <a:rPr sz="3225" b="1">
                <a:solidFill>
                  <a:srgbClr val="F2F7F5"/>
                </a:solidFill>
                <a:latin typeface="Avenir Next"/>
                <a:ea typeface="Avenir Next"/>
                <a:cs typeface="Avenir Next"/>
              </a:rPr>
              <a:t>Mai puțină muncă repetată.</a:t>
            </a:r>
          </a:p>
          <a:p xmlns:a="http://schemas.openxmlformats.org/drawingml/2006/main">
            <a:pPr algn="l">
              <a:defRPr sz="3225" b="1">
                <a:solidFill>
                  <a:srgbClr val="F2F7F5"/>
                </a:solidFill>
                <a:latin typeface="Avenir Next"/>
                <a:ea typeface="Avenir Next"/>
                <a:cs typeface="Avenir Next"/>
              </a:defRPr>
            </a:pPr>
            <a:r>
              <a:rPr sz="3225" b="1">
                <a:solidFill>
                  <a:srgbClr val="F2F7F5"/>
                </a:solidFill>
                <a:latin typeface="Avenir Next"/>
                <a:ea typeface="Avenir Next"/>
                <a:cs typeface="Avenir Next"/>
              </a:rPr>
              <a:t>Mai mult timp pentru ce contează.</a:t>
            </a:r>
          </a:p>
        </p:txBody>
      </p:sp>
      <p:sp>
        <p:nvSpPr>
          <p:cNvPr id="5" name="">
            <a:extLst xmlns:a="http://schemas.openxmlformats.org/drawingml/2006/main">
              <a:ext uri="{FF2B5EF4-FFF2-40B4-BE49-F238E27FC236}">
                <a16:creationId xmlns:a16="http://schemas.microsoft.com/office/drawing/2014/main" id="{2EF8F20F-5A4D-462B-A59C-02A43430D869}"/>
              </a:ext>
            </a:extLst>
          </p:cNvPr>
          <p:cNvSpPr>
            <a:spLocks xmlns:a="http://schemas.openxmlformats.org/drawingml/2006/main" noGrp="1"/>
          </p:cNvSpPr>
          <p:nvPr/>
        </p:nvSpPr>
        <p:spPr>
          <a:xfrm xmlns:a="http://schemas.openxmlformats.org/drawingml/2006/main">
            <a:off x="609600" y="2457450"/>
            <a:ext cx="1123950" cy="1123950"/>
          </a:xfrm>
          <a:prstGeom xmlns:a="http://schemas.openxmlformats.org/drawingml/2006/main" prst="ellipse">
            <a:avLst/>
          </a:prstGeom>
          <a:solidFill xmlns:a="http://schemas.openxmlformats.org/drawingml/2006/main">
            <a:srgbClr val="10292E"/>
          </a:solidFill>
          <a:ln xmlns:a="http://schemas.openxmlformats.org/drawingml/2006/main" w="19050">
            <a:solidFill>
              <a:srgbClr val="42666A"/>
            </a:solidFill>
          </a:ln>
        </p:spPr>
      </p:sp>
      <p:sp>
        <p:nvSpPr>
          <p:cNvPr id="6" name="">
            <a:extLst xmlns:a="http://schemas.openxmlformats.org/drawingml/2006/main">
              <a:ext uri="{FF2B5EF4-FFF2-40B4-BE49-F238E27FC236}">
                <a16:creationId xmlns:a16="http://schemas.microsoft.com/office/drawing/2014/main" id="{7F642E51-87C1-4467-BF35-52EF8BA104A5}"/>
              </a:ext>
            </a:extLst>
          </p:cNvPr>
          <p:cNvSpPr>
            <a:spLocks xmlns:a="http://schemas.openxmlformats.org/drawingml/2006/main" noGrp="1"/>
          </p:cNvSpPr>
          <p:nvPr/>
        </p:nvSpPr>
        <p:spPr>
          <a:xfrm xmlns:a="http://schemas.openxmlformats.org/drawingml/2006/main">
            <a:off x="647700" y="2916555"/>
            <a:ext cx="1047750" cy="23145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350" b="1">
                <a:solidFill>
                  <a:srgbClr val="F2F7F5"/>
                </a:solidFill>
                <a:latin typeface="Avenir Next"/>
                <a:ea typeface="Avenir Next"/>
                <a:cs typeface="Avenir Next"/>
              </a:defRPr>
            </a:defPPr>
            <a:lvl1pPr algn="ctr">
              <a:defRPr sz="1350" b="1">
                <a:solidFill>
                  <a:srgbClr val="F2F7F5"/>
                </a:solidFill>
                <a:latin typeface="Avenir Next"/>
                <a:ea typeface="Avenir Next"/>
                <a:cs typeface="Avenir Next"/>
              </a:defRPr>
            </a:lvl1pPr>
            <a:lvl2pPr algn="ctr">
              <a:defRPr sz="1350" b="1">
                <a:solidFill>
                  <a:srgbClr val="F2F7F5"/>
                </a:solidFill>
                <a:latin typeface="Avenir Next"/>
                <a:ea typeface="Avenir Next"/>
                <a:cs typeface="Avenir Next"/>
              </a:defRPr>
            </a:lvl2pPr>
            <a:lvl3pPr algn="ctr">
              <a:defRPr sz="1350" b="1">
                <a:solidFill>
                  <a:srgbClr val="F2F7F5"/>
                </a:solidFill>
                <a:latin typeface="Avenir Next"/>
                <a:ea typeface="Avenir Next"/>
                <a:cs typeface="Avenir Next"/>
              </a:defRPr>
            </a:lvl3pPr>
            <a:lvl4pPr algn="ctr">
              <a:defRPr sz="1350" b="1">
                <a:solidFill>
                  <a:srgbClr val="F2F7F5"/>
                </a:solidFill>
                <a:latin typeface="Avenir Next"/>
                <a:ea typeface="Avenir Next"/>
                <a:cs typeface="Avenir Next"/>
              </a:defRPr>
            </a:lvl4pPr>
            <a:lvl5pPr algn="ctr">
              <a:defRPr sz="1350" b="1">
                <a:solidFill>
                  <a:srgbClr val="F2F7F5"/>
                </a:solidFill>
                <a:latin typeface="Avenir Next"/>
                <a:ea typeface="Avenir Next"/>
                <a:cs typeface="Avenir Next"/>
              </a:defRPr>
            </a:lvl5pPr>
            <a:lvl6pPr algn="ctr">
              <a:defRPr sz="1350" b="1">
                <a:solidFill>
                  <a:srgbClr val="F2F7F5"/>
                </a:solidFill>
                <a:latin typeface="Avenir Next"/>
                <a:ea typeface="Avenir Next"/>
                <a:cs typeface="Avenir Next"/>
              </a:defRPr>
            </a:lvl6pPr>
            <a:lvl7pPr algn="ctr">
              <a:defRPr sz="1350" b="1">
                <a:solidFill>
                  <a:srgbClr val="F2F7F5"/>
                </a:solidFill>
                <a:latin typeface="Avenir Next"/>
                <a:ea typeface="Avenir Next"/>
                <a:cs typeface="Avenir Next"/>
              </a:defRPr>
            </a:lvl7pPr>
            <a:lvl8pPr algn="ctr">
              <a:defRPr sz="1350" b="1">
                <a:solidFill>
                  <a:srgbClr val="F2F7F5"/>
                </a:solidFill>
                <a:latin typeface="Avenir Next"/>
                <a:ea typeface="Avenir Next"/>
                <a:cs typeface="Avenir Next"/>
              </a:defRPr>
            </a:lvl8pPr>
            <a:lvl9pPr algn="ctr">
              <a:defRPr sz="1350" b="1">
                <a:solidFill>
                  <a:srgbClr val="F2F7F5"/>
                </a:solidFill>
                <a:latin typeface="Avenir Next"/>
                <a:ea typeface="Avenir Next"/>
                <a:cs typeface="Avenir Next"/>
              </a:defRPr>
            </a:lvl9pPr>
          </a:lstStyle>
          <a:p xmlns:a="http://schemas.openxmlformats.org/drawingml/2006/main">
            <a:pPr algn="ctr">
              <a:defRPr sz="1350" b="1">
                <a:solidFill>
                  <a:srgbClr val="F2F7F5"/>
                </a:solidFill>
                <a:latin typeface="Avenir Next"/>
                <a:ea typeface="Avenir Next"/>
                <a:cs typeface="Avenir Next"/>
              </a:defRPr>
            </a:pPr>
            <a:r>
              <a:rPr sz="1350" b="1">
                <a:solidFill>
                  <a:srgbClr val="F2F7F5"/>
                </a:solidFill>
                <a:latin typeface="Avenir Next"/>
                <a:ea typeface="Avenir Next"/>
                <a:cs typeface="Avenir Next"/>
              </a:rPr>
              <a:t>CLIENT</a:t>
            </a:r>
          </a:p>
        </p:txBody>
      </p:sp>
      <p:sp>
        <p:nvSpPr>
          <p:cNvPr id="7" name="">
            <a:extLst xmlns:a="http://schemas.openxmlformats.org/drawingml/2006/main">
              <a:ext uri="{FF2B5EF4-FFF2-40B4-BE49-F238E27FC236}">
                <a16:creationId xmlns:a16="http://schemas.microsoft.com/office/drawing/2014/main" id="{63B096F1-3702-4766-98F2-3C80C4111ACB}"/>
              </a:ext>
            </a:extLst>
          </p:cNvPr>
          <p:cNvSpPr>
            <a:spLocks xmlns:a="http://schemas.openxmlformats.org/drawingml/2006/main" noGrp="1"/>
          </p:cNvSpPr>
          <p:nvPr/>
        </p:nvSpPr>
        <p:spPr>
          <a:xfrm xmlns:a="http://schemas.openxmlformats.org/drawingml/2006/main">
            <a:off x="609600" y="3857625"/>
            <a:ext cx="328612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1">
                <a:solidFill>
                  <a:srgbClr val="F2F7F5"/>
                </a:solidFill>
                <a:latin typeface="Avenir Next"/>
                <a:ea typeface="Avenir Next"/>
                <a:cs typeface="Avenir Next"/>
              </a:defRPr>
            </a:defPPr>
            <a:lvl1pPr algn="l">
              <a:defRPr sz="1725" b="1">
                <a:solidFill>
                  <a:srgbClr val="F2F7F5"/>
                </a:solidFill>
                <a:latin typeface="Avenir Next"/>
                <a:ea typeface="Avenir Next"/>
                <a:cs typeface="Avenir Next"/>
              </a:defRPr>
            </a:lvl1pPr>
            <a:lvl2pPr algn="l">
              <a:defRPr sz="1725" b="1">
                <a:solidFill>
                  <a:srgbClr val="F2F7F5"/>
                </a:solidFill>
                <a:latin typeface="Avenir Next"/>
                <a:ea typeface="Avenir Next"/>
                <a:cs typeface="Avenir Next"/>
              </a:defRPr>
            </a:lvl2pPr>
            <a:lvl3pPr algn="l">
              <a:defRPr sz="1725" b="1">
                <a:solidFill>
                  <a:srgbClr val="F2F7F5"/>
                </a:solidFill>
                <a:latin typeface="Avenir Next"/>
                <a:ea typeface="Avenir Next"/>
                <a:cs typeface="Avenir Next"/>
              </a:defRPr>
            </a:lvl3pPr>
            <a:lvl4pPr algn="l">
              <a:defRPr sz="1725" b="1">
                <a:solidFill>
                  <a:srgbClr val="F2F7F5"/>
                </a:solidFill>
                <a:latin typeface="Avenir Next"/>
                <a:ea typeface="Avenir Next"/>
                <a:cs typeface="Avenir Next"/>
              </a:defRPr>
            </a:lvl4pPr>
            <a:lvl5pPr algn="l">
              <a:defRPr sz="1725" b="1">
                <a:solidFill>
                  <a:srgbClr val="F2F7F5"/>
                </a:solidFill>
                <a:latin typeface="Avenir Next"/>
                <a:ea typeface="Avenir Next"/>
                <a:cs typeface="Avenir Next"/>
              </a:defRPr>
            </a:lvl5pPr>
            <a:lvl6pPr algn="l">
              <a:defRPr sz="1725" b="1">
                <a:solidFill>
                  <a:srgbClr val="F2F7F5"/>
                </a:solidFill>
                <a:latin typeface="Avenir Next"/>
                <a:ea typeface="Avenir Next"/>
                <a:cs typeface="Avenir Next"/>
              </a:defRPr>
            </a:lvl6pPr>
            <a:lvl7pPr algn="l">
              <a:defRPr sz="1725" b="1">
                <a:solidFill>
                  <a:srgbClr val="F2F7F5"/>
                </a:solidFill>
                <a:latin typeface="Avenir Next"/>
                <a:ea typeface="Avenir Next"/>
                <a:cs typeface="Avenir Next"/>
              </a:defRPr>
            </a:lvl7pPr>
            <a:lvl8pPr algn="l">
              <a:defRPr sz="1725" b="1">
                <a:solidFill>
                  <a:srgbClr val="F2F7F5"/>
                </a:solidFill>
                <a:latin typeface="Avenir Next"/>
                <a:ea typeface="Avenir Next"/>
                <a:cs typeface="Avenir Next"/>
              </a:defRPr>
            </a:lvl8pPr>
            <a:lvl9pPr algn="l">
              <a:defRPr sz="1725" b="1">
                <a:solidFill>
                  <a:srgbClr val="F2F7F5"/>
                </a:solidFill>
                <a:latin typeface="Avenir Next"/>
                <a:ea typeface="Avenir Next"/>
                <a:cs typeface="Avenir Next"/>
              </a:defRPr>
            </a:lvl9pPr>
          </a:lstStyle>
          <a:p xmlns:a="http://schemas.openxmlformats.org/drawingml/2006/main">
            <a:pPr algn="l">
              <a:defRPr sz="1725" b="1">
                <a:solidFill>
                  <a:srgbClr val="F2F7F5"/>
                </a:solidFill>
                <a:latin typeface="Avenir Next"/>
                <a:ea typeface="Avenir Next"/>
                <a:cs typeface="Avenir Next"/>
              </a:defRPr>
            </a:pPr>
            <a:r>
              <a:rPr sz="1725" b="1">
                <a:solidFill>
                  <a:srgbClr val="F2F7F5"/>
                </a:solidFill>
                <a:latin typeface="Avenir Next"/>
                <a:ea typeface="Avenir Next"/>
                <a:cs typeface="Avenir Next"/>
              </a:rPr>
              <a:t>Spui o dată ce îți dorești</a:t>
            </a:r>
          </a:p>
        </p:txBody>
      </p:sp>
      <p:sp>
        <p:nvSpPr>
          <p:cNvPr id="8" name="">
            <a:extLst xmlns:a="http://schemas.openxmlformats.org/drawingml/2006/main">
              <a:ext uri="{FF2B5EF4-FFF2-40B4-BE49-F238E27FC236}">
                <a16:creationId xmlns:a16="http://schemas.microsoft.com/office/drawing/2014/main" id="{98FBECFE-7F6B-4EBA-8860-3161FD09A54D}"/>
              </a:ext>
            </a:extLst>
          </p:cNvPr>
          <p:cNvSpPr>
            <a:spLocks xmlns:a="http://schemas.openxmlformats.org/drawingml/2006/main" noGrp="1"/>
          </p:cNvSpPr>
          <p:nvPr/>
        </p:nvSpPr>
        <p:spPr>
          <a:xfrm xmlns:a="http://schemas.openxmlformats.org/drawingml/2006/main">
            <a:off x="609600" y="4400550"/>
            <a:ext cx="381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b="1">
                <a:solidFill>
                  <a:srgbClr val="72DCEB"/>
                </a:solidFill>
                <a:latin typeface="Avenir Next"/>
                <a:ea typeface="Avenir Next"/>
                <a:cs typeface="Avenir Next"/>
              </a:defRPr>
            </a:defPPr>
            <a:lvl1pPr algn="l">
              <a:defRPr sz="1875" b="1">
                <a:solidFill>
                  <a:srgbClr val="72DCEB"/>
                </a:solidFill>
                <a:latin typeface="Avenir Next"/>
                <a:ea typeface="Avenir Next"/>
                <a:cs typeface="Avenir Next"/>
              </a:defRPr>
            </a:lvl1pPr>
            <a:lvl2pPr algn="l">
              <a:defRPr sz="1875" b="1">
                <a:solidFill>
                  <a:srgbClr val="72DCEB"/>
                </a:solidFill>
                <a:latin typeface="Avenir Next"/>
                <a:ea typeface="Avenir Next"/>
                <a:cs typeface="Avenir Next"/>
              </a:defRPr>
            </a:lvl2pPr>
            <a:lvl3pPr algn="l">
              <a:defRPr sz="1875" b="1">
                <a:solidFill>
                  <a:srgbClr val="72DCEB"/>
                </a:solidFill>
                <a:latin typeface="Avenir Next"/>
                <a:ea typeface="Avenir Next"/>
                <a:cs typeface="Avenir Next"/>
              </a:defRPr>
            </a:lvl3pPr>
            <a:lvl4pPr algn="l">
              <a:defRPr sz="1875" b="1">
                <a:solidFill>
                  <a:srgbClr val="72DCEB"/>
                </a:solidFill>
                <a:latin typeface="Avenir Next"/>
                <a:ea typeface="Avenir Next"/>
                <a:cs typeface="Avenir Next"/>
              </a:defRPr>
            </a:lvl4pPr>
            <a:lvl5pPr algn="l">
              <a:defRPr sz="1875" b="1">
                <a:solidFill>
                  <a:srgbClr val="72DCEB"/>
                </a:solidFill>
                <a:latin typeface="Avenir Next"/>
                <a:ea typeface="Avenir Next"/>
                <a:cs typeface="Avenir Next"/>
              </a:defRPr>
            </a:lvl5pPr>
            <a:lvl6pPr algn="l">
              <a:defRPr sz="1875" b="1">
                <a:solidFill>
                  <a:srgbClr val="72DCEB"/>
                </a:solidFill>
                <a:latin typeface="Avenir Next"/>
                <a:ea typeface="Avenir Next"/>
                <a:cs typeface="Avenir Next"/>
              </a:defRPr>
            </a:lvl6pPr>
            <a:lvl7pPr algn="l">
              <a:defRPr sz="1875" b="1">
                <a:solidFill>
                  <a:srgbClr val="72DCEB"/>
                </a:solidFill>
                <a:latin typeface="Avenir Next"/>
                <a:ea typeface="Avenir Next"/>
                <a:cs typeface="Avenir Next"/>
              </a:defRPr>
            </a:lvl7pPr>
            <a:lvl8pPr algn="l">
              <a:defRPr sz="1875" b="1">
                <a:solidFill>
                  <a:srgbClr val="72DCEB"/>
                </a:solidFill>
                <a:latin typeface="Avenir Next"/>
                <a:ea typeface="Avenir Next"/>
                <a:cs typeface="Avenir Next"/>
              </a:defRPr>
            </a:lvl8pPr>
            <a:lvl9pPr algn="l">
              <a:defRPr sz="1875" b="1">
                <a:solidFill>
                  <a:srgbClr val="72DCEB"/>
                </a:solidFill>
                <a:latin typeface="Avenir Next"/>
                <a:ea typeface="Avenir Next"/>
                <a:cs typeface="Avenir Next"/>
              </a:defRPr>
            </a:lvl9pPr>
          </a:lstStyle>
          <a:p xmlns:a="http://schemas.openxmlformats.org/drawingml/2006/main">
            <a:pPr algn="l">
              <a:defRPr sz="1875" b="1">
                <a:solidFill>
                  <a:srgbClr val="72DCEB"/>
                </a:solidFill>
                <a:latin typeface="Avenir Next"/>
                <a:ea typeface="Avenir Next"/>
                <a:cs typeface="Avenir Next"/>
              </a:defRPr>
            </a:pPr>
            <a:r>
              <a:rPr sz="1875" b="1">
                <a:solidFill>
                  <a:srgbClr val="72DCEB"/>
                </a:solidFill>
                <a:latin typeface="Avenir Next"/>
                <a:ea typeface="Avenir Next"/>
                <a:cs typeface="Avenir Next"/>
              </a:rPr>
              <a:t>↓</a:t>
            </a:r>
          </a:p>
        </p:txBody>
      </p:sp>
      <p:sp>
        <p:nvSpPr>
          <p:cNvPr id="9" name="">
            <a:extLst xmlns:a="http://schemas.openxmlformats.org/drawingml/2006/main">
              <a:ext uri="{FF2B5EF4-FFF2-40B4-BE49-F238E27FC236}">
                <a16:creationId xmlns:a16="http://schemas.microsoft.com/office/drawing/2014/main" id="{D5DF287E-EE3E-4F57-BEA6-98E15FDD444E}"/>
              </a:ext>
            </a:extLst>
          </p:cNvPr>
          <p:cNvSpPr>
            <a:spLocks xmlns:a="http://schemas.openxmlformats.org/drawingml/2006/main" noGrp="1"/>
          </p:cNvSpPr>
          <p:nvPr/>
        </p:nvSpPr>
        <p:spPr>
          <a:xfrm xmlns:a="http://schemas.openxmlformats.org/drawingml/2006/main">
            <a:off x="609600" y="4781550"/>
            <a:ext cx="3286125"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1">
                <a:solidFill>
                  <a:srgbClr val="8CEBC5"/>
                </a:solidFill>
                <a:latin typeface="Avenir Next"/>
                <a:ea typeface="Avenir Next"/>
                <a:cs typeface="Avenir Next"/>
              </a:defRPr>
            </a:defPPr>
            <a:lvl1pPr algn="l">
              <a:defRPr sz="1725" b="1">
                <a:solidFill>
                  <a:srgbClr val="8CEBC5"/>
                </a:solidFill>
                <a:latin typeface="Avenir Next"/>
                <a:ea typeface="Avenir Next"/>
                <a:cs typeface="Avenir Next"/>
              </a:defRPr>
            </a:lvl1pPr>
            <a:lvl2pPr algn="l">
              <a:defRPr sz="1725" b="1">
                <a:solidFill>
                  <a:srgbClr val="8CEBC5"/>
                </a:solidFill>
                <a:latin typeface="Avenir Next"/>
                <a:ea typeface="Avenir Next"/>
                <a:cs typeface="Avenir Next"/>
              </a:defRPr>
            </a:lvl2pPr>
            <a:lvl3pPr algn="l">
              <a:defRPr sz="1725" b="1">
                <a:solidFill>
                  <a:srgbClr val="8CEBC5"/>
                </a:solidFill>
                <a:latin typeface="Avenir Next"/>
                <a:ea typeface="Avenir Next"/>
                <a:cs typeface="Avenir Next"/>
              </a:defRPr>
            </a:lvl3pPr>
            <a:lvl4pPr algn="l">
              <a:defRPr sz="1725" b="1">
                <a:solidFill>
                  <a:srgbClr val="8CEBC5"/>
                </a:solidFill>
                <a:latin typeface="Avenir Next"/>
                <a:ea typeface="Avenir Next"/>
                <a:cs typeface="Avenir Next"/>
              </a:defRPr>
            </a:lvl4pPr>
            <a:lvl5pPr algn="l">
              <a:defRPr sz="1725" b="1">
                <a:solidFill>
                  <a:srgbClr val="8CEBC5"/>
                </a:solidFill>
                <a:latin typeface="Avenir Next"/>
                <a:ea typeface="Avenir Next"/>
                <a:cs typeface="Avenir Next"/>
              </a:defRPr>
            </a:lvl5pPr>
            <a:lvl6pPr algn="l">
              <a:defRPr sz="1725" b="1">
                <a:solidFill>
                  <a:srgbClr val="8CEBC5"/>
                </a:solidFill>
                <a:latin typeface="Avenir Next"/>
                <a:ea typeface="Avenir Next"/>
                <a:cs typeface="Avenir Next"/>
              </a:defRPr>
            </a:lvl6pPr>
            <a:lvl7pPr algn="l">
              <a:defRPr sz="1725" b="1">
                <a:solidFill>
                  <a:srgbClr val="8CEBC5"/>
                </a:solidFill>
                <a:latin typeface="Avenir Next"/>
                <a:ea typeface="Avenir Next"/>
                <a:cs typeface="Avenir Next"/>
              </a:defRPr>
            </a:lvl7pPr>
            <a:lvl8pPr algn="l">
              <a:defRPr sz="1725" b="1">
                <a:solidFill>
                  <a:srgbClr val="8CEBC5"/>
                </a:solidFill>
                <a:latin typeface="Avenir Next"/>
                <a:ea typeface="Avenir Next"/>
                <a:cs typeface="Avenir Next"/>
              </a:defRPr>
            </a:lvl8pPr>
            <a:lvl9pPr algn="l">
              <a:defRPr sz="1725" b="1">
                <a:solidFill>
                  <a:srgbClr val="8CEBC5"/>
                </a:solidFill>
                <a:latin typeface="Avenir Next"/>
                <a:ea typeface="Avenir Next"/>
                <a:cs typeface="Avenir Next"/>
              </a:defRPr>
            </a:lvl9pPr>
          </a:lstStyle>
          <a:p xmlns:a="http://schemas.openxmlformats.org/drawingml/2006/main">
            <a:pPr algn="l">
              <a:defRPr sz="1725" b="1">
                <a:solidFill>
                  <a:srgbClr val="8CEBC5"/>
                </a:solidFill>
                <a:latin typeface="Avenir Next"/>
                <a:ea typeface="Avenir Next"/>
                <a:cs typeface="Avenir Next"/>
              </a:defRPr>
            </a:pPr>
            <a:r>
              <a:rPr sz="1725" b="1">
                <a:solidFill>
                  <a:srgbClr val="8CEBC5"/>
                </a:solidFill>
                <a:latin typeface="Avenir Next"/>
                <a:ea typeface="Avenir Next"/>
                <a:cs typeface="Avenir Next"/>
              </a:rPr>
              <a:t>Compari ofertele și controlezi bugetul</a:t>
            </a:r>
          </a:p>
        </p:txBody>
      </p:sp>
      <p:sp>
        <p:nvSpPr>
          <p:cNvPr id="10" name="">
            <a:extLst xmlns:a="http://schemas.openxmlformats.org/drawingml/2006/main">
              <a:ext uri="{FF2B5EF4-FFF2-40B4-BE49-F238E27FC236}">
                <a16:creationId xmlns:a16="http://schemas.microsoft.com/office/drawing/2014/main" id="{A104F997-7207-4649-8B1D-F3AA565CCF66}"/>
              </a:ext>
            </a:extLst>
          </p:cNvPr>
          <p:cNvSpPr>
            <a:spLocks xmlns:a="http://schemas.openxmlformats.org/drawingml/2006/main" noGrp="1"/>
          </p:cNvSpPr>
          <p:nvPr/>
        </p:nvSpPr>
        <p:spPr>
          <a:xfrm xmlns:a="http://schemas.openxmlformats.org/drawingml/2006/main">
            <a:off x="4324350" y="2457450"/>
            <a:ext cx="1123950" cy="1123950"/>
          </a:xfrm>
          <a:prstGeom xmlns:a="http://schemas.openxmlformats.org/drawingml/2006/main" prst="ellipse">
            <a:avLst/>
          </a:prstGeom>
          <a:solidFill xmlns:a="http://schemas.openxmlformats.org/drawingml/2006/main">
            <a:srgbClr val="10292E"/>
          </a:solidFill>
          <a:ln xmlns:a="http://schemas.openxmlformats.org/drawingml/2006/main" w="19050">
            <a:solidFill>
              <a:srgbClr val="42666A"/>
            </a:solidFill>
          </a:ln>
        </p:spPr>
      </p:sp>
      <p:sp>
        <p:nvSpPr>
          <p:cNvPr id="11" name="">
            <a:extLst xmlns:a="http://schemas.openxmlformats.org/drawingml/2006/main">
              <a:ext uri="{FF2B5EF4-FFF2-40B4-BE49-F238E27FC236}">
                <a16:creationId xmlns:a16="http://schemas.microsoft.com/office/drawing/2014/main" id="{6839453C-535C-488B-8568-676B6FAE3B8A}"/>
              </a:ext>
            </a:extLst>
          </p:cNvPr>
          <p:cNvSpPr>
            <a:spLocks xmlns:a="http://schemas.openxmlformats.org/drawingml/2006/main" noGrp="1"/>
          </p:cNvSpPr>
          <p:nvPr/>
        </p:nvSpPr>
        <p:spPr>
          <a:xfrm xmlns:a="http://schemas.openxmlformats.org/drawingml/2006/main">
            <a:off x="4362450" y="2916555"/>
            <a:ext cx="1047750" cy="23145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350" b="1">
                <a:solidFill>
                  <a:srgbClr val="F2F7F5"/>
                </a:solidFill>
                <a:latin typeface="Avenir Next"/>
                <a:ea typeface="Avenir Next"/>
                <a:cs typeface="Avenir Next"/>
              </a:defRPr>
            </a:defPPr>
            <a:lvl1pPr algn="ctr">
              <a:defRPr sz="1350" b="1">
                <a:solidFill>
                  <a:srgbClr val="F2F7F5"/>
                </a:solidFill>
                <a:latin typeface="Avenir Next"/>
                <a:ea typeface="Avenir Next"/>
                <a:cs typeface="Avenir Next"/>
              </a:defRPr>
            </a:lvl1pPr>
            <a:lvl2pPr algn="ctr">
              <a:defRPr sz="1350" b="1">
                <a:solidFill>
                  <a:srgbClr val="F2F7F5"/>
                </a:solidFill>
                <a:latin typeface="Avenir Next"/>
                <a:ea typeface="Avenir Next"/>
                <a:cs typeface="Avenir Next"/>
              </a:defRPr>
            </a:lvl2pPr>
            <a:lvl3pPr algn="ctr">
              <a:defRPr sz="1350" b="1">
                <a:solidFill>
                  <a:srgbClr val="F2F7F5"/>
                </a:solidFill>
                <a:latin typeface="Avenir Next"/>
                <a:ea typeface="Avenir Next"/>
                <a:cs typeface="Avenir Next"/>
              </a:defRPr>
            </a:lvl3pPr>
            <a:lvl4pPr algn="ctr">
              <a:defRPr sz="1350" b="1">
                <a:solidFill>
                  <a:srgbClr val="F2F7F5"/>
                </a:solidFill>
                <a:latin typeface="Avenir Next"/>
                <a:ea typeface="Avenir Next"/>
                <a:cs typeface="Avenir Next"/>
              </a:defRPr>
            </a:lvl4pPr>
            <a:lvl5pPr algn="ctr">
              <a:defRPr sz="1350" b="1">
                <a:solidFill>
                  <a:srgbClr val="F2F7F5"/>
                </a:solidFill>
                <a:latin typeface="Avenir Next"/>
                <a:ea typeface="Avenir Next"/>
                <a:cs typeface="Avenir Next"/>
              </a:defRPr>
            </a:lvl5pPr>
            <a:lvl6pPr algn="ctr">
              <a:defRPr sz="1350" b="1">
                <a:solidFill>
                  <a:srgbClr val="F2F7F5"/>
                </a:solidFill>
                <a:latin typeface="Avenir Next"/>
                <a:ea typeface="Avenir Next"/>
                <a:cs typeface="Avenir Next"/>
              </a:defRPr>
            </a:lvl6pPr>
            <a:lvl7pPr algn="ctr">
              <a:defRPr sz="1350" b="1">
                <a:solidFill>
                  <a:srgbClr val="F2F7F5"/>
                </a:solidFill>
                <a:latin typeface="Avenir Next"/>
                <a:ea typeface="Avenir Next"/>
                <a:cs typeface="Avenir Next"/>
              </a:defRPr>
            </a:lvl7pPr>
            <a:lvl8pPr algn="ctr">
              <a:defRPr sz="1350" b="1">
                <a:solidFill>
                  <a:srgbClr val="F2F7F5"/>
                </a:solidFill>
                <a:latin typeface="Avenir Next"/>
                <a:ea typeface="Avenir Next"/>
                <a:cs typeface="Avenir Next"/>
              </a:defRPr>
            </a:lvl8pPr>
            <a:lvl9pPr algn="ctr">
              <a:defRPr sz="1350" b="1">
                <a:solidFill>
                  <a:srgbClr val="F2F7F5"/>
                </a:solidFill>
                <a:latin typeface="Avenir Next"/>
                <a:ea typeface="Avenir Next"/>
                <a:cs typeface="Avenir Next"/>
              </a:defRPr>
            </a:lvl9pPr>
          </a:lstStyle>
          <a:p xmlns:a="http://schemas.openxmlformats.org/drawingml/2006/main">
            <a:pPr algn="ctr">
              <a:defRPr sz="1350" b="1">
                <a:solidFill>
                  <a:srgbClr val="F2F7F5"/>
                </a:solidFill>
                <a:latin typeface="Avenir Next"/>
                <a:ea typeface="Avenir Next"/>
                <a:cs typeface="Avenir Next"/>
              </a:defRPr>
            </a:pPr>
            <a:r>
              <a:rPr sz="1350" b="1">
                <a:solidFill>
                  <a:srgbClr val="F2F7F5"/>
                </a:solidFill>
                <a:latin typeface="Avenir Next"/>
                <a:ea typeface="Avenir Next"/>
                <a:cs typeface="Avenir Next"/>
              </a:rPr>
              <a:t>LOCAȚIE</a:t>
            </a:r>
          </a:p>
        </p:txBody>
      </p:sp>
      <p:sp>
        <p:nvSpPr>
          <p:cNvPr id="12" name="">
            <a:extLst xmlns:a="http://schemas.openxmlformats.org/drawingml/2006/main">
              <a:ext uri="{FF2B5EF4-FFF2-40B4-BE49-F238E27FC236}">
                <a16:creationId xmlns:a16="http://schemas.microsoft.com/office/drawing/2014/main" id="{8B59B622-C933-40E4-B1C7-79494F2ACBC3}"/>
              </a:ext>
            </a:extLst>
          </p:cNvPr>
          <p:cNvSpPr>
            <a:spLocks xmlns:a="http://schemas.openxmlformats.org/drawingml/2006/main" noGrp="1"/>
          </p:cNvSpPr>
          <p:nvPr/>
        </p:nvSpPr>
        <p:spPr>
          <a:xfrm xmlns:a="http://schemas.openxmlformats.org/drawingml/2006/main">
            <a:off x="4324350" y="3857625"/>
            <a:ext cx="328612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1">
                <a:solidFill>
                  <a:srgbClr val="F2F7F5"/>
                </a:solidFill>
                <a:latin typeface="Avenir Next"/>
                <a:ea typeface="Avenir Next"/>
                <a:cs typeface="Avenir Next"/>
              </a:defRPr>
            </a:defPPr>
            <a:lvl1pPr algn="l">
              <a:defRPr sz="1725" b="1">
                <a:solidFill>
                  <a:srgbClr val="F2F7F5"/>
                </a:solidFill>
                <a:latin typeface="Avenir Next"/>
                <a:ea typeface="Avenir Next"/>
                <a:cs typeface="Avenir Next"/>
              </a:defRPr>
            </a:lvl1pPr>
            <a:lvl2pPr algn="l">
              <a:defRPr sz="1725" b="1">
                <a:solidFill>
                  <a:srgbClr val="F2F7F5"/>
                </a:solidFill>
                <a:latin typeface="Avenir Next"/>
                <a:ea typeface="Avenir Next"/>
                <a:cs typeface="Avenir Next"/>
              </a:defRPr>
            </a:lvl2pPr>
            <a:lvl3pPr algn="l">
              <a:defRPr sz="1725" b="1">
                <a:solidFill>
                  <a:srgbClr val="F2F7F5"/>
                </a:solidFill>
                <a:latin typeface="Avenir Next"/>
                <a:ea typeface="Avenir Next"/>
                <a:cs typeface="Avenir Next"/>
              </a:defRPr>
            </a:lvl3pPr>
            <a:lvl4pPr algn="l">
              <a:defRPr sz="1725" b="1">
                <a:solidFill>
                  <a:srgbClr val="F2F7F5"/>
                </a:solidFill>
                <a:latin typeface="Avenir Next"/>
                <a:ea typeface="Avenir Next"/>
                <a:cs typeface="Avenir Next"/>
              </a:defRPr>
            </a:lvl4pPr>
            <a:lvl5pPr algn="l">
              <a:defRPr sz="1725" b="1">
                <a:solidFill>
                  <a:srgbClr val="F2F7F5"/>
                </a:solidFill>
                <a:latin typeface="Avenir Next"/>
                <a:ea typeface="Avenir Next"/>
                <a:cs typeface="Avenir Next"/>
              </a:defRPr>
            </a:lvl5pPr>
            <a:lvl6pPr algn="l">
              <a:defRPr sz="1725" b="1">
                <a:solidFill>
                  <a:srgbClr val="F2F7F5"/>
                </a:solidFill>
                <a:latin typeface="Avenir Next"/>
                <a:ea typeface="Avenir Next"/>
                <a:cs typeface="Avenir Next"/>
              </a:defRPr>
            </a:lvl6pPr>
            <a:lvl7pPr algn="l">
              <a:defRPr sz="1725" b="1">
                <a:solidFill>
                  <a:srgbClr val="F2F7F5"/>
                </a:solidFill>
                <a:latin typeface="Avenir Next"/>
                <a:ea typeface="Avenir Next"/>
                <a:cs typeface="Avenir Next"/>
              </a:defRPr>
            </a:lvl7pPr>
            <a:lvl8pPr algn="l">
              <a:defRPr sz="1725" b="1">
                <a:solidFill>
                  <a:srgbClr val="F2F7F5"/>
                </a:solidFill>
                <a:latin typeface="Avenir Next"/>
                <a:ea typeface="Avenir Next"/>
                <a:cs typeface="Avenir Next"/>
              </a:defRPr>
            </a:lvl8pPr>
            <a:lvl9pPr algn="l">
              <a:defRPr sz="1725" b="1">
                <a:solidFill>
                  <a:srgbClr val="F2F7F5"/>
                </a:solidFill>
                <a:latin typeface="Avenir Next"/>
                <a:ea typeface="Avenir Next"/>
                <a:cs typeface="Avenir Next"/>
              </a:defRPr>
            </a:lvl9pPr>
          </a:lstStyle>
          <a:p xmlns:a="http://schemas.openxmlformats.org/drawingml/2006/main">
            <a:pPr algn="l">
              <a:defRPr sz="1725" b="1">
                <a:solidFill>
                  <a:srgbClr val="F2F7F5"/>
                </a:solidFill>
                <a:latin typeface="Avenir Next"/>
                <a:ea typeface="Avenir Next"/>
                <a:cs typeface="Avenir Next"/>
              </a:defRPr>
            </a:pPr>
            <a:r>
              <a:rPr sz="1725" b="1">
                <a:solidFill>
                  <a:srgbClr val="F2F7F5"/>
                </a:solidFill>
                <a:latin typeface="Avenir Next"/>
                <a:ea typeface="Avenir Next"/>
                <a:cs typeface="Avenir Next"/>
              </a:rPr>
              <a:t>Primești cerințe într-un loc</a:t>
            </a:r>
          </a:p>
        </p:txBody>
      </p:sp>
      <p:sp>
        <p:nvSpPr>
          <p:cNvPr id="13" name="">
            <a:extLst xmlns:a="http://schemas.openxmlformats.org/drawingml/2006/main">
              <a:ext uri="{FF2B5EF4-FFF2-40B4-BE49-F238E27FC236}">
                <a16:creationId xmlns:a16="http://schemas.microsoft.com/office/drawing/2014/main" id="{07DD9DC8-2D1D-48B0-AF3F-DCB9B723E025}"/>
              </a:ext>
            </a:extLst>
          </p:cNvPr>
          <p:cNvSpPr>
            <a:spLocks xmlns:a="http://schemas.openxmlformats.org/drawingml/2006/main" noGrp="1"/>
          </p:cNvSpPr>
          <p:nvPr/>
        </p:nvSpPr>
        <p:spPr>
          <a:xfrm xmlns:a="http://schemas.openxmlformats.org/drawingml/2006/main">
            <a:off x="4324350" y="4400550"/>
            <a:ext cx="381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b="1">
                <a:solidFill>
                  <a:srgbClr val="72DCEB"/>
                </a:solidFill>
                <a:latin typeface="Avenir Next"/>
                <a:ea typeface="Avenir Next"/>
                <a:cs typeface="Avenir Next"/>
              </a:defRPr>
            </a:defPPr>
            <a:lvl1pPr algn="l">
              <a:defRPr sz="1875" b="1">
                <a:solidFill>
                  <a:srgbClr val="72DCEB"/>
                </a:solidFill>
                <a:latin typeface="Avenir Next"/>
                <a:ea typeface="Avenir Next"/>
                <a:cs typeface="Avenir Next"/>
              </a:defRPr>
            </a:lvl1pPr>
            <a:lvl2pPr algn="l">
              <a:defRPr sz="1875" b="1">
                <a:solidFill>
                  <a:srgbClr val="72DCEB"/>
                </a:solidFill>
                <a:latin typeface="Avenir Next"/>
                <a:ea typeface="Avenir Next"/>
                <a:cs typeface="Avenir Next"/>
              </a:defRPr>
            </a:lvl2pPr>
            <a:lvl3pPr algn="l">
              <a:defRPr sz="1875" b="1">
                <a:solidFill>
                  <a:srgbClr val="72DCEB"/>
                </a:solidFill>
                <a:latin typeface="Avenir Next"/>
                <a:ea typeface="Avenir Next"/>
                <a:cs typeface="Avenir Next"/>
              </a:defRPr>
            </a:lvl3pPr>
            <a:lvl4pPr algn="l">
              <a:defRPr sz="1875" b="1">
                <a:solidFill>
                  <a:srgbClr val="72DCEB"/>
                </a:solidFill>
                <a:latin typeface="Avenir Next"/>
                <a:ea typeface="Avenir Next"/>
                <a:cs typeface="Avenir Next"/>
              </a:defRPr>
            </a:lvl4pPr>
            <a:lvl5pPr algn="l">
              <a:defRPr sz="1875" b="1">
                <a:solidFill>
                  <a:srgbClr val="72DCEB"/>
                </a:solidFill>
                <a:latin typeface="Avenir Next"/>
                <a:ea typeface="Avenir Next"/>
                <a:cs typeface="Avenir Next"/>
              </a:defRPr>
            </a:lvl5pPr>
            <a:lvl6pPr algn="l">
              <a:defRPr sz="1875" b="1">
                <a:solidFill>
                  <a:srgbClr val="72DCEB"/>
                </a:solidFill>
                <a:latin typeface="Avenir Next"/>
                <a:ea typeface="Avenir Next"/>
                <a:cs typeface="Avenir Next"/>
              </a:defRPr>
            </a:lvl6pPr>
            <a:lvl7pPr algn="l">
              <a:defRPr sz="1875" b="1">
                <a:solidFill>
                  <a:srgbClr val="72DCEB"/>
                </a:solidFill>
                <a:latin typeface="Avenir Next"/>
                <a:ea typeface="Avenir Next"/>
                <a:cs typeface="Avenir Next"/>
              </a:defRPr>
            </a:lvl7pPr>
            <a:lvl8pPr algn="l">
              <a:defRPr sz="1875" b="1">
                <a:solidFill>
                  <a:srgbClr val="72DCEB"/>
                </a:solidFill>
                <a:latin typeface="Avenir Next"/>
                <a:ea typeface="Avenir Next"/>
                <a:cs typeface="Avenir Next"/>
              </a:defRPr>
            </a:lvl8pPr>
            <a:lvl9pPr algn="l">
              <a:defRPr sz="1875" b="1">
                <a:solidFill>
                  <a:srgbClr val="72DCEB"/>
                </a:solidFill>
                <a:latin typeface="Avenir Next"/>
                <a:ea typeface="Avenir Next"/>
                <a:cs typeface="Avenir Next"/>
              </a:defRPr>
            </a:lvl9pPr>
          </a:lstStyle>
          <a:p xmlns:a="http://schemas.openxmlformats.org/drawingml/2006/main">
            <a:pPr algn="l">
              <a:defRPr sz="1875" b="1">
                <a:solidFill>
                  <a:srgbClr val="72DCEB"/>
                </a:solidFill>
                <a:latin typeface="Avenir Next"/>
                <a:ea typeface="Avenir Next"/>
                <a:cs typeface="Avenir Next"/>
              </a:defRPr>
            </a:pPr>
            <a:r>
              <a:rPr sz="1875" b="1">
                <a:solidFill>
                  <a:srgbClr val="72DCEB"/>
                </a:solidFill>
                <a:latin typeface="Avenir Next"/>
                <a:ea typeface="Avenir Next"/>
                <a:cs typeface="Avenir Next"/>
              </a:rPr>
              <a:t>↓</a:t>
            </a:r>
          </a:p>
        </p:txBody>
      </p:sp>
      <p:sp>
        <p:nvSpPr>
          <p:cNvPr id="14" name="">
            <a:extLst xmlns:a="http://schemas.openxmlformats.org/drawingml/2006/main">
              <a:ext uri="{FF2B5EF4-FFF2-40B4-BE49-F238E27FC236}">
                <a16:creationId xmlns:a16="http://schemas.microsoft.com/office/drawing/2014/main" id="{5DAC1C8C-4202-425F-BD47-897D7D39B782}"/>
              </a:ext>
            </a:extLst>
          </p:cNvPr>
          <p:cNvSpPr>
            <a:spLocks xmlns:a="http://schemas.openxmlformats.org/drawingml/2006/main" noGrp="1"/>
          </p:cNvSpPr>
          <p:nvPr/>
        </p:nvSpPr>
        <p:spPr>
          <a:xfrm xmlns:a="http://schemas.openxmlformats.org/drawingml/2006/main">
            <a:off x="4324350" y="4781550"/>
            <a:ext cx="3286125"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1">
                <a:solidFill>
                  <a:srgbClr val="8CEBC5"/>
                </a:solidFill>
                <a:latin typeface="Avenir Next"/>
                <a:ea typeface="Avenir Next"/>
                <a:cs typeface="Avenir Next"/>
              </a:defRPr>
            </a:defPPr>
            <a:lvl1pPr algn="l">
              <a:defRPr sz="1725" b="1">
                <a:solidFill>
                  <a:srgbClr val="8CEBC5"/>
                </a:solidFill>
                <a:latin typeface="Avenir Next"/>
                <a:ea typeface="Avenir Next"/>
                <a:cs typeface="Avenir Next"/>
              </a:defRPr>
            </a:lvl1pPr>
            <a:lvl2pPr algn="l">
              <a:defRPr sz="1725" b="1">
                <a:solidFill>
                  <a:srgbClr val="8CEBC5"/>
                </a:solidFill>
                <a:latin typeface="Avenir Next"/>
                <a:ea typeface="Avenir Next"/>
                <a:cs typeface="Avenir Next"/>
              </a:defRPr>
            </a:lvl2pPr>
            <a:lvl3pPr algn="l">
              <a:defRPr sz="1725" b="1">
                <a:solidFill>
                  <a:srgbClr val="8CEBC5"/>
                </a:solidFill>
                <a:latin typeface="Avenir Next"/>
                <a:ea typeface="Avenir Next"/>
                <a:cs typeface="Avenir Next"/>
              </a:defRPr>
            </a:lvl3pPr>
            <a:lvl4pPr algn="l">
              <a:defRPr sz="1725" b="1">
                <a:solidFill>
                  <a:srgbClr val="8CEBC5"/>
                </a:solidFill>
                <a:latin typeface="Avenir Next"/>
                <a:ea typeface="Avenir Next"/>
                <a:cs typeface="Avenir Next"/>
              </a:defRPr>
            </a:lvl4pPr>
            <a:lvl5pPr algn="l">
              <a:defRPr sz="1725" b="1">
                <a:solidFill>
                  <a:srgbClr val="8CEBC5"/>
                </a:solidFill>
                <a:latin typeface="Avenir Next"/>
                <a:ea typeface="Avenir Next"/>
                <a:cs typeface="Avenir Next"/>
              </a:defRPr>
            </a:lvl5pPr>
            <a:lvl6pPr algn="l">
              <a:defRPr sz="1725" b="1">
                <a:solidFill>
                  <a:srgbClr val="8CEBC5"/>
                </a:solidFill>
                <a:latin typeface="Avenir Next"/>
                <a:ea typeface="Avenir Next"/>
                <a:cs typeface="Avenir Next"/>
              </a:defRPr>
            </a:lvl6pPr>
            <a:lvl7pPr algn="l">
              <a:defRPr sz="1725" b="1">
                <a:solidFill>
                  <a:srgbClr val="8CEBC5"/>
                </a:solidFill>
                <a:latin typeface="Avenir Next"/>
                <a:ea typeface="Avenir Next"/>
                <a:cs typeface="Avenir Next"/>
              </a:defRPr>
            </a:lvl7pPr>
            <a:lvl8pPr algn="l">
              <a:defRPr sz="1725" b="1">
                <a:solidFill>
                  <a:srgbClr val="8CEBC5"/>
                </a:solidFill>
                <a:latin typeface="Avenir Next"/>
                <a:ea typeface="Avenir Next"/>
                <a:cs typeface="Avenir Next"/>
              </a:defRPr>
            </a:lvl8pPr>
            <a:lvl9pPr algn="l">
              <a:defRPr sz="1725" b="1">
                <a:solidFill>
                  <a:srgbClr val="8CEBC5"/>
                </a:solidFill>
                <a:latin typeface="Avenir Next"/>
                <a:ea typeface="Avenir Next"/>
                <a:cs typeface="Avenir Next"/>
              </a:defRPr>
            </a:lvl9pPr>
          </a:lstStyle>
          <a:p xmlns:a="http://schemas.openxmlformats.org/drawingml/2006/main">
            <a:pPr algn="l">
              <a:defRPr sz="1725" b="1">
                <a:solidFill>
                  <a:srgbClr val="8CEBC5"/>
                </a:solidFill>
                <a:latin typeface="Avenir Next"/>
                <a:ea typeface="Avenir Next"/>
                <a:cs typeface="Avenir Next"/>
              </a:defRPr>
            </a:pPr>
            <a:r>
              <a:rPr sz="1725" b="1">
                <a:solidFill>
                  <a:srgbClr val="8CEBC5"/>
                </a:solidFill>
                <a:latin typeface="Avenir Next"/>
                <a:ea typeface="Avenir Next"/>
                <a:cs typeface="Avenir Next"/>
              </a:rPr>
              <a:t>Răspunzi și vezi schimbările agreate</a:t>
            </a:r>
          </a:p>
        </p:txBody>
      </p:sp>
      <p:sp>
        <p:nvSpPr>
          <p:cNvPr id="15" name="">
            <a:extLst xmlns:a="http://schemas.openxmlformats.org/drawingml/2006/main">
              <a:ext uri="{FF2B5EF4-FFF2-40B4-BE49-F238E27FC236}">
                <a16:creationId xmlns:a16="http://schemas.microsoft.com/office/drawing/2014/main" id="{376FF0DF-37C7-49A6-9C9B-8CC408BD20F1}"/>
              </a:ext>
            </a:extLst>
          </p:cNvPr>
          <p:cNvSpPr>
            <a:spLocks xmlns:a="http://schemas.openxmlformats.org/drawingml/2006/main" noGrp="1"/>
          </p:cNvSpPr>
          <p:nvPr/>
        </p:nvSpPr>
        <p:spPr>
          <a:xfrm xmlns:a="http://schemas.openxmlformats.org/drawingml/2006/main">
            <a:off x="8039100" y="2457450"/>
            <a:ext cx="1123950" cy="1123950"/>
          </a:xfrm>
          <a:prstGeom xmlns:a="http://schemas.openxmlformats.org/drawingml/2006/main" prst="ellipse">
            <a:avLst/>
          </a:prstGeom>
          <a:solidFill xmlns:a="http://schemas.openxmlformats.org/drawingml/2006/main">
            <a:srgbClr val="10292E"/>
          </a:solidFill>
          <a:ln xmlns:a="http://schemas.openxmlformats.org/drawingml/2006/main" w="19050">
            <a:solidFill>
              <a:srgbClr val="42666A"/>
            </a:solidFill>
          </a:ln>
        </p:spPr>
      </p:sp>
      <p:sp>
        <p:nvSpPr>
          <p:cNvPr id="16" name="">
            <a:extLst xmlns:a="http://schemas.openxmlformats.org/drawingml/2006/main">
              <a:ext uri="{FF2B5EF4-FFF2-40B4-BE49-F238E27FC236}">
                <a16:creationId xmlns:a16="http://schemas.microsoft.com/office/drawing/2014/main" id="{6BC74A1C-09C6-4729-A6CA-70EBA6260681}"/>
              </a:ext>
            </a:extLst>
          </p:cNvPr>
          <p:cNvSpPr>
            <a:spLocks xmlns:a="http://schemas.openxmlformats.org/drawingml/2006/main" noGrp="1"/>
          </p:cNvSpPr>
          <p:nvPr/>
        </p:nvSpPr>
        <p:spPr>
          <a:xfrm xmlns:a="http://schemas.openxmlformats.org/drawingml/2006/main">
            <a:off x="8077200" y="2916555"/>
            <a:ext cx="1047750" cy="23145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350" b="1">
                <a:solidFill>
                  <a:srgbClr val="F2F7F5"/>
                </a:solidFill>
                <a:latin typeface="Avenir Next"/>
                <a:ea typeface="Avenir Next"/>
                <a:cs typeface="Avenir Next"/>
              </a:defRPr>
            </a:defPPr>
            <a:lvl1pPr algn="ctr">
              <a:defRPr sz="1350" b="1">
                <a:solidFill>
                  <a:srgbClr val="F2F7F5"/>
                </a:solidFill>
                <a:latin typeface="Avenir Next"/>
                <a:ea typeface="Avenir Next"/>
                <a:cs typeface="Avenir Next"/>
              </a:defRPr>
            </a:lvl1pPr>
            <a:lvl2pPr algn="ctr">
              <a:defRPr sz="1350" b="1">
                <a:solidFill>
                  <a:srgbClr val="F2F7F5"/>
                </a:solidFill>
                <a:latin typeface="Avenir Next"/>
                <a:ea typeface="Avenir Next"/>
                <a:cs typeface="Avenir Next"/>
              </a:defRPr>
            </a:lvl2pPr>
            <a:lvl3pPr algn="ctr">
              <a:defRPr sz="1350" b="1">
                <a:solidFill>
                  <a:srgbClr val="F2F7F5"/>
                </a:solidFill>
                <a:latin typeface="Avenir Next"/>
                <a:ea typeface="Avenir Next"/>
                <a:cs typeface="Avenir Next"/>
              </a:defRPr>
            </a:lvl3pPr>
            <a:lvl4pPr algn="ctr">
              <a:defRPr sz="1350" b="1">
                <a:solidFill>
                  <a:srgbClr val="F2F7F5"/>
                </a:solidFill>
                <a:latin typeface="Avenir Next"/>
                <a:ea typeface="Avenir Next"/>
                <a:cs typeface="Avenir Next"/>
              </a:defRPr>
            </a:lvl4pPr>
            <a:lvl5pPr algn="ctr">
              <a:defRPr sz="1350" b="1">
                <a:solidFill>
                  <a:srgbClr val="F2F7F5"/>
                </a:solidFill>
                <a:latin typeface="Avenir Next"/>
                <a:ea typeface="Avenir Next"/>
                <a:cs typeface="Avenir Next"/>
              </a:defRPr>
            </a:lvl5pPr>
            <a:lvl6pPr algn="ctr">
              <a:defRPr sz="1350" b="1">
                <a:solidFill>
                  <a:srgbClr val="F2F7F5"/>
                </a:solidFill>
                <a:latin typeface="Avenir Next"/>
                <a:ea typeface="Avenir Next"/>
                <a:cs typeface="Avenir Next"/>
              </a:defRPr>
            </a:lvl6pPr>
            <a:lvl7pPr algn="ctr">
              <a:defRPr sz="1350" b="1">
                <a:solidFill>
                  <a:srgbClr val="F2F7F5"/>
                </a:solidFill>
                <a:latin typeface="Avenir Next"/>
                <a:ea typeface="Avenir Next"/>
                <a:cs typeface="Avenir Next"/>
              </a:defRPr>
            </a:lvl7pPr>
            <a:lvl8pPr algn="ctr">
              <a:defRPr sz="1350" b="1">
                <a:solidFill>
                  <a:srgbClr val="F2F7F5"/>
                </a:solidFill>
                <a:latin typeface="Avenir Next"/>
                <a:ea typeface="Avenir Next"/>
                <a:cs typeface="Avenir Next"/>
              </a:defRPr>
            </a:lvl8pPr>
            <a:lvl9pPr algn="ctr">
              <a:defRPr sz="1350" b="1">
                <a:solidFill>
                  <a:srgbClr val="F2F7F5"/>
                </a:solidFill>
                <a:latin typeface="Avenir Next"/>
                <a:ea typeface="Avenir Next"/>
                <a:cs typeface="Avenir Next"/>
              </a:defRPr>
            </a:lvl9pPr>
          </a:lstStyle>
          <a:p xmlns:a="http://schemas.openxmlformats.org/drawingml/2006/main">
            <a:pPr algn="ctr">
              <a:defRPr sz="1350" b="1">
                <a:solidFill>
                  <a:srgbClr val="F2F7F5"/>
                </a:solidFill>
                <a:latin typeface="Avenir Next"/>
                <a:ea typeface="Avenir Next"/>
                <a:cs typeface="Avenir Next"/>
              </a:defRPr>
            </a:pPr>
            <a:r>
              <a:rPr sz="1350" b="1">
                <a:solidFill>
                  <a:srgbClr val="F2F7F5"/>
                </a:solidFill>
                <a:latin typeface="Avenir Next"/>
                <a:ea typeface="Avenir Next"/>
                <a:cs typeface="Avenir Next"/>
              </a:rPr>
              <a:t>FURNIZOR</a:t>
            </a:r>
          </a:p>
        </p:txBody>
      </p:sp>
      <p:sp>
        <p:nvSpPr>
          <p:cNvPr id="17" name="">
            <a:extLst xmlns:a="http://schemas.openxmlformats.org/drawingml/2006/main">
              <a:ext uri="{FF2B5EF4-FFF2-40B4-BE49-F238E27FC236}">
                <a16:creationId xmlns:a16="http://schemas.microsoft.com/office/drawing/2014/main" id="{B44F6390-F9EA-48EF-A961-B54963E96484}"/>
              </a:ext>
            </a:extLst>
          </p:cNvPr>
          <p:cNvSpPr>
            <a:spLocks xmlns:a="http://schemas.openxmlformats.org/drawingml/2006/main" noGrp="1"/>
          </p:cNvSpPr>
          <p:nvPr/>
        </p:nvSpPr>
        <p:spPr>
          <a:xfrm xmlns:a="http://schemas.openxmlformats.org/drawingml/2006/main">
            <a:off x="8039100" y="3857625"/>
            <a:ext cx="328612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1">
                <a:solidFill>
                  <a:srgbClr val="F2F7F5"/>
                </a:solidFill>
                <a:latin typeface="Avenir Next"/>
                <a:ea typeface="Avenir Next"/>
                <a:cs typeface="Avenir Next"/>
              </a:defRPr>
            </a:defPPr>
            <a:lvl1pPr algn="l">
              <a:defRPr sz="1725" b="1">
                <a:solidFill>
                  <a:srgbClr val="F2F7F5"/>
                </a:solidFill>
                <a:latin typeface="Avenir Next"/>
                <a:ea typeface="Avenir Next"/>
                <a:cs typeface="Avenir Next"/>
              </a:defRPr>
            </a:lvl1pPr>
            <a:lvl2pPr algn="l">
              <a:defRPr sz="1725" b="1">
                <a:solidFill>
                  <a:srgbClr val="F2F7F5"/>
                </a:solidFill>
                <a:latin typeface="Avenir Next"/>
                <a:ea typeface="Avenir Next"/>
                <a:cs typeface="Avenir Next"/>
              </a:defRPr>
            </a:lvl2pPr>
            <a:lvl3pPr algn="l">
              <a:defRPr sz="1725" b="1">
                <a:solidFill>
                  <a:srgbClr val="F2F7F5"/>
                </a:solidFill>
                <a:latin typeface="Avenir Next"/>
                <a:ea typeface="Avenir Next"/>
                <a:cs typeface="Avenir Next"/>
              </a:defRPr>
            </a:lvl3pPr>
            <a:lvl4pPr algn="l">
              <a:defRPr sz="1725" b="1">
                <a:solidFill>
                  <a:srgbClr val="F2F7F5"/>
                </a:solidFill>
                <a:latin typeface="Avenir Next"/>
                <a:ea typeface="Avenir Next"/>
                <a:cs typeface="Avenir Next"/>
              </a:defRPr>
            </a:lvl4pPr>
            <a:lvl5pPr algn="l">
              <a:defRPr sz="1725" b="1">
                <a:solidFill>
                  <a:srgbClr val="F2F7F5"/>
                </a:solidFill>
                <a:latin typeface="Avenir Next"/>
                <a:ea typeface="Avenir Next"/>
                <a:cs typeface="Avenir Next"/>
              </a:defRPr>
            </a:lvl5pPr>
            <a:lvl6pPr algn="l">
              <a:defRPr sz="1725" b="1">
                <a:solidFill>
                  <a:srgbClr val="F2F7F5"/>
                </a:solidFill>
                <a:latin typeface="Avenir Next"/>
                <a:ea typeface="Avenir Next"/>
                <a:cs typeface="Avenir Next"/>
              </a:defRPr>
            </a:lvl6pPr>
            <a:lvl7pPr algn="l">
              <a:defRPr sz="1725" b="1">
                <a:solidFill>
                  <a:srgbClr val="F2F7F5"/>
                </a:solidFill>
                <a:latin typeface="Avenir Next"/>
                <a:ea typeface="Avenir Next"/>
                <a:cs typeface="Avenir Next"/>
              </a:defRPr>
            </a:lvl7pPr>
            <a:lvl8pPr algn="l">
              <a:defRPr sz="1725" b="1">
                <a:solidFill>
                  <a:srgbClr val="F2F7F5"/>
                </a:solidFill>
                <a:latin typeface="Avenir Next"/>
                <a:ea typeface="Avenir Next"/>
                <a:cs typeface="Avenir Next"/>
              </a:defRPr>
            </a:lvl8pPr>
            <a:lvl9pPr algn="l">
              <a:defRPr sz="1725" b="1">
                <a:solidFill>
                  <a:srgbClr val="F2F7F5"/>
                </a:solidFill>
                <a:latin typeface="Avenir Next"/>
                <a:ea typeface="Avenir Next"/>
                <a:cs typeface="Avenir Next"/>
              </a:defRPr>
            </a:lvl9pPr>
          </a:lstStyle>
          <a:p xmlns:a="http://schemas.openxmlformats.org/drawingml/2006/main">
            <a:pPr algn="l">
              <a:defRPr sz="1725" b="1">
                <a:solidFill>
                  <a:srgbClr val="F2F7F5"/>
                </a:solidFill>
                <a:latin typeface="Avenir Next"/>
                <a:ea typeface="Avenir Next"/>
                <a:cs typeface="Avenir Next"/>
              </a:defRPr>
            </a:pPr>
            <a:r>
              <a:rPr sz="1725" b="1">
                <a:solidFill>
                  <a:srgbClr val="F2F7F5"/>
                </a:solidFill>
                <a:latin typeface="Avenir Next"/>
                <a:ea typeface="Avenir Next"/>
                <a:cs typeface="Avenir Next"/>
              </a:rPr>
              <a:t>Primești o cerere clară</a:t>
            </a:r>
          </a:p>
        </p:txBody>
      </p:sp>
      <p:sp>
        <p:nvSpPr>
          <p:cNvPr id="18" name="">
            <a:extLst xmlns:a="http://schemas.openxmlformats.org/drawingml/2006/main">
              <a:ext uri="{FF2B5EF4-FFF2-40B4-BE49-F238E27FC236}">
                <a16:creationId xmlns:a16="http://schemas.microsoft.com/office/drawing/2014/main" id="{9B12A782-91C0-41C8-97B7-0E3286DA6BA4}"/>
              </a:ext>
            </a:extLst>
          </p:cNvPr>
          <p:cNvSpPr>
            <a:spLocks xmlns:a="http://schemas.openxmlformats.org/drawingml/2006/main" noGrp="1"/>
          </p:cNvSpPr>
          <p:nvPr/>
        </p:nvSpPr>
        <p:spPr>
          <a:xfrm xmlns:a="http://schemas.openxmlformats.org/drawingml/2006/main">
            <a:off x="8039100" y="4400550"/>
            <a:ext cx="381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b="1">
                <a:solidFill>
                  <a:srgbClr val="72DCEB"/>
                </a:solidFill>
                <a:latin typeface="Avenir Next"/>
                <a:ea typeface="Avenir Next"/>
                <a:cs typeface="Avenir Next"/>
              </a:defRPr>
            </a:defPPr>
            <a:lvl1pPr algn="l">
              <a:defRPr sz="1875" b="1">
                <a:solidFill>
                  <a:srgbClr val="72DCEB"/>
                </a:solidFill>
                <a:latin typeface="Avenir Next"/>
                <a:ea typeface="Avenir Next"/>
                <a:cs typeface="Avenir Next"/>
              </a:defRPr>
            </a:lvl1pPr>
            <a:lvl2pPr algn="l">
              <a:defRPr sz="1875" b="1">
                <a:solidFill>
                  <a:srgbClr val="72DCEB"/>
                </a:solidFill>
                <a:latin typeface="Avenir Next"/>
                <a:ea typeface="Avenir Next"/>
                <a:cs typeface="Avenir Next"/>
              </a:defRPr>
            </a:lvl2pPr>
            <a:lvl3pPr algn="l">
              <a:defRPr sz="1875" b="1">
                <a:solidFill>
                  <a:srgbClr val="72DCEB"/>
                </a:solidFill>
                <a:latin typeface="Avenir Next"/>
                <a:ea typeface="Avenir Next"/>
                <a:cs typeface="Avenir Next"/>
              </a:defRPr>
            </a:lvl3pPr>
            <a:lvl4pPr algn="l">
              <a:defRPr sz="1875" b="1">
                <a:solidFill>
                  <a:srgbClr val="72DCEB"/>
                </a:solidFill>
                <a:latin typeface="Avenir Next"/>
                <a:ea typeface="Avenir Next"/>
                <a:cs typeface="Avenir Next"/>
              </a:defRPr>
            </a:lvl4pPr>
            <a:lvl5pPr algn="l">
              <a:defRPr sz="1875" b="1">
                <a:solidFill>
                  <a:srgbClr val="72DCEB"/>
                </a:solidFill>
                <a:latin typeface="Avenir Next"/>
                <a:ea typeface="Avenir Next"/>
                <a:cs typeface="Avenir Next"/>
              </a:defRPr>
            </a:lvl5pPr>
            <a:lvl6pPr algn="l">
              <a:defRPr sz="1875" b="1">
                <a:solidFill>
                  <a:srgbClr val="72DCEB"/>
                </a:solidFill>
                <a:latin typeface="Avenir Next"/>
                <a:ea typeface="Avenir Next"/>
                <a:cs typeface="Avenir Next"/>
              </a:defRPr>
            </a:lvl6pPr>
            <a:lvl7pPr algn="l">
              <a:defRPr sz="1875" b="1">
                <a:solidFill>
                  <a:srgbClr val="72DCEB"/>
                </a:solidFill>
                <a:latin typeface="Avenir Next"/>
                <a:ea typeface="Avenir Next"/>
                <a:cs typeface="Avenir Next"/>
              </a:defRPr>
            </a:lvl7pPr>
            <a:lvl8pPr algn="l">
              <a:defRPr sz="1875" b="1">
                <a:solidFill>
                  <a:srgbClr val="72DCEB"/>
                </a:solidFill>
                <a:latin typeface="Avenir Next"/>
                <a:ea typeface="Avenir Next"/>
                <a:cs typeface="Avenir Next"/>
              </a:defRPr>
            </a:lvl8pPr>
            <a:lvl9pPr algn="l">
              <a:defRPr sz="1875" b="1">
                <a:solidFill>
                  <a:srgbClr val="72DCEB"/>
                </a:solidFill>
                <a:latin typeface="Avenir Next"/>
                <a:ea typeface="Avenir Next"/>
                <a:cs typeface="Avenir Next"/>
              </a:defRPr>
            </a:lvl9pPr>
          </a:lstStyle>
          <a:p xmlns:a="http://schemas.openxmlformats.org/drawingml/2006/main">
            <a:pPr algn="l">
              <a:defRPr sz="1875" b="1">
                <a:solidFill>
                  <a:srgbClr val="72DCEB"/>
                </a:solidFill>
                <a:latin typeface="Avenir Next"/>
                <a:ea typeface="Avenir Next"/>
                <a:cs typeface="Avenir Next"/>
              </a:defRPr>
            </a:pPr>
            <a:r>
              <a:rPr sz="1875" b="1">
                <a:solidFill>
                  <a:srgbClr val="72DCEB"/>
                </a:solidFill>
                <a:latin typeface="Avenir Next"/>
                <a:ea typeface="Avenir Next"/>
                <a:cs typeface="Avenir Next"/>
              </a:rPr>
              <a:t>↓</a:t>
            </a:r>
          </a:p>
        </p:txBody>
      </p:sp>
      <p:sp>
        <p:nvSpPr>
          <p:cNvPr id="19" name="">
            <a:extLst xmlns:a="http://schemas.openxmlformats.org/drawingml/2006/main">
              <a:ext uri="{FF2B5EF4-FFF2-40B4-BE49-F238E27FC236}">
                <a16:creationId xmlns:a16="http://schemas.microsoft.com/office/drawing/2014/main" id="{33B7EC73-F118-49B3-886E-3F162B025BB6}"/>
              </a:ext>
            </a:extLst>
          </p:cNvPr>
          <p:cNvSpPr>
            <a:spLocks xmlns:a="http://schemas.openxmlformats.org/drawingml/2006/main" noGrp="1"/>
          </p:cNvSpPr>
          <p:nvPr/>
        </p:nvSpPr>
        <p:spPr>
          <a:xfrm xmlns:a="http://schemas.openxmlformats.org/drawingml/2006/main">
            <a:off x="8039100" y="4781550"/>
            <a:ext cx="3286125"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1">
                <a:solidFill>
                  <a:srgbClr val="8CEBC5"/>
                </a:solidFill>
                <a:latin typeface="Avenir Next"/>
                <a:ea typeface="Avenir Next"/>
                <a:cs typeface="Avenir Next"/>
              </a:defRPr>
            </a:defPPr>
            <a:lvl1pPr algn="l">
              <a:defRPr sz="1725" b="1">
                <a:solidFill>
                  <a:srgbClr val="8CEBC5"/>
                </a:solidFill>
                <a:latin typeface="Avenir Next"/>
                <a:ea typeface="Avenir Next"/>
                <a:cs typeface="Avenir Next"/>
              </a:defRPr>
            </a:lvl1pPr>
            <a:lvl2pPr algn="l">
              <a:defRPr sz="1725" b="1">
                <a:solidFill>
                  <a:srgbClr val="8CEBC5"/>
                </a:solidFill>
                <a:latin typeface="Avenir Next"/>
                <a:ea typeface="Avenir Next"/>
                <a:cs typeface="Avenir Next"/>
              </a:defRPr>
            </a:lvl2pPr>
            <a:lvl3pPr algn="l">
              <a:defRPr sz="1725" b="1">
                <a:solidFill>
                  <a:srgbClr val="8CEBC5"/>
                </a:solidFill>
                <a:latin typeface="Avenir Next"/>
                <a:ea typeface="Avenir Next"/>
                <a:cs typeface="Avenir Next"/>
              </a:defRPr>
            </a:lvl3pPr>
            <a:lvl4pPr algn="l">
              <a:defRPr sz="1725" b="1">
                <a:solidFill>
                  <a:srgbClr val="8CEBC5"/>
                </a:solidFill>
                <a:latin typeface="Avenir Next"/>
                <a:ea typeface="Avenir Next"/>
                <a:cs typeface="Avenir Next"/>
              </a:defRPr>
            </a:lvl4pPr>
            <a:lvl5pPr algn="l">
              <a:defRPr sz="1725" b="1">
                <a:solidFill>
                  <a:srgbClr val="8CEBC5"/>
                </a:solidFill>
                <a:latin typeface="Avenir Next"/>
                <a:ea typeface="Avenir Next"/>
                <a:cs typeface="Avenir Next"/>
              </a:defRPr>
            </a:lvl5pPr>
            <a:lvl6pPr algn="l">
              <a:defRPr sz="1725" b="1">
                <a:solidFill>
                  <a:srgbClr val="8CEBC5"/>
                </a:solidFill>
                <a:latin typeface="Avenir Next"/>
                <a:ea typeface="Avenir Next"/>
                <a:cs typeface="Avenir Next"/>
              </a:defRPr>
            </a:lvl6pPr>
            <a:lvl7pPr algn="l">
              <a:defRPr sz="1725" b="1">
                <a:solidFill>
                  <a:srgbClr val="8CEBC5"/>
                </a:solidFill>
                <a:latin typeface="Avenir Next"/>
                <a:ea typeface="Avenir Next"/>
                <a:cs typeface="Avenir Next"/>
              </a:defRPr>
            </a:lvl7pPr>
            <a:lvl8pPr algn="l">
              <a:defRPr sz="1725" b="1">
                <a:solidFill>
                  <a:srgbClr val="8CEBC5"/>
                </a:solidFill>
                <a:latin typeface="Avenir Next"/>
                <a:ea typeface="Avenir Next"/>
                <a:cs typeface="Avenir Next"/>
              </a:defRPr>
            </a:lvl8pPr>
            <a:lvl9pPr algn="l">
              <a:defRPr sz="1725" b="1">
                <a:solidFill>
                  <a:srgbClr val="8CEBC5"/>
                </a:solidFill>
                <a:latin typeface="Avenir Next"/>
                <a:ea typeface="Avenir Next"/>
                <a:cs typeface="Avenir Next"/>
              </a:defRPr>
            </a:lvl9pPr>
          </a:lstStyle>
          <a:p xmlns:a="http://schemas.openxmlformats.org/drawingml/2006/main">
            <a:pPr algn="l">
              <a:defRPr sz="1725" b="1">
                <a:solidFill>
                  <a:srgbClr val="8CEBC5"/>
                </a:solidFill>
                <a:latin typeface="Avenir Next"/>
                <a:ea typeface="Avenir Next"/>
                <a:cs typeface="Avenir Next"/>
              </a:defRPr>
            </a:pPr>
            <a:r>
              <a:rPr sz="1725" b="1">
                <a:solidFill>
                  <a:srgbClr val="8CEBC5"/>
                </a:solidFill>
                <a:latin typeface="Avenir Next"/>
                <a:ea typeface="Avenir Next"/>
                <a:cs typeface="Avenir Next"/>
              </a:rPr>
              <a:t>Pregătești oferta și vezi modificările din timp</a:t>
            </a:r>
          </a:p>
        </p:txBody>
      </p:sp>
      <p:sp>
        <p:nvSpPr>
          <p:cNvPr id="20" name="">
            <a:extLst xmlns:a="http://schemas.openxmlformats.org/drawingml/2006/main">
              <a:ext uri="{FF2B5EF4-FFF2-40B4-BE49-F238E27FC236}">
                <a16:creationId xmlns:a16="http://schemas.microsoft.com/office/drawing/2014/main" id="{65354011-F859-4534-8962-C99573BEFBB4}"/>
              </a:ext>
            </a:extLst>
          </p:cNvPr>
          <p:cNvSpPr>
            <a:spLocks xmlns:a="http://schemas.openxmlformats.org/drawingml/2006/main" noGrp="1"/>
          </p:cNvSpPr>
          <p:nvPr/>
        </p:nvSpPr>
        <p:spPr>
          <a:xfrm xmlns:a="http://schemas.openxmlformats.org/drawingml/2006/main">
            <a:off x="609600" y="6048375"/>
            <a:ext cx="10477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1">
                <a:solidFill>
                  <a:srgbClr val="F2F7F5"/>
                </a:solidFill>
                <a:latin typeface="Avenir Next"/>
                <a:ea typeface="Avenir Next"/>
                <a:cs typeface="Avenir Next"/>
              </a:defRPr>
            </a:defPPr>
            <a:lvl1pPr algn="l">
              <a:defRPr sz="1725" b="1">
                <a:solidFill>
                  <a:srgbClr val="F2F7F5"/>
                </a:solidFill>
                <a:latin typeface="Avenir Next"/>
                <a:ea typeface="Avenir Next"/>
                <a:cs typeface="Avenir Next"/>
              </a:defRPr>
            </a:lvl1pPr>
            <a:lvl2pPr algn="l">
              <a:defRPr sz="1725" b="1">
                <a:solidFill>
                  <a:srgbClr val="F2F7F5"/>
                </a:solidFill>
                <a:latin typeface="Avenir Next"/>
                <a:ea typeface="Avenir Next"/>
                <a:cs typeface="Avenir Next"/>
              </a:defRPr>
            </a:lvl2pPr>
            <a:lvl3pPr algn="l">
              <a:defRPr sz="1725" b="1">
                <a:solidFill>
                  <a:srgbClr val="F2F7F5"/>
                </a:solidFill>
                <a:latin typeface="Avenir Next"/>
                <a:ea typeface="Avenir Next"/>
                <a:cs typeface="Avenir Next"/>
              </a:defRPr>
            </a:lvl3pPr>
            <a:lvl4pPr algn="l">
              <a:defRPr sz="1725" b="1">
                <a:solidFill>
                  <a:srgbClr val="F2F7F5"/>
                </a:solidFill>
                <a:latin typeface="Avenir Next"/>
                <a:ea typeface="Avenir Next"/>
                <a:cs typeface="Avenir Next"/>
              </a:defRPr>
            </a:lvl4pPr>
            <a:lvl5pPr algn="l">
              <a:defRPr sz="1725" b="1">
                <a:solidFill>
                  <a:srgbClr val="F2F7F5"/>
                </a:solidFill>
                <a:latin typeface="Avenir Next"/>
                <a:ea typeface="Avenir Next"/>
                <a:cs typeface="Avenir Next"/>
              </a:defRPr>
            </a:lvl5pPr>
            <a:lvl6pPr algn="l">
              <a:defRPr sz="1725" b="1">
                <a:solidFill>
                  <a:srgbClr val="F2F7F5"/>
                </a:solidFill>
                <a:latin typeface="Avenir Next"/>
                <a:ea typeface="Avenir Next"/>
                <a:cs typeface="Avenir Next"/>
              </a:defRPr>
            </a:lvl6pPr>
            <a:lvl7pPr algn="l">
              <a:defRPr sz="1725" b="1">
                <a:solidFill>
                  <a:srgbClr val="F2F7F5"/>
                </a:solidFill>
                <a:latin typeface="Avenir Next"/>
                <a:ea typeface="Avenir Next"/>
                <a:cs typeface="Avenir Next"/>
              </a:defRPr>
            </a:lvl7pPr>
            <a:lvl8pPr algn="l">
              <a:defRPr sz="1725" b="1">
                <a:solidFill>
                  <a:srgbClr val="F2F7F5"/>
                </a:solidFill>
                <a:latin typeface="Avenir Next"/>
                <a:ea typeface="Avenir Next"/>
                <a:cs typeface="Avenir Next"/>
              </a:defRPr>
            </a:lvl8pPr>
            <a:lvl9pPr algn="l">
              <a:defRPr sz="1725" b="1">
                <a:solidFill>
                  <a:srgbClr val="F2F7F5"/>
                </a:solidFill>
                <a:latin typeface="Avenir Next"/>
                <a:ea typeface="Avenir Next"/>
                <a:cs typeface="Avenir Next"/>
              </a:defRPr>
            </a:lvl9pPr>
          </a:lstStyle>
          <a:p xmlns:a="http://schemas.openxmlformats.org/drawingml/2006/main">
            <a:pPr algn="l">
              <a:defRPr sz="1725" b="1">
                <a:solidFill>
                  <a:srgbClr val="F2F7F5"/>
                </a:solidFill>
                <a:latin typeface="Avenir Next"/>
                <a:ea typeface="Avenir Next"/>
                <a:cs typeface="Avenir Next"/>
              </a:defRPr>
            </a:pPr>
            <a:r>
              <a:rPr sz="1725" b="1">
                <a:solidFill>
                  <a:srgbClr val="F2F7F5"/>
                </a:solidFill>
                <a:latin typeface="Avenir Next"/>
                <a:ea typeface="Avenir Next"/>
                <a:cs typeface="Avenir Next"/>
              </a:rPr>
              <a:t>Un plan comun pentru alegere, confirmare și pregătire.</a:t>
            </a:r>
          </a:p>
        </p:txBody>
      </p:sp>
      <p:sp xmlns:a="http://schemas.openxmlformats.org/drawingml/2006/main">
        <p:nvSpPr>
          <p:cNvPr id="22" name="Reuno wordmark"/>
          <p:cNvSpPr txBox="1"/>
          <p:nvPr/>
        </p:nvSpPr>
        <p:spPr>
          <a:xfrm>
            <a:off x="10367963" y="342900"/>
            <a:ext cx="1000125" cy="285750"/>
          </a:xfrm>
          <a:prstGeom prst="rect">
            <a:avLst/>
          </a:prstGeom>
          <a:noFill/>
          <a:ln>
            <a:noFill/>
          </a:ln>
        </p:spPr>
        <p:txBody>
          <a:bodyPr wrap="none" lIns="0" tIns="0" rIns="0" bIns="0" anchor="ctr"/>
          <a:lstStyle/>
          <a:p>
            <a:pPr algn="l"/>
            <a:r>
              <a:rPr lang="ro-RO" sz="1500" b="1">
                <a:solidFill>
                  <a:srgbClr val="F3F8F6"/>
                </a:solidFill>
                <a:latin typeface="Avenir Next"/>
              </a:rPr>
              <a:t>Reuno</a:t>
            </a:r>
            <a:endParaRPr lang="ro-RO"/>
          </a:p>
        </p:txBody>
      </p:sp>
    </p:spTree>
    <p:extLst>
      <p:ext uri="{BB962C8B-B14F-4D97-AF65-F5344CB8AC3E}">
        <p14:creationId xmlns:p14="http://schemas.microsoft.com/office/powerpoint/2010/main" val="526009701"/>
      </p:ext>
    </p:extLst>
  </p:cSld>
</p:sld>
</file>

<file path=ppt/slides/slide9.xml><?xml version="1.0" encoding="utf-8"?>
<p:sld xmlns:p="http://schemas.openxmlformats.org/presentationml/2006/main">
  <p:cSld>
    <p:bg>
      <p:bgPr>
        <a:solidFill xmlns:a="http://schemas.openxmlformats.org/drawingml/2006/main">
          <a:srgbClr val="07181C"/>
        </a:solidFill>
      </p:bgPr>
    </p:bg>
    <p:spTree>
      <p:nvGrpSpPr>
        <p:cNvPr id="1" name=""/>
        <p:cNvGrpSpPr/>
        <p:nvPr/>
      </p:nvGrpSpPr>
      <p:grpSpPr>
        <a:xfrm xmlns:a="http://schemas.openxmlformats.org/drawingml/2006/main"/>
      </p:grpSpPr>
      <p:pic>
        <p:nvPicPr>
          <p:cNvPr id="24" name="">
            <a:extLst xmlns:a="http://schemas.openxmlformats.org/drawingml/2006/main">
              <a:ext uri="{FF2B5EF4-FFF2-40B4-BE49-F238E27FC236}">
                <a16:creationId xmlns:a16="http://schemas.microsoft.com/office/drawing/2014/main" id="{F2D538A0-C49E-4168-99BA-BCEA066D688D}"/>
              </a:ext>
            </a:extLst>
          </p:cNvPr>
          <p:cNvPicPr>
            <a:picLocks xmlns:a="http://schemas.openxmlformats.org/drawingml/2006/main" noChangeAspect="1"/>
          </p:cNvPicPr>
          <p:nvPr/>
        </p:nvPicPr>
        <p:blipFill>
          <a:blip xmlns:r="http://schemas.openxmlformats.org/officeDocument/2006/relationships" xmlns:a="http://schemas.openxmlformats.org/drawingml/2006/main" r:embed="Red3ff6207b6548f0"/>
          <ns0:srcRect xmlns:ns0="http://schemas.openxmlformats.org/drawingml/2006/main" r="71000"/>
          <a:stretch xmlns:a="http://schemas.openxmlformats.org/drawingml/2006/main"/>
        </p:blipFill>
        <p:spPr>
          <a:xfrm xmlns:a="http://schemas.openxmlformats.org/drawingml/2006/main">
            <a:off x="9953625" y="238125"/>
            <a:ext cx="414338" cy="47625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ECE1777-7634-4579-8F60-5C7D6BC7BAA5}"/>
              </a:ext>
            </a:extLst>
          </p:cNvPr>
          <p:cNvSpPr>
            <a:spLocks xmlns:a="http://schemas.openxmlformats.org/drawingml/2006/main" noGrp="1"/>
          </p:cNvSpPr>
          <p:nvPr/>
        </p:nvSpPr>
        <p:spPr>
          <a:xfrm xmlns:a="http://schemas.openxmlformats.org/drawingml/2006/main">
            <a:off x="609600" y="371475"/>
            <a:ext cx="809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1">
                <a:solidFill>
                  <a:srgbClr val="8CEBC5"/>
                </a:solidFill>
                <a:latin typeface="Avenir Next"/>
                <a:ea typeface="Avenir Next"/>
                <a:cs typeface="Avenir Next"/>
              </a:defRPr>
            </a:defPPr>
            <a:lvl1pPr algn="l">
              <a:defRPr sz="1350" b="1">
                <a:solidFill>
                  <a:srgbClr val="8CEBC5"/>
                </a:solidFill>
                <a:latin typeface="Avenir Next"/>
                <a:ea typeface="Avenir Next"/>
                <a:cs typeface="Avenir Next"/>
              </a:defRPr>
            </a:lvl1pPr>
            <a:lvl2pPr algn="l">
              <a:defRPr sz="1350" b="1">
                <a:solidFill>
                  <a:srgbClr val="8CEBC5"/>
                </a:solidFill>
                <a:latin typeface="Avenir Next"/>
                <a:ea typeface="Avenir Next"/>
                <a:cs typeface="Avenir Next"/>
              </a:defRPr>
            </a:lvl2pPr>
            <a:lvl3pPr algn="l">
              <a:defRPr sz="1350" b="1">
                <a:solidFill>
                  <a:srgbClr val="8CEBC5"/>
                </a:solidFill>
                <a:latin typeface="Avenir Next"/>
                <a:ea typeface="Avenir Next"/>
                <a:cs typeface="Avenir Next"/>
              </a:defRPr>
            </a:lvl3pPr>
            <a:lvl4pPr algn="l">
              <a:defRPr sz="1350" b="1">
                <a:solidFill>
                  <a:srgbClr val="8CEBC5"/>
                </a:solidFill>
                <a:latin typeface="Avenir Next"/>
                <a:ea typeface="Avenir Next"/>
                <a:cs typeface="Avenir Next"/>
              </a:defRPr>
            </a:lvl4pPr>
            <a:lvl5pPr algn="l">
              <a:defRPr sz="1350" b="1">
                <a:solidFill>
                  <a:srgbClr val="8CEBC5"/>
                </a:solidFill>
                <a:latin typeface="Avenir Next"/>
                <a:ea typeface="Avenir Next"/>
                <a:cs typeface="Avenir Next"/>
              </a:defRPr>
            </a:lvl5pPr>
            <a:lvl6pPr algn="l">
              <a:defRPr sz="1350" b="1">
                <a:solidFill>
                  <a:srgbClr val="8CEBC5"/>
                </a:solidFill>
                <a:latin typeface="Avenir Next"/>
                <a:ea typeface="Avenir Next"/>
                <a:cs typeface="Avenir Next"/>
              </a:defRPr>
            </a:lvl6pPr>
            <a:lvl7pPr algn="l">
              <a:defRPr sz="1350" b="1">
                <a:solidFill>
                  <a:srgbClr val="8CEBC5"/>
                </a:solidFill>
                <a:latin typeface="Avenir Next"/>
                <a:ea typeface="Avenir Next"/>
                <a:cs typeface="Avenir Next"/>
              </a:defRPr>
            </a:lvl7pPr>
            <a:lvl8pPr algn="l">
              <a:defRPr sz="1350" b="1">
                <a:solidFill>
                  <a:srgbClr val="8CEBC5"/>
                </a:solidFill>
                <a:latin typeface="Avenir Next"/>
                <a:ea typeface="Avenir Next"/>
                <a:cs typeface="Avenir Next"/>
              </a:defRPr>
            </a:lvl8pPr>
            <a:lvl9pPr algn="l">
              <a:defRPr sz="1350" b="1">
                <a:solidFill>
                  <a:srgbClr val="8CEBC5"/>
                </a:solidFill>
                <a:latin typeface="Avenir Next"/>
                <a:ea typeface="Avenir Next"/>
                <a:cs typeface="Avenir Next"/>
              </a:defRPr>
            </a:lvl9pPr>
          </a:lstStyle>
          <a:p xmlns:a="http://schemas.openxmlformats.org/drawingml/2006/main">
            <a:pPr algn="l">
              <a:defRPr sz="1350" b="1">
                <a:solidFill>
                  <a:srgbClr val="8CEBC5"/>
                </a:solidFill>
                <a:latin typeface="Avenir Next"/>
                <a:ea typeface="Avenir Next"/>
                <a:cs typeface="Avenir Next"/>
              </a:defRPr>
            </a:pPr>
            <a:r>
              <a:rPr sz="1350" b="1">
                <a:solidFill>
                  <a:srgbClr val="8CEBC5"/>
                </a:solidFill>
                <a:latin typeface="Avenir Next"/>
                <a:ea typeface="Avenir Next"/>
                <a:cs typeface="Avenir Next"/>
              </a:rPr>
              <a:t>EVENIMENTE CORPORATE</a:t>
            </a:r>
          </a:p>
        </p:txBody>
      </p:sp>
      <p:sp>
        <p:nvSpPr>
          <p:cNvPr id="3" name="">
            <a:extLst xmlns:a="http://schemas.openxmlformats.org/drawingml/2006/main">
              <a:ext uri="{FF2B5EF4-FFF2-40B4-BE49-F238E27FC236}">
                <a16:creationId xmlns:a16="http://schemas.microsoft.com/office/drawing/2014/main" id="{67B1B24F-BD63-4D10-AA59-01CDA02A9CF9}"/>
              </a:ext>
            </a:extLst>
          </p:cNvPr>
          <p:cNvSpPr>
            <a:spLocks xmlns:a="http://schemas.openxmlformats.org/drawingml/2006/main" noGrp="1"/>
          </p:cNvSpPr>
          <p:nvPr/>
        </p:nvSpPr>
        <p:spPr>
          <a:xfrm xmlns:a="http://schemas.openxmlformats.org/drawingml/2006/main">
            <a:off x="609600" y="962025"/>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225" b="1">
                <a:solidFill>
                  <a:srgbClr val="F2F7F5"/>
                </a:solidFill>
                <a:latin typeface="Avenir Next"/>
                <a:ea typeface="Avenir Next"/>
                <a:cs typeface="Avenir Next"/>
              </a:defRPr>
            </a:defPPr>
            <a:lvl1pPr algn="l">
              <a:defRPr sz="3225" b="1">
                <a:solidFill>
                  <a:srgbClr val="F2F7F5"/>
                </a:solidFill>
                <a:latin typeface="Avenir Next"/>
                <a:ea typeface="Avenir Next"/>
                <a:cs typeface="Avenir Next"/>
              </a:defRPr>
            </a:lvl1pPr>
            <a:lvl2pPr algn="l">
              <a:defRPr sz="3225" b="1">
                <a:solidFill>
                  <a:srgbClr val="F2F7F5"/>
                </a:solidFill>
                <a:latin typeface="Avenir Next"/>
                <a:ea typeface="Avenir Next"/>
                <a:cs typeface="Avenir Next"/>
              </a:defRPr>
            </a:lvl2pPr>
            <a:lvl3pPr algn="l">
              <a:defRPr sz="3225" b="1">
                <a:solidFill>
                  <a:srgbClr val="F2F7F5"/>
                </a:solidFill>
                <a:latin typeface="Avenir Next"/>
                <a:ea typeface="Avenir Next"/>
                <a:cs typeface="Avenir Next"/>
              </a:defRPr>
            </a:lvl3pPr>
            <a:lvl4pPr algn="l">
              <a:defRPr sz="3225" b="1">
                <a:solidFill>
                  <a:srgbClr val="F2F7F5"/>
                </a:solidFill>
                <a:latin typeface="Avenir Next"/>
                <a:ea typeface="Avenir Next"/>
                <a:cs typeface="Avenir Next"/>
              </a:defRPr>
            </a:lvl4pPr>
            <a:lvl5pPr algn="l">
              <a:defRPr sz="3225" b="1">
                <a:solidFill>
                  <a:srgbClr val="F2F7F5"/>
                </a:solidFill>
                <a:latin typeface="Avenir Next"/>
                <a:ea typeface="Avenir Next"/>
                <a:cs typeface="Avenir Next"/>
              </a:defRPr>
            </a:lvl5pPr>
            <a:lvl6pPr algn="l">
              <a:defRPr sz="3225" b="1">
                <a:solidFill>
                  <a:srgbClr val="F2F7F5"/>
                </a:solidFill>
                <a:latin typeface="Avenir Next"/>
                <a:ea typeface="Avenir Next"/>
                <a:cs typeface="Avenir Next"/>
              </a:defRPr>
            </a:lvl6pPr>
            <a:lvl7pPr algn="l">
              <a:defRPr sz="3225" b="1">
                <a:solidFill>
                  <a:srgbClr val="F2F7F5"/>
                </a:solidFill>
                <a:latin typeface="Avenir Next"/>
                <a:ea typeface="Avenir Next"/>
                <a:cs typeface="Avenir Next"/>
              </a:defRPr>
            </a:lvl7pPr>
            <a:lvl8pPr algn="l">
              <a:defRPr sz="3225" b="1">
                <a:solidFill>
                  <a:srgbClr val="F2F7F5"/>
                </a:solidFill>
                <a:latin typeface="Avenir Next"/>
                <a:ea typeface="Avenir Next"/>
                <a:cs typeface="Avenir Next"/>
              </a:defRPr>
            </a:lvl8pPr>
            <a:lvl9pPr algn="l">
              <a:defRPr sz="3225" b="1">
                <a:solidFill>
                  <a:srgbClr val="F2F7F5"/>
                </a:solidFill>
                <a:latin typeface="Avenir Next"/>
                <a:ea typeface="Avenir Next"/>
                <a:cs typeface="Avenir Next"/>
              </a:defRPr>
            </a:lvl9pPr>
          </a:lstStyle>
          <a:p xmlns:a="http://schemas.openxmlformats.org/drawingml/2006/main">
            <a:pPr algn="l">
              <a:defRPr sz="3225" b="1">
                <a:solidFill>
                  <a:srgbClr val="F2F7F5"/>
                </a:solidFill>
                <a:latin typeface="Avenir Next"/>
                <a:ea typeface="Avenir Next"/>
                <a:cs typeface="Avenir Next"/>
              </a:defRPr>
            </a:pPr>
            <a:r>
              <a:rPr sz="3225" b="1">
                <a:solidFill>
                  <a:srgbClr val="F2F7F5"/>
                </a:solidFill>
                <a:latin typeface="Avenir Next"/>
                <a:ea typeface="Avenir Next"/>
                <a:cs typeface="Avenir Next"/>
              </a:rPr>
              <a:t>De la obiectivul companiei la un eveniment organizat</a:t>
            </a:r>
          </a:p>
        </p:txBody>
      </p:sp>
      <p:sp>
        <p:nvSpPr>
          <p:cNvPr id="4" name="">
            <a:extLst xmlns:a="http://schemas.openxmlformats.org/drawingml/2006/main">
              <a:ext uri="{FF2B5EF4-FFF2-40B4-BE49-F238E27FC236}">
                <a16:creationId xmlns:a16="http://schemas.microsoft.com/office/drawing/2014/main" id="{9A3F0C13-B927-41C3-9FA3-0E5060D8C3CA}"/>
              </a:ext>
            </a:extLst>
          </p:cNvPr>
          <p:cNvSpPr>
            <a:spLocks xmlns:a="http://schemas.openxmlformats.org/drawingml/2006/main" noGrp="1"/>
          </p:cNvSpPr>
          <p:nvPr/>
        </p:nvSpPr>
        <p:spPr>
          <a:xfrm xmlns:a="http://schemas.openxmlformats.org/drawingml/2006/main">
            <a:off x="609600" y="1905000"/>
            <a:ext cx="10953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BDD0CE"/>
                </a:solidFill>
                <a:latin typeface="Avenir Next"/>
                <a:ea typeface="Avenir Next"/>
                <a:cs typeface="Avenir Next"/>
              </a:defRPr>
            </a:defPPr>
            <a:lvl1pPr algn="l">
              <a:defRPr sz="1725" b="0">
                <a:solidFill>
                  <a:srgbClr val="BDD0CE"/>
                </a:solidFill>
                <a:latin typeface="Avenir Next"/>
                <a:ea typeface="Avenir Next"/>
                <a:cs typeface="Avenir Next"/>
              </a:defRPr>
            </a:lvl1pPr>
            <a:lvl2pPr algn="l">
              <a:defRPr sz="1725" b="0">
                <a:solidFill>
                  <a:srgbClr val="BDD0CE"/>
                </a:solidFill>
                <a:latin typeface="Avenir Next"/>
                <a:ea typeface="Avenir Next"/>
                <a:cs typeface="Avenir Next"/>
              </a:defRPr>
            </a:lvl2pPr>
            <a:lvl3pPr algn="l">
              <a:defRPr sz="1725" b="0">
                <a:solidFill>
                  <a:srgbClr val="BDD0CE"/>
                </a:solidFill>
                <a:latin typeface="Avenir Next"/>
                <a:ea typeface="Avenir Next"/>
                <a:cs typeface="Avenir Next"/>
              </a:defRPr>
            </a:lvl3pPr>
            <a:lvl4pPr algn="l">
              <a:defRPr sz="1725" b="0">
                <a:solidFill>
                  <a:srgbClr val="BDD0CE"/>
                </a:solidFill>
                <a:latin typeface="Avenir Next"/>
                <a:ea typeface="Avenir Next"/>
                <a:cs typeface="Avenir Next"/>
              </a:defRPr>
            </a:lvl4pPr>
            <a:lvl5pPr algn="l">
              <a:defRPr sz="1725" b="0">
                <a:solidFill>
                  <a:srgbClr val="BDD0CE"/>
                </a:solidFill>
                <a:latin typeface="Avenir Next"/>
                <a:ea typeface="Avenir Next"/>
                <a:cs typeface="Avenir Next"/>
              </a:defRPr>
            </a:lvl5pPr>
            <a:lvl6pPr algn="l">
              <a:defRPr sz="1725" b="0">
                <a:solidFill>
                  <a:srgbClr val="BDD0CE"/>
                </a:solidFill>
                <a:latin typeface="Avenir Next"/>
                <a:ea typeface="Avenir Next"/>
                <a:cs typeface="Avenir Next"/>
              </a:defRPr>
            </a:lvl6pPr>
            <a:lvl7pPr algn="l">
              <a:defRPr sz="1725" b="0">
                <a:solidFill>
                  <a:srgbClr val="BDD0CE"/>
                </a:solidFill>
                <a:latin typeface="Avenir Next"/>
                <a:ea typeface="Avenir Next"/>
                <a:cs typeface="Avenir Next"/>
              </a:defRPr>
            </a:lvl7pPr>
            <a:lvl8pPr algn="l">
              <a:defRPr sz="1725" b="0">
                <a:solidFill>
                  <a:srgbClr val="BDD0CE"/>
                </a:solidFill>
                <a:latin typeface="Avenir Next"/>
                <a:ea typeface="Avenir Next"/>
                <a:cs typeface="Avenir Next"/>
              </a:defRPr>
            </a:lvl8pPr>
            <a:lvl9pPr algn="l">
              <a:defRPr sz="1725" b="0">
                <a:solidFill>
                  <a:srgbClr val="BDD0CE"/>
                </a:solidFill>
                <a:latin typeface="Avenir Next"/>
                <a:ea typeface="Avenir Next"/>
                <a:cs typeface="Avenir Next"/>
              </a:defRPr>
            </a:lvl9pPr>
          </a:lstStyle>
          <a:p xmlns:a="http://schemas.openxmlformats.org/drawingml/2006/main">
            <a:pPr algn="l">
              <a:defRPr sz="1725" b="0">
                <a:solidFill>
                  <a:srgbClr val="BDD0CE"/>
                </a:solidFill>
                <a:latin typeface="Avenir Next"/>
                <a:ea typeface="Avenir Next"/>
                <a:cs typeface="Avenir Next"/>
              </a:defRPr>
            </a:pPr>
            <a:r>
              <a:rPr sz="1725" b="0">
                <a:solidFill>
                  <a:srgbClr val="BDD0CE"/>
                </a:solidFill>
                <a:latin typeface="Avenir Next"/>
                <a:ea typeface="Avenir Next"/>
                <a:cs typeface="Avenir Next"/>
              </a:rPr>
              <a:t>„Vrem o întâlnire de început de an pentru echipă.”</a:t>
            </a:r>
          </a:p>
        </p:txBody>
      </p:sp>
      <p:sp>
        <p:nvSpPr>
          <p:cNvPr id="5" name="">
            <a:extLst xmlns:a="http://schemas.openxmlformats.org/drawingml/2006/main">
              <a:ext uri="{FF2B5EF4-FFF2-40B4-BE49-F238E27FC236}">
                <a16:creationId xmlns:a16="http://schemas.microsoft.com/office/drawing/2014/main" id="{9084A509-ACFD-435D-983E-29710DDC2F3E}"/>
              </a:ext>
            </a:extLst>
          </p:cNvPr>
          <p:cNvSpPr>
            <a:spLocks xmlns:a="http://schemas.openxmlformats.org/drawingml/2006/main" noGrp="1"/>
          </p:cNvSpPr>
          <p:nvPr/>
        </p:nvSpPr>
        <p:spPr>
          <a:xfrm xmlns:a="http://schemas.openxmlformats.org/drawingml/2006/main">
            <a:off x="11239500" y="6477000"/>
            <a:ext cx="47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125" b="0">
                <a:solidFill>
                  <a:srgbClr val="BDD0CE"/>
                </a:solidFill>
                <a:latin typeface="Avenir Next"/>
                <a:ea typeface="Avenir Next"/>
                <a:cs typeface="Avenir Next"/>
              </a:defRPr>
            </a:defPPr>
            <a:lvl1pPr algn="l">
              <a:defRPr sz="1125" b="0">
                <a:solidFill>
                  <a:srgbClr val="BDD0CE"/>
                </a:solidFill>
                <a:latin typeface="Avenir Next"/>
                <a:ea typeface="Avenir Next"/>
                <a:cs typeface="Avenir Next"/>
              </a:defRPr>
            </a:lvl1pPr>
            <a:lvl2pPr algn="l">
              <a:defRPr sz="1125" b="0">
                <a:solidFill>
                  <a:srgbClr val="BDD0CE"/>
                </a:solidFill>
                <a:latin typeface="Avenir Next"/>
                <a:ea typeface="Avenir Next"/>
                <a:cs typeface="Avenir Next"/>
              </a:defRPr>
            </a:lvl2pPr>
            <a:lvl3pPr algn="l">
              <a:defRPr sz="1125" b="0">
                <a:solidFill>
                  <a:srgbClr val="BDD0CE"/>
                </a:solidFill>
                <a:latin typeface="Avenir Next"/>
                <a:ea typeface="Avenir Next"/>
                <a:cs typeface="Avenir Next"/>
              </a:defRPr>
            </a:lvl3pPr>
            <a:lvl4pPr algn="l">
              <a:defRPr sz="1125" b="0">
                <a:solidFill>
                  <a:srgbClr val="BDD0CE"/>
                </a:solidFill>
                <a:latin typeface="Avenir Next"/>
                <a:ea typeface="Avenir Next"/>
                <a:cs typeface="Avenir Next"/>
              </a:defRPr>
            </a:lvl4pPr>
            <a:lvl5pPr algn="l">
              <a:defRPr sz="1125" b="0">
                <a:solidFill>
                  <a:srgbClr val="BDD0CE"/>
                </a:solidFill>
                <a:latin typeface="Avenir Next"/>
                <a:ea typeface="Avenir Next"/>
                <a:cs typeface="Avenir Next"/>
              </a:defRPr>
            </a:lvl5pPr>
            <a:lvl6pPr algn="l">
              <a:defRPr sz="1125" b="0">
                <a:solidFill>
                  <a:srgbClr val="BDD0CE"/>
                </a:solidFill>
                <a:latin typeface="Avenir Next"/>
                <a:ea typeface="Avenir Next"/>
                <a:cs typeface="Avenir Next"/>
              </a:defRPr>
            </a:lvl6pPr>
            <a:lvl7pPr algn="l">
              <a:defRPr sz="1125" b="0">
                <a:solidFill>
                  <a:srgbClr val="BDD0CE"/>
                </a:solidFill>
                <a:latin typeface="Avenir Next"/>
                <a:ea typeface="Avenir Next"/>
                <a:cs typeface="Avenir Next"/>
              </a:defRPr>
            </a:lvl7pPr>
            <a:lvl8pPr algn="l">
              <a:defRPr sz="1125" b="0">
                <a:solidFill>
                  <a:srgbClr val="BDD0CE"/>
                </a:solidFill>
                <a:latin typeface="Avenir Next"/>
                <a:ea typeface="Avenir Next"/>
                <a:cs typeface="Avenir Next"/>
              </a:defRPr>
            </a:lvl8pPr>
            <a:lvl9pPr algn="l">
              <a:defRPr sz="1125" b="0">
                <a:solidFill>
                  <a:srgbClr val="BDD0CE"/>
                </a:solidFill>
                <a:latin typeface="Avenir Next"/>
                <a:ea typeface="Avenir Next"/>
                <a:cs typeface="Avenir Next"/>
              </a:defRPr>
            </a:lvl9pPr>
          </a:lstStyle>
          <a:p xmlns:a="http://schemas.openxmlformats.org/drawingml/2006/main">
            <a:pPr algn="l">
              <a:defRPr sz="1125" b="0">
                <a:solidFill>
                  <a:srgbClr val="BDD0CE"/>
                </a:solidFill>
                <a:latin typeface="Avenir Next"/>
                <a:ea typeface="Avenir Next"/>
                <a:cs typeface="Avenir Next"/>
              </a:defRPr>
            </a:pPr>
            <a:r>
              <a:rPr sz="1125" b="0">
                <a:solidFill>
                  <a:srgbClr val="BDD0CE"/>
                </a:solidFill>
                <a:latin typeface="Avenir Next"/>
                <a:ea typeface="Avenir Next"/>
                <a:cs typeface="Avenir Next"/>
              </a:rPr>
              <a:t>09</a:t>
            </a:r>
          </a:p>
        </p:txBody>
      </p:sp>
      <p:sp>
        <p:nvSpPr>
          <p:cNvPr id="6" name="">
            <a:extLst xmlns:a="http://schemas.openxmlformats.org/drawingml/2006/main">
              <a:ext uri="{FF2B5EF4-FFF2-40B4-BE49-F238E27FC236}">
                <a16:creationId xmlns:a16="http://schemas.microsoft.com/office/drawing/2014/main" id="{8CD6EA88-C722-4178-B3DE-3E4CF3BCFF62}"/>
              </a:ext>
            </a:extLst>
          </p:cNvPr>
          <p:cNvSpPr>
            <a:spLocks xmlns:a="http://schemas.openxmlformats.org/drawingml/2006/main" noGrp="1"/>
          </p:cNvSpPr>
          <p:nvPr/>
        </p:nvSpPr>
        <p:spPr>
          <a:xfrm xmlns:a="http://schemas.openxmlformats.org/drawingml/2006/main">
            <a:off x="609600" y="2628900"/>
            <a:ext cx="2619375" cy="1524000"/>
          </a:xfrm>
          <a:prstGeom xmlns:a="http://schemas.openxmlformats.org/drawingml/2006/main" prst="roundRect">
            <a:avLst>
              <a:gd name="adj" fmla="val 5000"/>
            </a:avLst>
          </a:prstGeom>
          <a:solidFill xmlns:a="http://schemas.openxmlformats.org/drawingml/2006/main">
            <a:srgbClr val="10292E"/>
          </a:solidFill>
          <a:ln xmlns:a="http://schemas.openxmlformats.org/drawingml/2006/main" w="19050">
            <a:solidFill>
              <a:srgbClr val="42666A"/>
            </a:solidFill>
          </a:ln>
        </p:spPr>
      </p:sp>
      <p:sp>
        <p:nvSpPr>
          <p:cNvPr id="7" name="">
            <a:extLst xmlns:a="http://schemas.openxmlformats.org/drawingml/2006/main">
              <a:ext uri="{FF2B5EF4-FFF2-40B4-BE49-F238E27FC236}">
                <a16:creationId xmlns:a16="http://schemas.microsoft.com/office/drawing/2014/main" id="{3086AAA6-C7D4-40B9-B463-7CC17962BAA7}"/>
              </a:ext>
            </a:extLst>
          </p:cNvPr>
          <p:cNvSpPr>
            <a:spLocks xmlns:a="http://schemas.openxmlformats.org/drawingml/2006/main" noGrp="1"/>
          </p:cNvSpPr>
          <p:nvPr/>
        </p:nvSpPr>
        <p:spPr>
          <a:xfrm xmlns:a="http://schemas.openxmlformats.org/drawingml/2006/main">
            <a:off x="800100" y="2790825"/>
            <a:ext cx="22383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8CEBC5"/>
                </a:solidFill>
                <a:latin typeface="Avenir Next"/>
                <a:ea typeface="Avenir Next"/>
                <a:cs typeface="Avenir Next"/>
              </a:defRPr>
            </a:defPPr>
            <a:lvl1pPr algn="l">
              <a:defRPr sz="1275" b="1">
                <a:solidFill>
                  <a:srgbClr val="8CEBC5"/>
                </a:solidFill>
                <a:latin typeface="Avenir Next"/>
                <a:ea typeface="Avenir Next"/>
                <a:cs typeface="Avenir Next"/>
              </a:defRPr>
            </a:lvl1pPr>
            <a:lvl2pPr algn="l">
              <a:defRPr sz="1275" b="1">
                <a:solidFill>
                  <a:srgbClr val="8CEBC5"/>
                </a:solidFill>
                <a:latin typeface="Avenir Next"/>
                <a:ea typeface="Avenir Next"/>
                <a:cs typeface="Avenir Next"/>
              </a:defRPr>
            </a:lvl2pPr>
            <a:lvl3pPr algn="l">
              <a:defRPr sz="1275" b="1">
                <a:solidFill>
                  <a:srgbClr val="8CEBC5"/>
                </a:solidFill>
                <a:latin typeface="Avenir Next"/>
                <a:ea typeface="Avenir Next"/>
                <a:cs typeface="Avenir Next"/>
              </a:defRPr>
            </a:lvl3pPr>
            <a:lvl4pPr algn="l">
              <a:defRPr sz="1275" b="1">
                <a:solidFill>
                  <a:srgbClr val="8CEBC5"/>
                </a:solidFill>
                <a:latin typeface="Avenir Next"/>
                <a:ea typeface="Avenir Next"/>
                <a:cs typeface="Avenir Next"/>
              </a:defRPr>
            </a:lvl4pPr>
            <a:lvl5pPr algn="l">
              <a:defRPr sz="1275" b="1">
                <a:solidFill>
                  <a:srgbClr val="8CEBC5"/>
                </a:solidFill>
                <a:latin typeface="Avenir Next"/>
                <a:ea typeface="Avenir Next"/>
                <a:cs typeface="Avenir Next"/>
              </a:defRPr>
            </a:lvl5pPr>
            <a:lvl6pPr algn="l">
              <a:defRPr sz="1275" b="1">
                <a:solidFill>
                  <a:srgbClr val="8CEBC5"/>
                </a:solidFill>
                <a:latin typeface="Avenir Next"/>
                <a:ea typeface="Avenir Next"/>
                <a:cs typeface="Avenir Next"/>
              </a:defRPr>
            </a:lvl6pPr>
            <a:lvl7pPr algn="l">
              <a:defRPr sz="1275" b="1">
                <a:solidFill>
                  <a:srgbClr val="8CEBC5"/>
                </a:solidFill>
                <a:latin typeface="Avenir Next"/>
                <a:ea typeface="Avenir Next"/>
                <a:cs typeface="Avenir Next"/>
              </a:defRPr>
            </a:lvl7pPr>
            <a:lvl8pPr algn="l">
              <a:defRPr sz="1275" b="1">
                <a:solidFill>
                  <a:srgbClr val="8CEBC5"/>
                </a:solidFill>
                <a:latin typeface="Avenir Next"/>
                <a:ea typeface="Avenir Next"/>
                <a:cs typeface="Avenir Next"/>
              </a:defRPr>
            </a:lvl8pPr>
            <a:lvl9pPr algn="l">
              <a:defRPr sz="1275" b="1">
                <a:solidFill>
                  <a:srgbClr val="8CEBC5"/>
                </a:solidFill>
                <a:latin typeface="Avenir Next"/>
                <a:ea typeface="Avenir Next"/>
                <a:cs typeface="Avenir Next"/>
              </a:defRPr>
            </a:lvl9pPr>
          </a:lstStyle>
          <a:p xmlns:a="http://schemas.openxmlformats.org/drawingml/2006/main">
            <a:pPr algn="l">
              <a:defRPr sz="1275" b="1">
                <a:solidFill>
                  <a:srgbClr val="8CEBC5"/>
                </a:solidFill>
                <a:latin typeface="Avenir Next"/>
                <a:ea typeface="Avenir Next"/>
                <a:cs typeface="Avenir Next"/>
              </a:defRPr>
            </a:pPr>
            <a:r>
              <a:rPr sz="1275" b="1">
                <a:solidFill>
                  <a:srgbClr val="8CEBC5"/>
                </a:solidFill>
                <a:latin typeface="Avenir Next"/>
                <a:ea typeface="Avenir Next"/>
                <a:cs typeface="Avenir Next"/>
              </a:rPr>
              <a:t>OBIECTIV ȘI CERINȚE</a:t>
            </a:r>
          </a:p>
        </p:txBody>
      </p:sp>
      <p:sp>
        <p:nvSpPr>
          <p:cNvPr id="8" name="">
            <a:extLst xmlns:a="http://schemas.openxmlformats.org/drawingml/2006/main">
              <a:ext uri="{FF2B5EF4-FFF2-40B4-BE49-F238E27FC236}">
                <a16:creationId xmlns:a16="http://schemas.microsoft.com/office/drawing/2014/main" id="{CF53DD53-FF70-4A65-B81E-60274DF1DBB1}"/>
              </a:ext>
            </a:extLst>
          </p:cNvPr>
          <p:cNvSpPr>
            <a:spLocks xmlns:a="http://schemas.openxmlformats.org/drawingml/2006/main" noGrp="1"/>
          </p:cNvSpPr>
          <p:nvPr/>
        </p:nvSpPr>
        <p:spPr>
          <a:xfrm xmlns:a="http://schemas.openxmlformats.org/drawingml/2006/main">
            <a:off x="800100" y="3171825"/>
            <a:ext cx="2238375"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F2F7F5"/>
                </a:solidFill>
                <a:latin typeface="Avenir Next"/>
                <a:ea typeface="Avenir Next"/>
                <a:cs typeface="Avenir Next"/>
              </a:defRPr>
            </a:defPPr>
            <a:lvl1pPr algn="l">
              <a:defRPr sz="1725" b="0">
                <a:solidFill>
                  <a:srgbClr val="F2F7F5"/>
                </a:solidFill>
                <a:latin typeface="Avenir Next"/>
                <a:ea typeface="Avenir Next"/>
                <a:cs typeface="Avenir Next"/>
              </a:defRPr>
            </a:lvl1pPr>
            <a:lvl2pPr algn="l">
              <a:defRPr sz="1725" b="0">
                <a:solidFill>
                  <a:srgbClr val="F2F7F5"/>
                </a:solidFill>
                <a:latin typeface="Avenir Next"/>
                <a:ea typeface="Avenir Next"/>
                <a:cs typeface="Avenir Next"/>
              </a:defRPr>
            </a:lvl2pPr>
            <a:lvl3pPr algn="l">
              <a:defRPr sz="1725" b="0">
                <a:solidFill>
                  <a:srgbClr val="F2F7F5"/>
                </a:solidFill>
                <a:latin typeface="Avenir Next"/>
                <a:ea typeface="Avenir Next"/>
                <a:cs typeface="Avenir Next"/>
              </a:defRPr>
            </a:lvl3pPr>
            <a:lvl4pPr algn="l">
              <a:defRPr sz="1725" b="0">
                <a:solidFill>
                  <a:srgbClr val="F2F7F5"/>
                </a:solidFill>
                <a:latin typeface="Avenir Next"/>
                <a:ea typeface="Avenir Next"/>
                <a:cs typeface="Avenir Next"/>
              </a:defRPr>
            </a:lvl4pPr>
            <a:lvl5pPr algn="l">
              <a:defRPr sz="1725" b="0">
                <a:solidFill>
                  <a:srgbClr val="F2F7F5"/>
                </a:solidFill>
                <a:latin typeface="Avenir Next"/>
                <a:ea typeface="Avenir Next"/>
                <a:cs typeface="Avenir Next"/>
              </a:defRPr>
            </a:lvl5pPr>
            <a:lvl6pPr algn="l">
              <a:defRPr sz="1725" b="0">
                <a:solidFill>
                  <a:srgbClr val="F2F7F5"/>
                </a:solidFill>
                <a:latin typeface="Avenir Next"/>
                <a:ea typeface="Avenir Next"/>
                <a:cs typeface="Avenir Next"/>
              </a:defRPr>
            </a:lvl6pPr>
            <a:lvl7pPr algn="l">
              <a:defRPr sz="1725" b="0">
                <a:solidFill>
                  <a:srgbClr val="F2F7F5"/>
                </a:solidFill>
                <a:latin typeface="Avenir Next"/>
                <a:ea typeface="Avenir Next"/>
                <a:cs typeface="Avenir Next"/>
              </a:defRPr>
            </a:lvl7pPr>
            <a:lvl8pPr algn="l">
              <a:defRPr sz="1725" b="0">
                <a:solidFill>
                  <a:srgbClr val="F2F7F5"/>
                </a:solidFill>
                <a:latin typeface="Avenir Next"/>
                <a:ea typeface="Avenir Next"/>
                <a:cs typeface="Avenir Next"/>
              </a:defRPr>
            </a:lvl8pPr>
            <a:lvl9pPr algn="l">
              <a:defRPr sz="1725" b="0">
                <a:solidFill>
                  <a:srgbClr val="F2F7F5"/>
                </a:solidFill>
                <a:latin typeface="Avenir Next"/>
                <a:ea typeface="Avenir Next"/>
                <a:cs typeface="Avenir Next"/>
              </a:defRPr>
            </a:lvl9pPr>
          </a:lstStyle>
          <a:p xmlns:a="http://schemas.openxmlformats.org/drawingml/2006/main">
            <a:pPr algn="l">
              <a:defRPr sz="1725" b="0">
                <a:solidFill>
                  <a:srgbClr val="F2F7F5"/>
                </a:solidFill>
                <a:latin typeface="Avenir Next"/>
                <a:ea typeface="Avenir Next"/>
                <a:cs typeface="Avenir Next"/>
              </a:defRPr>
            </a:pPr>
            <a:r>
              <a:rPr sz="1725" b="0">
                <a:solidFill>
                  <a:srgbClr val="F2F7F5"/>
                </a:solidFill>
                <a:latin typeface="Avenir Next"/>
                <a:ea typeface="Avenir Next"/>
                <a:cs typeface="Avenir Next"/>
              </a:rPr>
              <a:t>Voce sau text: scop, dată și participanți.</a:t>
            </a:r>
          </a:p>
        </p:txBody>
      </p:sp>
      <p:cxnSp>
        <p:nvCxnSpPr>
          <p:cNvPr id="9" name="">
            <a:extLst xmlns:a="http://schemas.openxmlformats.org/drawingml/2006/main">
              <a:ext uri="{FF2B5EF4-FFF2-40B4-BE49-F238E27FC236}">
                <a16:creationId xmlns:a16="http://schemas.microsoft.com/office/drawing/2014/main" id="{9382DF4A-608A-42A3-A39A-3728F026E8F5}"/>
              </a:ext>
            </a:extLst>
          </p:cNvPr>
          <p:cNvCxnSpPr/>
          <p:nvPr/>
        </p:nvCxnSpPr>
        <p:spPr>
          <a:xfrm xmlns:a="http://schemas.openxmlformats.org/drawingml/2006/main">
            <a:off x="3352800" y="3371850"/>
            <a:ext cx="495300" cy="0"/>
          </a:xfrm>
          <a:prstGeom xmlns:a="http://schemas.openxmlformats.org/drawingml/2006/main" prst="straightConnector1">
            <a:avLst/>
          </a:prstGeom>
          <a:ln xmlns:a="http://schemas.openxmlformats.org/drawingml/2006/main" w="19050">
            <a:solidFill>
              <a:srgbClr val="72DCEB"/>
            </a:solidFill>
            <a:tailEnd type="arrow" w="sm" len="sm"/>
          </a:ln>
        </p:spPr>
      </p:cxnSp>
      <p:sp>
        <p:nvSpPr>
          <p:cNvPr id="10" name="">
            <a:extLst xmlns:a="http://schemas.openxmlformats.org/drawingml/2006/main">
              <a:ext uri="{FF2B5EF4-FFF2-40B4-BE49-F238E27FC236}">
                <a16:creationId xmlns:a16="http://schemas.microsoft.com/office/drawing/2014/main" id="{F6C1A4C3-0488-471E-BE4F-B688FD16F4EC}"/>
              </a:ext>
            </a:extLst>
          </p:cNvPr>
          <p:cNvSpPr>
            <a:spLocks xmlns:a="http://schemas.openxmlformats.org/drawingml/2006/main" noGrp="1"/>
          </p:cNvSpPr>
          <p:nvPr/>
        </p:nvSpPr>
        <p:spPr>
          <a:xfrm xmlns:a="http://schemas.openxmlformats.org/drawingml/2006/main">
            <a:off x="4305300" y="2714625"/>
            <a:ext cx="1047750" cy="1047750"/>
          </a:xfrm>
          <a:prstGeom xmlns:a="http://schemas.openxmlformats.org/drawingml/2006/main" prst="ellipse">
            <a:avLst/>
          </a:prstGeom>
          <a:solidFill xmlns:a="http://schemas.openxmlformats.org/drawingml/2006/main">
            <a:srgbClr val="10292E"/>
          </a:solidFill>
          <a:ln xmlns:a="http://schemas.openxmlformats.org/drawingml/2006/main" w="19050">
            <a:solidFill>
              <a:srgbClr val="42666A"/>
            </a:solidFill>
          </a:ln>
        </p:spPr>
      </p:sp>
      <p:sp>
        <p:nvSpPr>
          <p:cNvPr id="11" name="">
            <a:extLst xmlns:a="http://schemas.openxmlformats.org/drawingml/2006/main">
              <a:ext uri="{FF2B5EF4-FFF2-40B4-BE49-F238E27FC236}">
                <a16:creationId xmlns:a16="http://schemas.microsoft.com/office/drawing/2014/main" id="{D3F74CF8-AA2D-4906-8F9E-77F131ED9A46}"/>
              </a:ext>
            </a:extLst>
          </p:cNvPr>
          <p:cNvSpPr>
            <a:spLocks xmlns:a="http://schemas.openxmlformats.org/drawingml/2006/main" noGrp="1"/>
          </p:cNvSpPr>
          <p:nvPr/>
        </p:nvSpPr>
        <p:spPr>
          <a:xfrm xmlns:a="http://schemas.openxmlformats.org/drawingml/2006/main">
            <a:off x="4343400" y="3055620"/>
            <a:ext cx="971550" cy="4114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200" b="1">
                <a:solidFill>
                  <a:srgbClr val="F2F7F5"/>
                </a:solidFill>
                <a:latin typeface="Avenir Next"/>
                <a:ea typeface="Avenir Next"/>
                <a:cs typeface="Avenir Next"/>
              </a:defRPr>
            </a:defPPr>
            <a:lvl1pPr algn="ctr">
              <a:defRPr sz="1200" b="1">
                <a:solidFill>
                  <a:srgbClr val="F2F7F5"/>
                </a:solidFill>
                <a:latin typeface="Avenir Next"/>
                <a:ea typeface="Avenir Next"/>
                <a:cs typeface="Avenir Next"/>
              </a:defRPr>
            </a:lvl1pPr>
            <a:lvl2pPr algn="ctr">
              <a:defRPr sz="1200" b="1">
                <a:solidFill>
                  <a:srgbClr val="F2F7F5"/>
                </a:solidFill>
                <a:latin typeface="Avenir Next"/>
                <a:ea typeface="Avenir Next"/>
                <a:cs typeface="Avenir Next"/>
              </a:defRPr>
            </a:lvl2pPr>
            <a:lvl3pPr algn="ctr">
              <a:defRPr sz="1200" b="1">
                <a:solidFill>
                  <a:srgbClr val="F2F7F5"/>
                </a:solidFill>
                <a:latin typeface="Avenir Next"/>
                <a:ea typeface="Avenir Next"/>
                <a:cs typeface="Avenir Next"/>
              </a:defRPr>
            </a:lvl3pPr>
            <a:lvl4pPr algn="ctr">
              <a:defRPr sz="1200" b="1">
                <a:solidFill>
                  <a:srgbClr val="F2F7F5"/>
                </a:solidFill>
                <a:latin typeface="Avenir Next"/>
                <a:ea typeface="Avenir Next"/>
                <a:cs typeface="Avenir Next"/>
              </a:defRPr>
            </a:lvl4pPr>
            <a:lvl5pPr algn="ctr">
              <a:defRPr sz="1200" b="1">
                <a:solidFill>
                  <a:srgbClr val="F2F7F5"/>
                </a:solidFill>
                <a:latin typeface="Avenir Next"/>
                <a:ea typeface="Avenir Next"/>
                <a:cs typeface="Avenir Next"/>
              </a:defRPr>
            </a:lvl5pPr>
            <a:lvl6pPr algn="ctr">
              <a:defRPr sz="1200" b="1">
                <a:solidFill>
                  <a:srgbClr val="F2F7F5"/>
                </a:solidFill>
                <a:latin typeface="Avenir Next"/>
                <a:ea typeface="Avenir Next"/>
                <a:cs typeface="Avenir Next"/>
              </a:defRPr>
            </a:lvl6pPr>
            <a:lvl7pPr algn="ctr">
              <a:defRPr sz="1200" b="1">
                <a:solidFill>
                  <a:srgbClr val="F2F7F5"/>
                </a:solidFill>
                <a:latin typeface="Avenir Next"/>
                <a:ea typeface="Avenir Next"/>
                <a:cs typeface="Avenir Next"/>
              </a:defRPr>
            </a:lvl7pPr>
            <a:lvl8pPr algn="ctr">
              <a:defRPr sz="1200" b="1">
                <a:solidFill>
                  <a:srgbClr val="F2F7F5"/>
                </a:solidFill>
                <a:latin typeface="Avenir Next"/>
                <a:ea typeface="Avenir Next"/>
                <a:cs typeface="Avenir Next"/>
              </a:defRPr>
            </a:lvl8pPr>
            <a:lvl9pPr algn="ctr">
              <a:defRPr sz="1200" b="1">
                <a:solidFill>
                  <a:srgbClr val="F2F7F5"/>
                </a:solidFill>
                <a:latin typeface="Avenir Next"/>
                <a:ea typeface="Avenir Next"/>
                <a:cs typeface="Avenir Next"/>
              </a:defRPr>
            </a:lvl9pPr>
          </a:lstStyle>
          <a:p xmlns:a="http://schemas.openxmlformats.org/drawingml/2006/main">
            <a:pPr algn="ctr">
              <a:defRPr sz="1200" b="1">
                <a:solidFill>
                  <a:srgbClr val="F2F7F5"/>
                </a:solidFill>
                <a:latin typeface="Avenir Next"/>
                <a:ea typeface="Avenir Next"/>
                <a:cs typeface="Avenir Next"/>
              </a:defRPr>
            </a:pPr>
            <a:r>
              <a:rPr sz="1200" b="1">
                <a:solidFill>
                  <a:srgbClr val="F2F7F5"/>
                </a:solidFill>
                <a:latin typeface="Avenir Next"/>
                <a:ea typeface="Avenir Next"/>
                <a:cs typeface="Avenir Next"/>
              </a:rPr>
              <a:t>LOCAȚIE /</a:t>
            </a:r>
          </a:p>
          <a:p xmlns:a="http://schemas.openxmlformats.org/drawingml/2006/main">
            <a:pPr algn="ctr">
              <a:defRPr sz="1200" b="1">
                <a:solidFill>
                  <a:srgbClr val="F2F7F5"/>
                </a:solidFill>
                <a:latin typeface="Avenir Next"/>
                <a:ea typeface="Avenir Next"/>
                <a:cs typeface="Avenir Next"/>
              </a:defRPr>
            </a:pPr>
            <a:r>
              <a:rPr sz="1200" b="1">
                <a:solidFill>
                  <a:srgbClr val="F2F7F5"/>
                </a:solidFill>
                <a:latin typeface="Avenir Next"/>
                <a:ea typeface="Avenir Next"/>
                <a:cs typeface="Avenir Next"/>
              </a:rPr>
              <a:t>MENIU</a:t>
            </a:r>
          </a:p>
        </p:txBody>
      </p:sp>
      <p:sp>
        <p:nvSpPr>
          <p:cNvPr id="12" name="">
            <a:extLst xmlns:a="http://schemas.openxmlformats.org/drawingml/2006/main">
              <a:ext uri="{FF2B5EF4-FFF2-40B4-BE49-F238E27FC236}">
                <a16:creationId xmlns:a16="http://schemas.microsoft.com/office/drawing/2014/main" id="{9C09A032-FCFF-4EAB-83E9-521F84FE7610}"/>
              </a:ext>
            </a:extLst>
          </p:cNvPr>
          <p:cNvSpPr>
            <a:spLocks xmlns:a="http://schemas.openxmlformats.org/drawingml/2006/main" noGrp="1"/>
          </p:cNvSpPr>
          <p:nvPr/>
        </p:nvSpPr>
        <p:spPr>
          <a:xfrm xmlns:a="http://schemas.openxmlformats.org/drawingml/2006/main">
            <a:off x="5591175" y="2714625"/>
            <a:ext cx="1047750" cy="1047750"/>
          </a:xfrm>
          <a:prstGeom xmlns:a="http://schemas.openxmlformats.org/drawingml/2006/main" prst="ellipse">
            <a:avLst/>
          </a:prstGeom>
          <a:solidFill xmlns:a="http://schemas.openxmlformats.org/drawingml/2006/main">
            <a:srgbClr val="10292E"/>
          </a:solidFill>
          <a:ln xmlns:a="http://schemas.openxmlformats.org/drawingml/2006/main" w="19050">
            <a:solidFill>
              <a:srgbClr val="42666A"/>
            </a:solidFill>
          </a:ln>
        </p:spPr>
      </p:sp>
      <p:sp>
        <p:nvSpPr>
          <p:cNvPr id="13" name="">
            <a:extLst xmlns:a="http://schemas.openxmlformats.org/drawingml/2006/main">
              <a:ext uri="{FF2B5EF4-FFF2-40B4-BE49-F238E27FC236}">
                <a16:creationId xmlns:a16="http://schemas.microsoft.com/office/drawing/2014/main" id="{9EB35F42-1E6B-4EB1-A2E8-AE363A2913DE}"/>
              </a:ext>
            </a:extLst>
          </p:cNvPr>
          <p:cNvSpPr>
            <a:spLocks xmlns:a="http://schemas.openxmlformats.org/drawingml/2006/main" noGrp="1"/>
          </p:cNvSpPr>
          <p:nvPr/>
        </p:nvSpPr>
        <p:spPr>
          <a:xfrm xmlns:a="http://schemas.openxmlformats.org/drawingml/2006/main">
            <a:off x="5629275" y="3147060"/>
            <a:ext cx="971550" cy="2057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200" b="1">
                <a:solidFill>
                  <a:srgbClr val="F2F7F5"/>
                </a:solidFill>
                <a:latin typeface="Avenir Next"/>
                <a:ea typeface="Avenir Next"/>
                <a:cs typeface="Avenir Next"/>
              </a:defRPr>
            </a:defPPr>
            <a:lvl1pPr algn="ctr">
              <a:defRPr sz="1200" b="1">
                <a:solidFill>
                  <a:srgbClr val="F2F7F5"/>
                </a:solidFill>
                <a:latin typeface="Avenir Next"/>
                <a:ea typeface="Avenir Next"/>
                <a:cs typeface="Avenir Next"/>
              </a:defRPr>
            </a:lvl1pPr>
            <a:lvl2pPr algn="ctr">
              <a:defRPr sz="1200" b="1">
                <a:solidFill>
                  <a:srgbClr val="F2F7F5"/>
                </a:solidFill>
                <a:latin typeface="Avenir Next"/>
                <a:ea typeface="Avenir Next"/>
                <a:cs typeface="Avenir Next"/>
              </a:defRPr>
            </a:lvl2pPr>
            <a:lvl3pPr algn="ctr">
              <a:defRPr sz="1200" b="1">
                <a:solidFill>
                  <a:srgbClr val="F2F7F5"/>
                </a:solidFill>
                <a:latin typeface="Avenir Next"/>
                <a:ea typeface="Avenir Next"/>
                <a:cs typeface="Avenir Next"/>
              </a:defRPr>
            </a:lvl3pPr>
            <a:lvl4pPr algn="ctr">
              <a:defRPr sz="1200" b="1">
                <a:solidFill>
                  <a:srgbClr val="F2F7F5"/>
                </a:solidFill>
                <a:latin typeface="Avenir Next"/>
                <a:ea typeface="Avenir Next"/>
                <a:cs typeface="Avenir Next"/>
              </a:defRPr>
            </a:lvl4pPr>
            <a:lvl5pPr algn="ctr">
              <a:defRPr sz="1200" b="1">
                <a:solidFill>
                  <a:srgbClr val="F2F7F5"/>
                </a:solidFill>
                <a:latin typeface="Avenir Next"/>
                <a:ea typeface="Avenir Next"/>
                <a:cs typeface="Avenir Next"/>
              </a:defRPr>
            </a:lvl5pPr>
            <a:lvl6pPr algn="ctr">
              <a:defRPr sz="1200" b="1">
                <a:solidFill>
                  <a:srgbClr val="F2F7F5"/>
                </a:solidFill>
                <a:latin typeface="Avenir Next"/>
                <a:ea typeface="Avenir Next"/>
                <a:cs typeface="Avenir Next"/>
              </a:defRPr>
            </a:lvl6pPr>
            <a:lvl7pPr algn="ctr">
              <a:defRPr sz="1200" b="1">
                <a:solidFill>
                  <a:srgbClr val="F2F7F5"/>
                </a:solidFill>
                <a:latin typeface="Avenir Next"/>
                <a:ea typeface="Avenir Next"/>
                <a:cs typeface="Avenir Next"/>
              </a:defRPr>
            </a:lvl7pPr>
            <a:lvl8pPr algn="ctr">
              <a:defRPr sz="1200" b="1">
                <a:solidFill>
                  <a:srgbClr val="F2F7F5"/>
                </a:solidFill>
                <a:latin typeface="Avenir Next"/>
                <a:ea typeface="Avenir Next"/>
                <a:cs typeface="Avenir Next"/>
              </a:defRPr>
            </a:lvl8pPr>
            <a:lvl9pPr algn="ctr">
              <a:defRPr sz="1200" b="1">
                <a:solidFill>
                  <a:srgbClr val="F2F7F5"/>
                </a:solidFill>
                <a:latin typeface="Avenir Next"/>
                <a:ea typeface="Avenir Next"/>
                <a:cs typeface="Avenir Next"/>
              </a:defRPr>
            </a:lvl9pPr>
          </a:lstStyle>
          <a:p xmlns:a="http://schemas.openxmlformats.org/drawingml/2006/main">
            <a:pPr algn="ctr">
              <a:defRPr sz="1200" b="1">
                <a:solidFill>
                  <a:srgbClr val="F2F7F5"/>
                </a:solidFill>
                <a:latin typeface="Avenir Next"/>
                <a:ea typeface="Avenir Next"/>
                <a:cs typeface="Avenir Next"/>
              </a:defRPr>
            </a:pPr>
            <a:r>
              <a:rPr sz="1200" b="1">
                <a:solidFill>
                  <a:srgbClr val="F2F7F5"/>
                </a:solidFill>
                <a:latin typeface="Avenir Next"/>
                <a:ea typeface="Avenir Next"/>
                <a:cs typeface="Avenir Next"/>
              </a:rPr>
              <a:t>ACTIVITĂȚI</a:t>
            </a:r>
          </a:p>
        </p:txBody>
      </p:sp>
      <p:sp>
        <p:nvSpPr>
          <p:cNvPr id="14" name="">
            <a:extLst xmlns:a="http://schemas.openxmlformats.org/drawingml/2006/main">
              <a:ext uri="{FF2B5EF4-FFF2-40B4-BE49-F238E27FC236}">
                <a16:creationId xmlns:a16="http://schemas.microsoft.com/office/drawing/2014/main" id="{57EBB2AD-1DA1-4A79-83CD-B368EDC3BF7E}"/>
              </a:ext>
            </a:extLst>
          </p:cNvPr>
          <p:cNvSpPr>
            <a:spLocks xmlns:a="http://schemas.openxmlformats.org/drawingml/2006/main" noGrp="1"/>
          </p:cNvSpPr>
          <p:nvPr/>
        </p:nvSpPr>
        <p:spPr>
          <a:xfrm xmlns:a="http://schemas.openxmlformats.org/drawingml/2006/main">
            <a:off x="6877050" y="2714625"/>
            <a:ext cx="1047750" cy="1047750"/>
          </a:xfrm>
          <a:prstGeom xmlns:a="http://schemas.openxmlformats.org/drawingml/2006/main" prst="ellipse">
            <a:avLst/>
          </a:prstGeom>
          <a:solidFill xmlns:a="http://schemas.openxmlformats.org/drawingml/2006/main">
            <a:srgbClr val="10292E"/>
          </a:solidFill>
          <a:ln xmlns:a="http://schemas.openxmlformats.org/drawingml/2006/main" w="19050">
            <a:solidFill>
              <a:srgbClr val="42666A"/>
            </a:solidFill>
          </a:ln>
        </p:spPr>
      </p:sp>
      <p:sp>
        <p:nvSpPr>
          <p:cNvPr id="15" name="">
            <a:extLst xmlns:a="http://schemas.openxmlformats.org/drawingml/2006/main">
              <a:ext uri="{FF2B5EF4-FFF2-40B4-BE49-F238E27FC236}">
                <a16:creationId xmlns:a16="http://schemas.microsoft.com/office/drawing/2014/main" id="{D8308EEA-CDA8-492D-9925-D9538D45A64F}"/>
              </a:ext>
            </a:extLst>
          </p:cNvPr>
          <p:cNvSpPr>
            <a:spLocks xmlns:a="http://schemas.openxmlformats.org/drawingml/2006/main" noGrp="1"/>
          </p:cNvSpPr>
          <p:nvPr/>
        </p:nvSpPr>
        <p:spPr>
          <a:xfrm xmlns:a="http://schemas.openxmlformats.org/drawingml/2006/main">
            <a:off x="6915150" y="3147060"/>
            <a:ext cx="971550" cy="2057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200" b="1">
                <a:solidFill>
                  <a:srgbClr val="F2F7F5"/>
                </a:solidFill>
                <a:latin typeface="Avenir Next"/>
                <a:ea typeface="Avenir Next"/>
                <a:cs typeface="Avenir Next"/>
              </a:defRPr>
            </a:defPPr>
            <a:lvl1pPr algn="ctr">
              <a:defRPr sz="1200" b="1">
                <a:solidFill>
                  <a:srgbClr val="F2F7F5"/>
                </a:solidFill>
                <a:latin typeface="Avenir Next"/>
                <a:ea typeface="Avenir Next"/>
                <a:cs typeface="Avenir Next"/>
              </a:defRPr>
            </a:lvl1pPr>
            <a:lvl2pPr algn="ctr">
              <a:defRPr sz="1200" b="1">
                <a:solidFill>
                  <a:srgbClr val="F2F7F5"/>
                </a:solidFill>
                <a:latin typeface="Avenir Next"/>
                <a:ea typeface="Avenir Next"/>
                <a:cs typeface="Avenir Next"/>
              </a:defRPr>
            </a:lvl2pPr>
            <a:lvl3pPr algn="ctr">
              <a:defRPr sz="1200" b="1">
                <a:solidFill>
                  <a:srgbClr val="F2F7F5"/>
                </a:solidFill>
                <a:latin typeface="Avenir Next"/>
                <a:ea typeface="Avenir Next"/>
                <a:cs typeface="Avenir Next"/>
              </a:defRPr>
            </a:lvl3pPr>
            <a:lvl4pPr algn="ctr">
              <a:defRPr sz="1200" b="1">
                <a:solidFill>
                  <a:srgbClr val="F2F7F5"/>
                </a:solidFill>
                <a:latin typeface="Avenir Next"/>
                <a:ea typeface="Avenir Next"/>
                <a:cs typeface="Avenir Next"/>
              </a:defRPr>
            </a:lvl4pPr>
            <a:lvl5pPr algn="ctr">
              <a:defRPr sz="1200" b="1">
                <a:solidFill>
                  <a:srgbClr val="F2F7F5"/>
                </a:solidFill>
                <a:latin typeface="Avenir Next"/>
                <a:ea typeface="Avenir Next"/>
                <a:cs typeface="Avenir Next"/>
              </a:defRPr>
            </a:lvl5pPr>
            <a:lvl6pPr algn="ctr">
              <a:defRPr sz="1200" b="1">
                <a:solidFill>
                  <a:srgbClr val="F2F7F5"/>
                </a:solidFill>
                <a:latin typeface="Avenir Next"/>
                <a:ea typeface="Avenir Next"/>
                <a:cs typeface="Avenir Next"/>
              </a:defRPr>
            </a:lvl6pPr>
            <a:lvl7pPr algn="ctr">
              <a:defRPr sz="1200" b="1">
                <a:solidFill>
                  <a:srgbClr val="F2F7F5"/>
                </a:solidFill>
                <a:latin typeface="Avenir Next"/>
                <a:ea typeface="Avenir Next"/>
                <a:cs typeface="Avenir Next"/>
              </a:defRPr>
            </a:lvl7pPr>
            <a:lvl8pPr algn="ctr">
              <a:defRPr sz="1200" b="1">
                <a:solidFill>
                  <a:srgbClr val="F2F7F5"/>
                </a:solidFill>
                <a:latin typeface="Avenir Next"/>
                <a:ea typeface="Avenir Next"/>
                <a:cs typeface="Avenir Next"/>
              </a:defRPr>
            </a:lvl8pPr>
            <a:lvl9pPr algn="ctr">
              <a:defRPr sz="1200" b="1">
                <a:solidFill>
                  <a:srgbClr val="F2F7F5"/>
                </a:solidFill>
                <a:latin typeface="Avenir Next"/>
                <a:ea typeface="Avenir Next"/>
                <a:cs typeface="Avenir Next"/>
              </a:defRPr>
            </a:lvl9pPr>
          </a:lstStyle>
          <a:p xmlns:a="http://schemas.openxmlformats.org/drawingml/2006/main">
            <a:pPr algn="ctr">
              <a:defRPr sz="1200" b="1">
                <a:solidFill>
                  <a:srgbClr val="F2F7F5"/>
                </a:solidFill>
                <a:latin typeface="Avenir Next"/>
                <a:ea typeface="Avenir Next"/>
                <a:cs typeface="Avenir Next"/>
              </a:defRPr>
            </a:pPr>
            <a:r>
              <a:rPr sz="1200" b="1">
                <a:solidFill>
                  <a:srgbClr val="F2F7F5"/>
                </a:solidFill>
                <a:latin typeface="Avenir Next"/>
                <a:ea typeface="Avenir Next"/>
                <a:cs typeface="Avenir Next"/>
              </a:rPr>
              <a:t>TRANSPORT</a:t>
            </a:r>
          </a:p>
        </p:txBody>
      </p:sp>
      <p:sp>
        <p:nvSpPr>
          <p:cNvPr id="16" name="">
            <a:extLst xmlns:a="http://schemas.openxmlformats.org/drawingml/2006/main">
              <a:ext uri="{FF2B5EF4-FFF2-40B4-BE49-F238E27FC236}">
                <a16:creationId xmlns:a16="http://schemas.microsoft.com/office/drawing/2014/main" id="{25BD8611-265E-495F-9256-6D5340B638B7}"/>
              </a:ext>
            </a:extLst>
          </p:cNvPr>
          <p:cNvSpPr>
            <a:spLocks xmlns:a="http://schemas.openxmlformats.org/drawingml/2006/main" noGrp="1"/>
          </p:cNvSpPr>
          <p:nvPr/>
        </p:nvSpPr>
        <p:spPr>
          <a:xfrm xmlns:a="http://schemas.openxmlformats.org/drawingml/2006/main">
            <a:off x="4429125" y="4019550"/>
            <a:ext cx="3619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500" b="1">
                <a:solidFill>
                  <a:srgbClr val="8CEBC5"/>
                </a:solidFill>
                <a:latin typeface="Avenir Next"/>
                <a:ea typeface="Avenir Next"/>
                <a:cs typeface="Avenir Next"/>
              </a:defRPr>
            </a:defPPr>
            <a:lvl1pPr algn="ctr">
              <a:defRPr sz="1500" b="1">
                <a:solidFill>
                  <a:srgbClr val="8CEBC5"/>
                </a:solidFill>
                <a:latin typeface="Avenir Next"/>
                <a:ea typeface="Avenir Next"/>
                <a:cs typeface="Avenir Next"/>
              </a:defRPr>
            </a:lvl1pPr>
            <a:lvl2pPr algn="ctr">
              <a:defRPr sz="1500" b="1">
                <a:solidFill>
                  <a:srgbClr val="8CEBC5"/>
                </a:solidFill>
                <a:latin typeface="Avenir Next"/>
                <a:ea typeface="Avenir Next"/>
                <a:cs typeface="Avenir Next"/>
              </a:defRPr>
            </a:lvl2pPr>
            <a:lvl3pPr algn="ctr">
              <a:defRPr sz="1500" b="1">
                <a:solidFill>
                  <a:srgbClr val="8CEBC5"/>
                </a:solidFill>
                <a:latin typeface="Avenir Next"/>
                <a:ea typeface="Avenir Next"/>
                <a:cs typeface="Avenir Next"/>
              </a:defRPr>
            </a:lvl3pPr>
            <a:lvl4pPr algn="ctr">
              <a:defRPr sz="1500" b="1">
                <a:solidFill>
                  <a:srgbClr val="8CEBC5"/>
                </a:solidFill>
                <a:latin typeface="Avenir Next"/>
                <a:ea typeface="Avenir Next"/>
                <a:cs typeface="Avenir Next"/>
              </a:defRPr>
            </a:lvl4pPr>
            <a:lvl5pPr algn="ctr">
              <a:defRPr sz="1500" b="1">
                <a:solidFill>
                  <a:srgbClr val="8CEBC5"/>
                </a:solidFill>
                <a:latin typeface="Avenir Next"/>
                <a:ea typeface="Avenir Next"/>
                <a:cs typeface="Avenir Next"/>
              </a:defRPr>
            </a:lvl5pPr>
            <a:lvl6pPr algn="ctr">
              <a:defRPr sz="1500" b="1">
                <a:solidFill>
                  <a:srgbClr val="8CEBC5"/>
                </a:solidFill>
                <a:latin typeface="Avenir Next"/>
                <a:ea typeface="Avenir Next"/>
                <a:cs typeface="Avenir Next"/>
              </a:defRPr>
            </a:lvl6pPr>
            <a:lvl7pPr algn="ctr">
              <a:defRPr sz="1500" b="1">
                <a:solidFill>
                  <a:srgbClr val="8CEBC5"/>
                </a:solidFill>
                <a:latin typeface="Avenir Next"/>
                <a:ea typeface="Avenir Next"/>
                <a:cs typeface="Avenir Next"/>
              </a:defRPr>
            </a:lvl7pPr>
            <a:lvl8pPr algn="ctr">
              <a:defRPr sz="1500" b="1">
                <a:solidFill>
                  <a:srgbClr val="8CEBC5"/>
                </a:solidFill>
                <a:latin typeface="Avenir Next"/>
                <a:ea typeface="Avenir Next"/>
                <a:cs typeface="Avenir Next"/>
              </a:defRPr>
            </a:lvl8pPr>
            <a:lvl9pPr algn="ctr">
              <a:defRPr sz="1500" b="1">
                <a:solidFill>
                  <a:srgbClr val="8CEBC5"/>
                </a:solidFill>
                <a:latin typeface="Avenir Next"/>
                <a:ea typeface="Avenir Next"/>
                <a:cs typeface="Avenir Next"/>
              </a:defRPr>
            </a:lvl9pPr>
          </a:lstStyle>
          <a:p xmlns:a="http://schemas.openxmlformats.org/drawingml/2006/main">
            <a:pPr algn="ctr">
              <a:defRPr sz="1500" b="1">
                <a:solidFill>
                  <a:srgbClr val="8CEBC5"/>
                </a:solidFill>
                <a:latin typeface="Avenir Next"/>
                <a:ea typeface="Avenir Next"/>
                <a:cs typeface="Avenir Next"/>
              </a:defRPr>
            </a:pPr>
            <a:r>
              <a:rPr sz="1500" b="1">
                <a:solidFill>
                  <a:srgbClr val="8CEBC5"/>
                </a:solidFill>
                <a:latin typeface="Avenir Next"/>
                <a:ea typeface="Avenir Next"/>
                <a:cs typeface="Avenir Next"/>
              </a:rPr>
              <a:t>REUNO caută opțiuni</a:t>
            </a:r>
          </a:p>
        </p:txBody>
      </p:sp>
      <p:cxnSp>
        <p:nvCxnSpPr>
          <p:cNvPr id="17" name="">
            <a:extLst xmlns:a="http://schemas.openxmlformats.org/drawingml/2006/main">
              <a:ext uri="{FF2B5EF4-FFF2-40B4-BE49-F238E27FC236}">
                <a16:creationId xmlns:a16="http://schemas.microsoft.com/office/drawing/2014/main" id="{7AB75F9A-9829-4757-9162-E47D8DF40C11}"/>
              </a:ext>
            </a:extLst>
          </p:cNvPr>
          <p:cNvCxnSpPr/>
          <p:nvPr/>
        </p:nvCxnSpPr>
        <p:spPr>
          <a:xfrm xmlns:a="http://schemas.openxmlformats.org/drawingml/2006/main">
            <a:off x="8181975" y="3371850"/>
            <a:ext cx="495300" cy="0"/>
          </a:xfrm>
          <a:prstGeom xmlns:a="http://schemas.openxmlformats.org/drawingml/2006/main" prst="straightConnector1">
            <a:avLst/>
          </a:prstGeom>
          <a:ln xmlns:a="http://schemas.openxmlformats.org/drawingml/2006/main" w="19050">
            <a:solidFill>
              <a:srgbClr val="72DCEB"/>
            </a:solidFill>
            <a:tailEnd type="arrow" w="sm" len="sm"/>
          </a:ln>
        </p:spPr>
      </p:cxnSp>
      <p:sp>
        <p:nvSpPr>
          <p:cNvPr id="18" name="">
            <a:extLst xmlns:a="http://schemas.openxmlformats.org/drawingml/2006/main">
              <a:ext uri="{FF2B5EF4-FFF2-40B4-BE49-F238E27FC236}">
                <a16:creationId xmlns:a16="http://schemas.microsoft.com/office/drawing/2014/main" id="{E12E8D19-136E-44D3-967B-B22B08613F53}"/>
              </a:ext>
            </a:extLst>
          </p:cNvPr>
          <p:cNvSpPr>
            <a:spLocks xmlns:a="http://schemas.openxmlformats.org/drawingml/2006/main" noGrp="1"/>
          </p:cNvSpPr>
          <p:nvPr/>
        </p:nvSpPr>
        <p:spPr>
          <a:xfrm xmlns:a="http://schemas.openxmlformats.org/drawingml/2006/main">
            <a:off x="8801100" y="2628900"/>
            <a:ext cx="2571750" cy="1524000"/>
          </a:xfrm>
          <a:prstGeom xmlns:a="http://schemas.openxmlformats.org/drawingml/2006/main" prst="roundRect">
            <a:avLst>
              <a:gd name="adj" fmla="val 5000"/>
            </a:avLst>
          </a:prstGeom>
          <a:solidFill xmlns:a="http://schemas.openxmlformats.org/drawingml/2006/main">
            <a:srgbClr val="10292E"/>
          </a:solidFill>
          <a:ln xmlns:a="http://schemas.openxmlformats.org/drawingml/2006/main" w="19050">
            <a:solidFill>
              <a:srgbClr val="42666A"/>
            </a:solidFill>
          </a:ln>
        </p:spPr>
      </p:sp>
      <p:sp>
        <p:nvSpPr>
          <p:cNvPr id="19" name="">
            <a:extLst xmlns:a="http://schemas.openxmlformats.org/drawingml/2006/main">
              <a:ext uri="{FF2B5EF4-FFF2-40B4-BE49-F238E27FC236}">
                <a16:creationId xmlns:a16="http://schemas.microsoft.com/office/drawing/2014/main" id="{9378E547-279A-4FE1-90DA-A29ECE356039}"/>
              </a:ext>
            </a:extLst>
          </p:cNvPr>
          <p:cNvSpPr>
            <a:spLocks xmlns:a="http://schemas.openxmlformats.org/drawingml/2006/main" noGrp="1"/>
          </p:cNvSpPr>
          <p:nvPr/>
        </p:nvSpPr>
        <p:spPr>
          <a:xfrm xmlns:a="http://schemas.openxmlformats.org/drawingml/2006/main">
            <a:off x="8991600" y="2790825"/>
            <a:ext cx="2190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b="1">
                <a:solidFill>
                  <a:srgbClr val="8CEBC5"/>
                </a:solidFill>
                <a:latin typeface="Avenir Next"/>
                <a:ea typeface="Avenir Next"/>
                <a:cs typeface="Avenir Next"/>
              </a:defRPr>
            </a:defPPr>
            <a:lvl1pPr algn="l">
              <a:defRPr sz="1275" b="1">
                <a:solidFill>
                  <a:srgbClr val="8CEBC5"/>
                </a:solidFill>
                <a:latin typeface="Avenir Next"/>
                <a:ea typeface="Avenir Next"/>
                <a:cs typeface="Avenir Next"/>
              </a:defRPr>
            </a:lvl1pPr>
            <a:lvl2pPr algn="l">
              <a:defRPr sz="1275" b="1">
                <a:solidFill>
                  <a:srgbClr val="8CEBC5"/>
                </a:solidFill>
                <a:latin typeface="Avenir Next"/>
                <a:ea typeface="Avenir Next"/>
                <a:cs typeface="Avenir Next"/>
              </a:defRPr>
            </a:lvl2pPr>
            <a:lvl3pPr algn="l">
              <a:defRPr sz="1275" b="1">
                <a:solidFill>
                  <a:srgbClr val="8CEBC5"/>
                </a:solidFill>
                <a:latin typeface="Avenir Next"/>
                <a:ea typeface="Avenir Next"/>
                <a:cs typeface="Avenir Next"/>
              </a:defRPr>
            </a:lvl3pPr>
            <a:lvl4pPr algn="l">
              <a:defRPr sz="1275" b="1">
                <a:solidFill>
                  <a:srgbClr val="8CEBC5"/>
                </a:solidFill>
                <a:latin typeface="Avenir Next"/>
                <a:ea typeface="Avenir Next"/>
                <a:cs typeface="Avenir Next"/>
              </a:defRPr>
            </a:lvl4pPr>
            <a:lvl5pPr algn="l">
              <a:defRPr sz="1275" b="1">
                <a:solidFill>
                  <a:srgbClr val="8CEBC5"/>
                </a:solidFill>
                <a:latin typeface="Avenir Next"/>
                <a:ea typeface="Avenir Next"/>
                <a:cs typeface="Avenir Next"/>
              </a:defRPr>
            </a:lvl5pPr>
            <a:lvl6pPr algn="l">
              <a:defRPr sz="1275" b="1">
                <a:solidFill>
                  <a:srgbClr val="8CEBC5"/>
                </a:solidFill>
                <a:latin typeface="Avenir Next"/>
                <a:ea typeface="Avenir Next"/>
                <a:cs typeface="Avenir Next"/>
              </a:defRPr>
            </a:lvl6pPr>
            <a:lvl7pPr algn="l">
              <a:defRPr sz="1275" b="1">
                <a:solidFill>
                  <a:srgbClr val="8CEBC5"/>
                </a:solidFill>
                <a:latin typeface="Avenir Next"/>
                <a:ea typeface="Avenir Next"/>
                <a:cs typeface="Avenir Next"/>
              </a:defRPr>
            </a:lvl7pPr>
            <a:lvl8pPr algn="l">
              <a:defRPr sz="1275" b="1">
                <a:solidFill>
                  <a:srgbClr val="8CEBC5"/>
                </a:solidFill>
                <a:latin typeface="Avenir Next"/>
                <a:ea typeface="Avenir Next"/>
                <a:cs typeface="Avenir Next"/>
              </a:defRPr>
            </a:lvl8pPr>
            <a:lvl9pPr algn="l">
              <a:defRPr sz="1275" b="1">
                <a:solidFill>
                  <a:srgbClr val="8CEBC5"/>
                </a:solidFill>
                <a:latin typeface="Avenir Next"/>
                <a:ea typeface="Avenir Next"/>
                <a:cs typeface="Avenir Next"/>
              </a:defRPr>
            </a:lvl9pPr>
          </a:lstStyle>
          <a:p xmlns:a="http://schemas.openxmlformats.org/drawingml/2006/main">
            <a:pPr algn="l">
              <a:defRPr sz="1275" b="1">
                <a:solidFill>
                  <a:srgbClr val="8CEBC5"/>
                </a:solidFill>
                <a:latin typeface="Avenir Next"/>
                <a:ea typeface="Avenir Next"/>
                <a:cs typeface="Avenir Next"/>
              </a:defRPr>
            </a:pPr>
            <a:r>
              <a:rPr sz="1275" b="1">
                <a:solidFill>
                  <a:srgbClr val="8CEBC5"/>
                </a:solidFill>
                <a:latin typeface="Avenir Next"/>
                <a:ea typeface="Avenir Next"/>
                <a:cs typeface="Avenir Next"/>
              </a:rPr>
              <a:t>COMPANIA ALEGE</a:t>
            </a:r>
          </a:p>
        </p:txBody>
      </p:sp>
      <p:sp>
        <p:nvSpPr>
          <p:cNvPr id="20" name="">
            <a:extLst xmlns:a="http://schemas.openxmlformats.org/drawingml/2006/main">
              <a:ext uri="{FF2B5EF4-FFF2-40B4-BE49-F238E27FC236}">
                <a16:creationId xmlns:a16="http://schemas.microsoft.com/office/drawing/2014/main" id="{EF702A68-D7E2-4EFD-B245-8D91CF7D4797}"/>
              </a:ext>
            </a:extLst>
          </p:cNvPr>
          <p:cNvSpPr>
            <a:spLocks xmlns:a="http://schemas.openxmlformats.org/drawingml/2006/main" noGrp="1"/>
          </p:cNvSpPr>
          <p:nvPr/>
        </p:nvSpPr>
        <p:spPr>
          <a:xfrm xmlns:a="http://schemas.openxmlformats.org/drawingml/2006/main">
            <a:off x="8991600" y="3171825"/>
            <a:ext cx="2190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F2F7F5"/>
                </a:solidFill>
                <a:latin typeface="Avenir Next"/>
                <a:ea typeface="Avenir Next"/>
                <a:cs typeface="Avenir Next"/>
              </a:defRPr>
            </a:defPPr>
            <a:lvl1pPr algn="l">
              <a:defRPr sz="1725" b="0">
                <a:solidFill>
                  <a:srgbClr val="F2F7F5"/>
                </a:solidFill>
                <a:latin typeface="Avenir Next"/>
                <a:ea typeface="Avenir Next"/>
                <a:cs typeface="Avenir Next"/>
              </a:defRPr>
            </a:lvl1pPr>
            <a:lvl2pPr algn="l">
              <a:defRPr sz="1725" b="0">
                <a:solidFill>
                  <a:srgbClr val="F2F7F5"/>
                </a:solidFill>
                <a:latin typeface="Avenir Next"/>
                <a:ea typeface="Avenir Next"/>
                <a:cs typeface="Avenir Next"/>
              </a:defRPr>
            </a:lvl2pPr>
            <a:lvl3pPr algn="l">
              <a:defRPr sz="1725" b="0">
                <a:solidFill>
                  <a:srgbClr val="F2F7F5"/>
                </a:solidFill>
                <a:latin typeface="Avenir Next"/>
                <a:ea typeface="Avenir Next"/>
                <a:cs typeface="Avenir Next"/>
              </a:defRPr>
            </a:lvl3pPr>
            <a:lvl4pPr algn="l">
              <a:defRPr sz="1725" b="0">
                <a:solidFill>
                  <a:srgbClr val="F2F7F5"/>
                </a:solidFill>
                <a:latin typeface="Avenir Next"/>
                <a:ea typeface="Avenir Next"/>
                <a:cs typeface="Avenir Next"/>
              </a:defRPr>
            </a:lvl4pPr>
            <a:lvl5pPr algn="l">
              <a:defRPr sz="1725" b="0">
                <a:solidFill>
                  <a:srgbClr val="F2F7F5"/>
                </a:solidFill>
                <a:latin typeface="Avenir Next"/>
                <a:ea typeface="Avenir Next"/>
                <a:cs typeface="Avenir Next"/>
              </a:defRPr>
            </a:lvl5pPr>
            <a:lvl6pPr algn="l">
              <a:defRPr sz="1725" b="0">
                <a:solidFill>
                  <a:srgbClr val="F2F7F5"/>
                </a:solidFill>
                <a:latin typeface="Avenir Next"/>
                <a:ea typeface="Avenir Next"/>
                <a:cs typeface="Avenir Next"/>
              </a:defRPr>
            </a:lvl6pPr>
            <a:lvl7pPr algn="l">
              <a:defRPr sz="1725" b="0">
                <a:solidFill>
                  <a:srgbClr val="F2F7F5"/>
                </a:solidFill>
                <a:latin typeface="Avenir Next"/>
                <a:ea typeface="Avenir Next"/>
                <a:cs typeface="Avenir Next"/>
              </a:defRPr>
            </a:lvl7pPr>
            <a:lvl8pPr algn="l">
              <a:defRPr sz="1725" b="0">
                <a:solidFill>
                  <a:srgbClr val="F2F7F5"/>
                </a:solidFill>
                <a:latin typeface="Avenir Next"/>
                <a:ea typeface="Avenir Next"/>
                <a:cs typeface="Avenir Next"/>
              </a:defRPr>
            </a:lvl8pPr>
            <a:lvl9pPr algn="l">
              <a:defRPr sz="1725" b="0">
                <a:solidFill>
                  <a:srgbClr val="F2F7F5"/>
                </a:solidFill>
                <a:latin typeface="Avenir Next"/>
                <a:ea typeface="Avenir Next"/>
                <a:cs typeface="Avenir Next"/>
              </a:defRPr>
            </a:lvl9pPr>
          </a:lstStyle>
          <a:p xmlns:a="http://schemas.openxmlformats.org/drawingml/2006/main">
            <a:pPr algn="l">
              <a:defRPr sz="1725" b="0">
                <a:solidFill>
                  <a:srgbClr val="F2F7F5"/>
                </a:solidFill>
                <a:latin typeface="Avenir Next"/>
                <a:ea typeface="Avenir Next"/>
                <a:cs typeface="Avenir Next"/>
              </a:defRPr>
            </a:pPr>
            <a:r>
              <a:rPr sz="1725" b="0">
                <a:solidFill>
                  <a:srgbClr val="F2F7F5"/>
                </a:solidFill>
                <a:latin typeface="Avenir Next"/>
                <a:ea typeface="Avenir Next"/>
                <a:cs typeface="Avenir Next"/>
              </a:rPr>
              <a:t>Aprobă bugetul; furnizorii confirmă.</a:t>
            </a:r>
          </a:p>
        </p:txBody>
      </p:sp>
      <p:sp>
        <p:nvSpPr>
          <p:cNvPr id="21" name="">
            <a:extLst xmlns:a="http://schemas.openxmlformats.org/drawingml/2006/main">
              <a:ext uri="{FF2B5EF4-FFF2-40B4-BE49-F238E27FC236}">
                <a16:creationId xmlns:a16="http://schemas.microsoft.com/office/drawing/2014/main" id="{FF58A4FB-3FA8-4F9D-8EC9-EBDFC2D02AE2}"/>
              </a:ext>
            </a:extLst>
          </p:cNvPr>
          <p:cNvSpPr>
            <a:spLocks xmlns:a="http://schemas.openxmlformats.org/drawingml/2006/main" noGrp="1"/>
          </p:cNvSpPr>
          <p:nvPr/>
        </p:nvSpPr>
        <p:spPr>
          <a:xfrm xmlns:a="http://schemas.openxmlformats.org/drawingml/2006/main">
            <a:off x="609600" y="5076825"/>
            <a:ext cx="10477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1">
                <a:solidFill>
                  <a:srgbClr val="F2F7F5"/>
                </a:solidFill>
                <a:latin typeface="Avenir Next"/>
                <a:ea typeface="Avenir Next"/>
                <a:cs typeface="Avenir Next"/>
              </a:defRPr>
            </a:defPPr>
            <a:lvl1pPr algn="l">
              <a:defRPr sz="1800" b="1">
                <a:solidFill>
                  <a:srgbClr val="F2F7F5"/>
                </a:solidFill>
                <a:latin typeface="Avenir Next"/>
                <a:ea typeface="Avenir Next"/>
                <a:cs typeface="Avenir Next"/>
              </a:defRPr>
            </a:lvl1pPr>
            <a:lvl2pPr algn="l">
              <a:defRPr sz="1800" b="1">
                <a:solidFill>
                  <a:srgbClr val="F2F7F5"/>
                </a:solidFill>
                <a:latin typeface="Avenir Next"/>
                <a:ea typeface="Avenir Next"/>
                <a:cs typeface="Avenir Next"/>
              </a:defRPr>
            </a:lvl2pPr>
            <a:lvl3pPr algn="l">
              <a:defRPr sz="1800" b="1">
                <a:solidFill>
                  <a:srgbClr val="F2F7F5"/>
                </a:solidFill>
                <a:latin typeface="Avenir Next"/>
                <a:ea typeface="Avenir Next"/>
                <a:cs typeface="Avenir Next"/>
              </a:defRPr>
            </a:lvl3pPr>
            <a:lvl4pPr algn="l">
              <a:defRPr sz="1800" b="1">
                <a:solidFill>
                  <a:srgbClr val="F2F7F5"/>
                </a:solidFill>
                <a:latin typeface="Avenir Next"/>
                <a:ea typeface="Avenir Next"/>
                <a:cs typeface="Avenir Next"/>
              </a:defRPr>
            </a:lvl4pPr>
            <a:lvl5pPr algn="l">
              <a:defRPr sz="1800" b="1">
                <a:solidFill>
                  <a:srgbClr val="F2F7F5"/>
                </a:solidFill>
                <a:latin typeface="Avenir Next"/>
                <a:ea typeface="Avenir Next"/>
                <a:cs typeface="Avenir Next"/>
              </a:defRPr>
            </a:lvl5pPr>
            <a:lvl6pPr algn="l">
              <a:defRPr sz="1800" b="1">
                <a:solidFill>
                  <a:srgbClr val="F2F7F5"/>
                </a:solidFill>
                <a:latin typeface="Avenir Next"/>
                <a:ea typeface="Avenir Next"/>
                <a:cs typeface="Avenir Next"/>
              </a:defRPr>
            </a:lvl6pPr>
            <a:lvl7pPr algn="l">
              <a:defRPr sz="1800" b="1">
                <a:solidFill>
                  <a:srgbClr val="F2F7F5"/>
                </a:solidFill>
                <a:latin typeface="Avenir Next"/>
                <a:ea typeface="Avenir Next"/>
                <a:cs typeface="Avenir Next"/>
              </a:defRPr>
            </a:lvl7pPr>
            <a:lvl8pPr algn="l">
              <a:defRPr sz="1800" b="1">
                <a:solidFill>
                  <a:srgbClr val="F2F7F5"/>
                </a:solidFill>
                <a:latin typeface="Avenir Next"/>
                <a:ea typeface="Avenir Next"/>
                <a:cs typeface="Avenir Next"/>
              </a:defRPr>
            </a:lvl8pPr>
            <a:lvl9pPr algn="l">
              <a:defRPr sz="1800" b="1">
                <a:solidFill>
                  <a:srgbClr val="F2F7F5"/>
                </a:solidFill>
                <a:latin typeface="Avenir Next"/>
                <a:ea typeface="Avenir Next"/>
                <a:cs typeface="Avenir Next"/>
              </a:defRPr>
            </a:lvl9pPr>
          </a:lstStyle>
          <a:p xmlns:a="http://schemas.openxmlformats.org/drawingml/2006/main">
            <a:pPr algn="l">
              <a:defRPr sz="1800" b="1">
                <a:solidFill>
                  <a:srgbClr val="F2F7F5"/>
                </a:solidFill>
                <a:latin typeface="Avenir Next"/>
                <a:ea typeface="Avenir Next"/>
                <a:cs typeface="Avenir Next"/>
              </a:defRPr>
            </a:pPr>
            <a:r>
              <a:rPr sz="1800" b="1">
                <a:solidFill>
                  <a:srgbClr val="F2F7F5"/>
                </a:solidFill>
                <a:latin typeface="Avenir Next"/>
                <a:ea typeface="Avenir Next"/>
                <a:cs typeface="Avenir Next"/>
              </a:rPr>
              <a:t>Invitațiile, răspunsurile și serviciile confirmate se reunesc într-un plan comun.</a:t>
            </a:r>
          </a:p>
        </p:txBody>
      </p:sp>
      <p:sp>
        <p:nvSpPr>
          <p:cNvPr id="22" name="">
            <a:extLst xmlns:a="http://schemas.openxmlformats.org/drawingml/2006/main">
              <a:ext uri="{FF2B5EF4-FFF2-40B4-BE49-F238E27FC236}">
                <a16:creationId xmlns:a16="http://schemas.microsoft.com/office/drawing/2014/main" id="{C3333983-36ED-4B2D-9A26-A77A1CDF74D1}"/>
              </a:ext>
            </a:extLst>
          </p:cNvPr>
          <p:cNvSpPr>
            <a:spLocks xmlns:a="http://schemas.openxmlformats.org/drawingml/2006/main" noGrp="1"/>
          </p:cNvSpPr>
          <p:nvPr/>
        </p:nvSpPr>
        <p:spPr>
          <a:xfrm xmlns:a="http://schemas.openxmlformats.org/drawingml/2006/main">
            <a:off x="609600" y="5810250"/>
            <a:ext cx="1047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0">
                <a:solidFill>
                  <a:srgbClr val="BDD0CE"/>
                </a:solidFill>
                <a:latin typeface="Avenir Next"/>
                <a:ea typeface="Avenir Next"/>
                <a:cs typeface="Avenir Next"/>
              </a:defRPr>
            </a:defPPr>
            <a:lvl1pPr algn="l">
              <a:defRPr sz="1500" b="0">
                <a:solidFill>
                  <a:srgbClr val="BDD0CE"/>
                </a:solidFill>
                <a:latin typeface="Avenir Next"/>
                <a:ea typeface="Avenir Next"/>
                <a:cs typeface="Avenir Next"/>
              </a:defRPr>
            </a:lvl1pPr>
            <a:lvl2pPr algn="l">
              <a:defRPr sz="1500" b="0">
                <a:solidFill>
                  <a:srgbClr val="BDD0CE"/>
                </a:solidFill>
                <a:latin typeface="Avenir Next"/>
                <a:ea typeface="Avenir Next"/>
                <a:cs typeface="Avenir Next"/>
              </a:defRPr>
            </a:lvl2pPr>
            <a:lvl3pPr algn="l">
              <a:defRPr sz="1500" b="0">
                <a:solidFill>
                  <a:srgbClr val="BDD0CE"/>
                </a:solidFill>
                <a:latin typeface="Avenir Next"/>
                <a:ea typeface="Avenir Next"/>
                <a:cs typeface="Avenir Next"/>
              </a:defRPr>
            </a:lvl3pPr>
            <a:lvl4pPr algn="l">
              <a:defRPr sz="1500" b="0">
                <a:solidFill>
                  <a:srgbClr val="BDD0CE"/>
                </a:solidFill>
                <a:latin typeface="Avenir Next"/>
                <a:ea typeface="Avenir Next"/>
                <a:cs typeface="Avenir Next"/>
              </a:defRPr>
            </a:lvl4pPr>
            <a:lvl5pPr algn="l">
              <a:defRPr sz="1500" b="0">
                <a:solidFill>
                  <a:srgbClr val="BDD0CE"/>
                </a:solidFill>
                <a:latin typeface="Avenir Next"/>
                <a:ea typeface="Avenir Next"/>
                <a:cs typeface="Avenir Next"/>
              </a:defRPr>
            </a:lvl5pPr>
            <a:lvl6pPr algn="l">
              <a:defRPr sz="1500" b="0">
                <a:solidFill>
                  <a:srgbClr val="BDD0CE"/>
                </a:solidFill>
                <a:latin typeface="Avenir Next"/>
                <a:ea typeface="Avenir Next"/>
                <a:cs typeface="Avenir Next"/>
              </a:defRPr>
            </a:lvl6pPr>
            <a:lvl7pPr algn="l">
              <a:defRPr sz="1500" b="0">
                <a:solidFill>
                  <a:srgbClr val="BDD0CE"/>
                </a:solidFill>
                <a:latin typeface="Avenir Next"/>
                <a:ea typeface="Avenir Next"/>
                <a:cs typeface="Avenir Next"/>
              </a:defRPr>
            </a:lvl7pPr>
            <a:lvl8pPr algn="l">
              <a:defRPr sz="1500" b="0">
                <a:solidFill>
                  <a:srgbClr val="BDD0CE"/>
                </a:solidFill>
                <a:latin typeface="Avenir Next"/>
                <a:ea typeface="Avenir Next"/>
                <a:cs typeface="Avenir Next"/>
              </a:defRPr>
            </a:lvl8pPr>
            <a:lvl9pPr algn="l">
              <a:defRPr sz="1500" b="0">
                <a:solidFill>
                  <a:srgbClr val="BDD0CE"/>
                </a:solidFill>
                <a:latin typeface="Avenir Next"/>
                <a:ea typeface="Avenir Next"/>
                <a:cs typeface="Avenir Next"/>
              </a:defRPr>
            </a:lvl9pPr>
          </a:lstStyle>
          <a:p xmlns:a="http://schemas.openxmlformats.org/drawingml/2006/main">
            <a:pPr algn="l">
              <a:defRPr sz="1500" b="0">
                <a:solidFill>
                  <a:srgbClr val="BDD0CE"/>
                </a:solidFill>
                <a:latin typeface="Avenir Next"/>
                <a:ea typeface="Avenir Next"/>
                <a:cs typeface="Avenir Next"/>
              </a:defRPr>
            </a:pPr>
            <a:r>
              <a:rPr sz="1500" b="0">
                <a:solidFill>
                  <a:srgbClr val="BDD0CE"/>
                </a:solidFill>
                <a:latin typeface="Avenir Next"/>
                <a:ea typeface="Avenir Next"/>
                <a:cs typeface="Avenir Next"/>
              </a:rPr>
              <a:t>Întâlniri de echipă · Evenimente pentru clienți · Petreceri de companie</a:t>
            </a:r>
          </a:p>
        </p:txBody>
      </p:sp>
      <p:sp>
        <p:nvSpPr>
          <p:cNvPr id="23" name="">
            <a:extLst xmlns:a="http://schemas.openxmlformats.org/drawingml/2006/main">
              <a:ext uri="{FF2B5EF4-FFF2-40B4-BE49-F238E27FC236}">
                <a16:creationId xmlns:a16="http://schemas.microsoft.com/office/drawing/2014/main" id="{7568603F-1250-4F5F-A431-5AE0CFCB4EEC}"/>
              </a:ext>
            </a:extLst>
          </p:cNvPr>
          <p:cNvSpPr>
            <a:spLocks xmlns:a="http://schemas.openxmlformats.org/drawingml/2006/main" noGrp="1"/>
          </p:cNvSpPr>
          <p:nvPr/>
        </p:nvSpPr>
        <p:spPr>
          <a:xfrm xmlns:a="http://schemas.openxmlformats.org/drawingml/2006/main">
            <a:off x="609600" y="625792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BDD0CE"/>
                </a:solidFill>
                <a:latin typeface="Avenir Next"/>
                <a:ea typeface="Avenir Next"/>
                <a:cs typeface="Avenir Next"/>
              </a:defRPr>
            </a:defPPr>
            <a:lvl1pPr algn="l">
              <a:defRPr sz="1200" b="0">
                <a:solidFill>
                  <a:srgbClr val="BDD0CE"/>
                </a:solidFill>
                <a:latin typeface="Avenir Next"/>
                <a:ea typeface="Avenir Next"/>
                <a:cs typeface="Avenir Next"/>
              </a:defRPr>
            </a:lvl1pPr>
            <a:lvl2pPr algn="l">
              <a:defRPr sz="1200" b="0">
                <a:solidFill>
                  <a:srgbClr val="BDD0CE"/>
                </a:solidFill>
                <a:latin typeface="Avenir Next"/>
                <a:ea typeface="Avenir Next"/>
                <a:cs typeface="Avenir Next"/>
              </a:defRPr>
            </a:lvl2pPr>
            <a:lvl3pPr algn="l">
              <a:defRPr sz="1200" b="0">
                <a:solidFill>
                  <a:srgbClr val="BDD0CE"/>
                </a:solidFill>
                <a:latin typeface="Avenir Next"/>
                <a:ea typeface="Avenir Next"/>
                <a:cs typeface="Avenir Next"/>
              </a:defRPr>
            </a:lvl3pPr>
            <a:lvl4pPr algn="l">
              <a:defRPr sz="1200" b="0">
                <a:solidFill>
                  <a:srgbClr val="BDD0CE"/>
                </a:solidFill>
                <a:latin typeface="Avenir Next"/>
                <a:ea typeface="Avenir Next"/>
                <a:cs typeface="Avenir Next"/>
              </a:defRPr>
            </a:lvl4pPr>
            <a:lvl5pPr algn="l">
              <a:defRPr sz="1200" b="0">
                <a:solidFill>
                  <a:srgbClr val="BDD0CE"/>
                </a:solidFill>
                <a:latin typeface="Avenir Next"/>
                <a:ea typeface="Avenir Next"/>
                <a:cs typeface="Avenir Next"/>
              </a:defRPr>
            </a:lvl5pPr>
            <a:lvl6pPr algn="l">
              <a:defRPr sz="1200" b="0">
                <a:solidFill>
                  <a:srgbClr val="BDD0CE"/>
                </a:solidFill>
                <a:latin typeface="Avenir Next"/>
                <a:ea typeface="Avenir Next"/>
                <a:cs typeface="Avenir Next"/>
              </a:defRPr>
            </a:lvl6pPr>
            <a:lvl7pPr algn="l">
              <a:defRPr sz="1200" b="0">
                <a:solidFill>
                  <a:srgbClr val="BDD0CE"/>
                </a:solidFill>
                <a:latin typeface="Avenir Next"/>
                <a:ea typeface="Avenir Next"/>
                <a:cs typeface="Avenir Next"/>
              </a:defRPr>
            </a:lvl7pPr>
            <a:lvl8pPr algn="l">
              <a:defRPr sz="1200" b="0">
                <a:solidFill>
                  <a:srgbClr val="BDD0CE"/>
                </a:solidFill>
                <a:latin typeface="Avenir Next"/>
                <a:ea typeface="Avenir Next"/>
                <a:cs typeface="Avenir Next"/>
              </a:defRPr>
            </a:lvl8pPr>
            <a:lvl9pPr algn="l">
              <a:defRPr sz="1200" b="0">
                <a:solidFill>
                  <a:srgbClr val="BDD0CE"/>
                </a:solidFill>
                <a:latin typeface="Avenir Next"/>
                <a:ea typeface="Avenir Next"/>
                <a:cs typeface="Avenir Next"/>
              </a:defRPr>
            </a:lvl9pPr>
          </a:lstStyle>
          <a:p xmlns:a="http://schemas.openxmlformats.org/drawingml/2006/main">
            <a:pPr algn="l">
              <a:defRPr sz="1200" b="0">
                <a:solidFill>
                  <a:srgbClr val="BDD0CE"/>
                </a:solidFill>
                <a:latin typeface="Avenir Next"/>
                <a:ea typeface="Avenir Next"/>
                <a:cs typeface="Avenir Next"/>
              </a:defRPr>
            </a:pPr>
            <a:r>
              <a:rPr sz="1200" b="0">
                <a:solidFill>
                  <a:srgbClr val="BDD0CE"/>
                </a:solidFill>
                <a:latin typeface="Avenir Next"/>
                <a:ea typeface="Avenir Next"/>
                <a:cs typeface="Avenir Next"/>
              </a:rPr>
              <a:t>Detalii: </a:t>
            </a:r>
            <a:r>
              <a:rPr sz="1200" b="0">
                <a:solidFill>
                  <a:srgbClr val="BDD0CE"/>
                </a:solidFill>
                <a:latin typeface="Avenir Next"/>
                <a:ea typeface="Avenir Next"/>
                <a:cs typeface="Avenir Next"/>
                <a:hlinkClick xmlns:ns0="http://schemas.openxmlformats.org/officeDocument/2006/relationships" ns0:id="rId1000" action="ppaction://hlinksldjump"/>
              </a:rPr>
              <a:t>A21</a:t>
            </a:r>
            <a:r>
              <a:rPr sz="1200" b="0">
                <a:solidFill>
                  <a:srgbClr val="BDD0CE"/>
                </a:solidFill>
                <a:latin typeface="Avenir Next"/>
                <a:ea typeface="Avenir Next"/>
                <a:cs typeface="Avenir Next"/>
              </a:rPr>
              <a:t>  /  Exemple internaționale: </a:t>
            </a:r>
            <a:r>
              <a:rPr sz="1200" b="0">
                <a:solidFill>
                  <a:srgbClr val="BDD0CE"/>
                </a:solidFill>
                <a:latin typeface="Avenir Next"/>
                <a:ea typeface="Avenir Next"/>
                <a:cs typeface="Avenir Next"/>
                <a:hlinkClick xmlns:ns0="http://schemas.openxmlformats.org/officeDocument/2006/relationships" ns0:id="rId1001" action="ppaction://hlinksldjump"/>
              </a:rPr>
              <a:t>A17</a:t>
            </a:r>
          </a:p>
        </p:txBody>
      </p:sp>
      <p:sp xmlns:a="http://schemas.openxmlformats.org/drawingml/2006/main">
        <p:nvSpPr>
          <p:cNvPr id="25" name="Reuno wordmark"/>
          <p:cNvSpPr txBox="1"/>
          <p:nvPr/>
        </p:nvSpPr>
        <p:spPr>
          <a:xfrm>
            <a:off x="10367963" y="342900"/>
            <a:ext cx="1000125" cy="285750"/>
          </a:xfrm>
          <a:prstGeom prst="rect">
            <a:avLst/>
          </a:prstGeom>
          <a:noFill/>
          <a:ln>
            <a:noFill/>
          </a:ln>
        </p:spPr>
        <p:txBody>
          <a:bodyPr wrap="none" lIns="0" tIns="0" rIns="0" bIns="0" anchor="ctr"/>
          <a:lstStyle/>
          <a:p>
            <a:pPr algn="l"/>
            <a:r>
              <a:rPr lang="ro-RO" sz="1500" b="1">
                <a:solidFill>
                  <a:srgbClr val="F3F8F6"/>
                </a:solidFill>
                <a:latin typeface="Avenir Next"/>
              </a:rPr>
              <a:t>Reuno</a:t>
            </a:r>
            <a:endParaRPr lang="ro-RO"/>
          </a:p>
        </p:txBody>
      </p:sp>
    </p:spTree>
    <p:extLst>
      <p:ext uri="{BB962C8B-B14F-4D97-AF65-F5344CB8AC3E}">
        <p14:creationId xmlns:p14="http://schemas.microsoft.com/office/powerpoint/2010/main" val="372607096"/>
      </p:ext>
    </p:extLst>
  </p:cSld>
</p:sld>
</file>

<file path=ppt/slides/slide10.xml><?xml version="1.0" encoding="utf-8"?>
<p:sld xmlns:p="http://schemas.openxmlformats.org/presentationml/2006/main">
  <p:cSld>
    <p:bg>
      <p:bgPr>
        <a:solidFill xmlns:a="http://schemas.openxmlformats.org/drawingml/2006/main">
          <a:srgbClr val="07181C"/>
        </a:solidFill>
      </p:bgPr>
    </p:bg>
    <p:spTree>
      <p:nvGrpSpPr>
        <p:cNvPr id="1" name=""/>
        <p:cNvGrpSpPr/>
        <p:nvPr/>
      </p:nvGrpSpPr>
      <p:grpSpPr>
        <a:xfrm xmlns:a="http://schemas.openxmlformats.org/drawingml/2006/main"/>
      </p:grpSpPr>
      <p:cxnSp>
        <p:nvCxnSpPr>
          <p:cNvPr id="16" name="">
            <a:extLst xmlns:a="http://schemas.openxmlformats.org/drawingml/2006/main">
              <a:ext uri="{FF2B5EF4-FFF2-40B4-BE49-F238E27FC236}">
                <a16:creationId xmlns:a16="http://schemas.microsoft.com/office/drawing/2014/main" id="{EAA416A0-BB3D-4C15-AB7B-86FB60439A17}"/>
              </a:ext>
            </a:extLst>
          </p:cNvPr>
          <p:cNvCxnSpPr>
            <a:stCxn xmlns:a="http://schemas.openxmlformats.org/drawingml/2006/main" id="12" idx="2"/>
            <a:endCxn xmlns:a="http://schemas.openxmlformats.org/drawingml/2006/main" id="10" idx="6"/>
          </p:cNvCxnSpPr>
          <p:nvPr/>
        </p:nvCxnSpPr>
        <p:spPr>
          <a:xfrm xmlns:a="http://schemas.openxmlformats.org/drawingml/2006/main" flipH="1" flipV="1">
            <a:off x="6524625" y="3786188"/>
            <a:ext cx="2333625" cy="23813"/>
          </a:xfrm>
          <a:prstGeom xmlns:a="http://schemas.openxmlformats.org/drawingml/2006/main" prst="straightConnector1">
            <a:avLst/>
          </a:prstGeom>
          <a:ln xmlns:a="http://schemas.openxmlformats.org/drawingml/2006/main" w="19050">
            <a:solidFill>
              <a:srgbClr val="72DCEB"/>
            </a:solidFill>
            <a:tailEnd type="arrow" w="sm" len="sm"/>
          </a:ln>
        </p:spPr>
      </p:cxnSp>
      <p:cxnSp>
        <p:nvCxnSpPr>
          <p:cNvPr id="15" name="">
            <a:extLst xmlns:a="http://schemas.openxmlformats.org/drawingml/2006/main">
              <a:ext uri="{FF2B5EF4-FFF2-40B4-BE49-F238E27FC236}">
                <a16:creationId xmlns:a16="http://schemas.microsoft.com/office/drawing/2014/main" id="{9DF0EAC5-256A-4116-B4CE-0CD5C593428B}"/>
              </a:ext>
            </a:extLst>
          </p:cNvPr>
          <p:cNvCxnSpPr>
            <a:stCxn xmlns:a="http://schemas.openxmlformats.org/drawingml/2006/main" id="8" idx="6"/>
            <a:endCxn xmlns:a="http://schemas.openxmlformats.org/drawingml/2006/main" id="10" idx="2"/>
          </p:cNvCxnSpPr>
          <p:nvPr/>
        </p:nvCxnSpPr>
        <p:spPr>
          <a:xfrm xmlns:a="http://schemas.openxmlformats.org/drawingml/2006/main" flipV="1">
            <a:off x="2714625" y="3786188"/>
            <a:ext cx="2333625" cy="642938"/>
          </a:xfrm>
          <a:prstGeom xmlns:a="http://schemas.openxmlformats.org/drawingml/2006/main" prst="straightConnector1">
            <a:avLst/>
          </a:prstGeom>
          <a:ln xmlns:a="http://schemas.openxmlformats.org/drawingml/2006/main" w="19050">
            <a:solidFill>
              <a:srgbClr val="72DCEB"/>
            </a:solidFill>
            <a:tailEnd type="arrow" w="sm" len="sm"/>
          </a:ln>
        </p:spPr>
      </p:cxnSp>
      <p:cxnSp>
        <p:nvCxnSpPr>
          <p:cNvPr id="14" name="">
            <a:extLst xmlns:a="http://schemas.openxmlformats.org/drawingml/2006/main">
              <a:ext uri="{FF2B5EF4-FFF2-40B4-BE49-F238E27FC236}">
                <a16:creationId xmlns:a16="http://schemas.microsoft.com/office/drawing/2014/main" id="{EC238158-D240-43EB-978E-7DC7CE589312}"/>
              </a:ext>
            </a:extLst>
          </p:cNvPr>
          <p:cNvCxnSpPr>
            <a:stCxn xmlns:a="http://schemas.openxmlformats.org/drawingml/2006/main" id="6" idx="6"/>
            <a:endCxn xmlns:a="http://schemas.openxmlformats.org/drawingml/2006/main" id="10" idx="2"/>
          </p:cNvCxnSpPr>
          <p:nvPr/>
        </p:nvCxnSpPr>
        <p:spPr>
          <a:xfrm xmlns:a="http://schemas.openxmlformats.org/drawingml/2006/main">
            <a:off x="2714625" y="3048000"/>
            <a:ext cx="2333625" cy="738188"/>
          </a:xfrm>
          <a:prstGeom xmlns:a="http://schemas.openxmlformats.org/drawingml/2006/main" prst="straightConnector1">
            <a:avLst/>
          </a:prstGeom>
          <a:ln xmlns:a="http://schemas.openxmlformats.org/drawingml/2006/main" w="19050">
            <a:solidFill>
              <a:srgbClr val="72DCEB"/>
            </a:solidFill>
            <a:tailEnd type="arrow" w="sm" len="sm"/>
          </a:ln>
        </p:spPr>
      </p:cxnSp>
      <p:pic>
        <p:nvPicPr>
          <p:cNvPr id="26" name="">
            <a:extLst xmlns:a="http://schemas.openxmlformats.org/drawingml/2006/main">
              <a:ext uri="{FF2B5EF4-FFF2-40B4-BE49-F238E27FC236}">
                <a16:creationId xmlns:a16="http://schemas.microsoft.com/office/drawing/2014/main" id="{201B7E46-A311-40BF-A13B-45475E58AD36}"/>
              </a:ext>
            </a:extLst>
          </p:cNvPr>
          <p:cNvPicPr>
            <a:picLocks xmlns:a="http://schemas.openxmlformats.org/drawingml/2006/main" noChangeAspect="1"/>
          </p:cNvPicPr>
          <p:nvPr/>
        </p:nvPicPr>
        <p:blipFill>
          <a:blip xmlns:r="http://schemas.openxmlformats.org/officeDocument/2006/relationships" xmlns:a="http://schemas.openxmlformats.org/drawingml/2006/main" r:embed="Rbfc10e2f76634732"/>
          <ns0:srcRect xmlns:ns0="http://schemas.openxmlformats.org/drawingml/2006/main" r="71000"/>
          <a:stretch xmlns:a="http://schemas.openxmlformats.org/drawingml/2006/main"/>
        </p:blipFill>
        <p:spPr>
          <a:xfrm xmlns:a="http://schemas.openxmlformats.org/drawingml/2006/main">
            <a:off x="9953625" y="238125"/>
            <a:ext cx="414338" cy="47625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CFBC002-F6FD-4CD5-B94F-276C3C322C70}"/>
              </a:ext>
            </a:extLst>
          </p:cNvPr>
          <p:cNvSpPr>
            <a:spLocks xmlns:a="http://schemas.openxmlformats.org/drawingml/2006/main" noGrp="1"/>
          </p:cNvSpPr>
          <p:nvPr/>
        </p:nvSpPr>
        <p:spPr>
          <a:xfrm xmlns:a="http://schemas.openxmlformats.org/drawingml/2006/main">
            <a:off x="609600" y="371475"/>
            <a:ext cx="809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1">
                <a:solidFill>
                  <a:srgbClr val="8CEBC5"/>
                </a:solidFill>
                <a:latin typeface="Avenir Next"/>
                <a:ea typeface="Avenir Next"/>
                <a:cs typeface="Avenir Next"/>
              </a:defRPr>
            </a:defPPr>
            <a:lvl1pPr algn="l">
              <a:defRPr sz="1350" b="1">
                <a:solidFill>
                  <a:srgbClr val="8CEBC5"/>
                </a:solidFill>
                <a:latin typeface="Avenir Next"/>
                <a:ea typeface="Avenir Next"/>
                <a:cs typeface="Avenir Next"/>
              </a:defRPr>
            </a:lvl1pPr>
            <a:lvl2pPr algn="l">
              <a:defRPr sz="1350" b="1">
                <a:solidFill>
                  <a:srgbClr val="8CEBC5"/>
                </a:solidFill>
                <a:latin typeface="Avenir Next"/>
                <a:ea typeface="Avenir Next"/>
                <a:cs typeface="Avenir Next"/>
              </a:defRPr>
            </a:lvl2pPr>
            <a:lvl3pPr algn="l">
              <a:defRPr sz="1350" b="1">
                <a:solidFill>
                  <a:srgbClr val="8CEBC5"/>
                </a:solidFill>
                <a:latin typeface="Avenir Next"/>
                <a:ea typeface="Avenir Next"/>
                <a:cs typeface="Avenir Next"/>
              </a:defRPr>
            </a:lvl3pPr>
            <a:lvl4pPr algn="l">
              <a:defRPr sz="1350" b="1">
                <a:solidFill>
                  <a:srgbClr val="8CEBC5"/>
                </a:solidFill>
                <a:latin typeface="Avenir Next"/>
                <a:ea typeface="Avenir Next"/>
                <a:cs typeface="Avenir Next"/>
              </a:defRPr>
            </a:lvl4pPr>
            <a:lvl5pPr algn="l">
              <a:defRPr sz="1350" b="1">
                <a:solidFill>
                  <a:srgbClr val="8CEBC5"/>
                </a:solidFill>
                <a:latin typeface="Avenir Next"/>
                <a:ea typeface="Avenir Next"/>
                <a:cs typeface="Avenir Next"/>
              </a:defRPr>
            </a:lvl5pPr>
            <a:lvl6pPr algn="l">
              <a:defRPr sz="1350" b="1">
                <a:solidFill>
                  <a:srgbClr val="8CEBC5"/>
                </a:solidFill>
                <a:latin typeface="Avenir Next"/>
                <a:ea typeface="Avenir Next"/>
                <a:cs typeface="Avenir Next"/>
              </a:defRPr>
            </a:lvl6pPr>
            <a:lvl7pPr algn="l">
              <a:defRPr sz="1350" b="1">
                <a:solidFill>
                  <a:srgbClr val="8CEBC5"/>
                </a:solidFill>
                <a:latin typeface="Avenir Next"/>
                <a:ea typeface="Avenir Next"/>
                <a:cs typeface="Avenir Next"/>
              </a:defRPr>
            </a:lvl7pPr>
            <a:lvl8pPr algn="l">
              <a:defRPr sz="1350" b="1">
                <a:solidFill>
                  <a:srgbClr val="8CEBC5"/>
                </a:solidFill>
                <a:latin typeface="Avenir Next"/>
                <a:ea typeface="Avenir Next"/>
                <a:cs typeface="Avenir Next"/>
              </a:defRPr>
            </a:lvl8pPr>
            <a:lvl9pPr algn="l">
              <a:defRPr sz="1350" b="1">
                <a:solidFill>
                  <a:srgbClr val="8CEBC5"/>
                </a:solidFill>
                <a:latin typeface="Avenir Next"/>
                <a:ea typeface="Avenir Next"/>
                <a:cs typeface="Avenir Next"/>
              </a:defRPr>
            </a:lvl9pPr>
          </a:lstStyle>
          <a:p xmlns:a="http://schemas.openxmlformats.org/drawingml/2006/main">
            <a:pPr algn="l">
              <a:defRPr sz="1350" b="1">
                <a:solidFill>
                  <a:srgbClr val="8CEBC5"/>
                </a:solidFill>
                <a:latin typeface="Avenir Next"/>
                <a:ea typeface="Avenir Next"/>
                <a:cs typeface="Avenir Next"/>
              </a:defRPr>
            </a:pPr>
            <a:r>
              <a:rPr sz="1350" b="1">
                <a:solidFill>
                  <a:srgbClr val="8CEBC5"/>
                </a:solidFill>
                <a:latin typeface="Avenir Next"/>
                <a:ea typeface="Avenir Next"/>
                <a:cs typeface="Avenir Next"/>
              </a:rPr>
              <a:t>SEMINARE ȘI CONFERINȚE</a:t>
            </a:r>
          </a:p>
        </p:txBody>
      </p:sp>
      <p:sp>
        <p:nvSpPr>
          <p:cNvPr id="3" name="">
            <a:extLst xmlns:a="http://schemas.openxmlformats.org/drawingml/2006/main">
              <a:ext uri="{FF2B5EF4-FFF2-40B4-BE49-F238E27FC236}">
                <a16:creationId xmlns:a16="http://schemas.microsoft.com/office/drawing/2014/main" id="{6C36A947-ACF1-4E67-B8EA-CCCBB8FC46CE}"/>
              </a:ext>
            </a:extLst>
          </p:cNvPr>
          <p:cNvSpPr>
            <a:spLocks xmlns:a="http://schemas.openxmlformats.org/drawingml/2006/main" noGrp="1"/>
          </p:cNvSpPr>
          <p:nvPr/>
        </p:nvSpPr>
        <p:spPr>
          <a:xfrm xmlns:a="http://schemas.openxmlformats.org/drawingml/2006/main">
            <a:off x="609600" y="962025"/>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225" b="1">
                <a:solidFill>
                  <a:srgbClr val="F2F7F5"/>
                </a:solidFill>
                <a:latin typeface="Avenir Next"/>
                <a:ea typeface="Avenir Next"/>
                <a:cs typeface="Avenir Next"/>
              </a:defRPr>
            </a:defPPr>
            <a:lvl1pPr algn="l">
              <a:defRPr sz="3225" b="1">
                <a:solidFill>
                  <a:srgbClr val="F2F7F5"/>
                </a:solidFill>
                <a:latin typeface="Avenir Next"/>
                <a:ea typeface="Avenir Next"/>
                <a:cs typeface="Avenir Next"/>
              </a:defRPr>
            </a:lvl1pPr>
            <a:lvl2pPr algn="l">
              <a:defRPr sz="3225" b="1">
                <a:solidFill>
                  <a:srgbClr val="F2F7F5"/>
                </a:solidFill>
                <a:latin typeface="Avenir Next"/>
                <a:ea typeface="Avenir Next"/>
                <a:cs typeface="Avenir Next"/>
              </a:defRPr>
            </a:lvl2pPr>
            <a:lvl3pPr algn="l">
              <a:defRPr sz="3225" b="1">
                <a:solidFill>
                  <a:srgbClr val="F2F7F5"/>
                </a:solidFill>
                <a:latin typeface="Avenir Next"/>
                <a:ea typeface="Avenir Next"/>
                <a:cs typeface="Avenir Next"/>
              </a:defRPr>
            </a:lvl3pPr>
            <a:lvl4pPr algn="l">
              <a:defRPr sz="3225" b="1">
                <a:solidFill>
                  <a:srgbClr val="F2F7F5"/>
                </a:solidFill>
                <a:latin typeface="Avenir Next"/>
                <a:ea typeface="Avenir Next"/>
                <a:cs typeface="Avenir Next"/>
              </a:defRPr>
            </a:lvl4pPr>
            <a:lvl5pPr algn="l">
              <a:defRPr sz="3225" b="1">
                <a:solidFill>
                  <a:srgbClr val="F2F7F5"/>
                </a:solidFill>
                <a:latin typeface="Avenir Next"/>
                <a:ea typeface="Avenir Next"/>
                <a:cs typeface="Avenir Next"/>
              </a:defRPr>
            </a:lvl5pPr>
            <a:lvl6pPr algn="l">
              <a:defRPr sz="3225" b="1">
                <a:solidFill>
                  <a:srgbClr val="F2F7F5"/>
                </a:solidFill>
                <a:latin typeface="Avenir Next"/>
                <a:ea typeface="Avenir Next"/>
                <a:cs typeface="Avenir Next"/>
              </a:defRPr>
            </a:lvl6pPr>
            <a:lvl7pPr algn="l">
              <a:defRPr sz="3225" b="1">
                <a:solidFill>
                  <a:srgbClr val="F2F7F5"/>
                </a:solidFill>
                <a:latin typeface="Avenir Next"/>
                <a:ea typeface="Avenir Next"/>
                <a:cs typeface="Avenir Next"/>
              </a:defRPr>
            </a:lvl7pPr>
            <a:lvl8pPr algn="l">
              <a:defRPr sz="3225" b="1">
                <a:solidFill>
                  <a:srgbClr val="F2F7F5"/>
                </a:solidFill>
                <a:latin typeface="Avenir Next"/>
                <a:ea typeface="Avenir Next"/>
                <a:cs typeface="Avenir Next"/>
              </a:defRPr>
            </a:lvl8pPr>
            <a:lvl9pPr algn="l">
              <a:defRPr sz="3225" b="1">
                <a:solidFill>
                  <a:srgbClr val="F2F7F5"/>
                </a:solidFill>
                <a:latin typeface="Avenir Next"/>
                <a:ea typeface="Avenir Next"/>
                <a:cs typeface="Avenir Next"/>
              </a:defRPr>
            </a:lvl9pPr>
          </a:lstStyle>
          <a:p xmlns:a="http://schemas.openxmlformats.org/drawingml/2006/main">
            <a:pPr algn="l">
              <a:defRPr sz="3225" b="1">
                <a:solidFill>
                  <a:srgbClr val="F2F7F5"/>
                </a:solidFill>
                <a:latin typeface="Avenir Next"/>
                <a:ea typeface="Avenir Next"/>
                <a:cs typeface="Avenir Next"/>
              </a:defRPr>
            </a:pPr>
            <a:r>
              <a:rPr sz="3225" b="1">
                <a:solidFill>
                  <a:srgbClr val="F2F7F5"/>
                </a:solidFill>
                <a:latin typeface="Avenir Next"/>
                <a:ea typeface="Avenir Next"/>
                <a:cs typeface="Avenir Next"/>
              </a:rPr>
              <a:t>Programul conferinței și logistica, în același plan</a:t>
            </a:r>
          </a:p>
        </p:txBody>
      </p:sp>
      <p:sp>
        <p:nvSpPr>
          <p:cNvPr id="4" name="">
            <a:extLst xmlns:a="http://schemas.openxmlformats.org/drawingml/2006/main">
              <a:ext uri="{FF2B5EF4-FFF2-40B4-BE49-F238E27FC236}">
                <a16:creationId xmlns:a16="http://schemas.microsoft.com/office/drawing/2014/main" id="{E2D7BA18-6B99-474B-A55C-A91CCBE1FF40}"/>
              </a:ext>
            </a:extLst>
          </p:cNvPr>
          <p:cNvSpPr>
            <a:spLocks xmlns:a="http://schemas.openxmlformats.org/drawingml/2006/main" noGrp="1"/>
          </p:cNvSpPr>
          <p:nvPr/>
        </p:nvSpPr>
        <p:spPr>
          <a:xfrm xmlns:a="http://schemas.openxmlformats.org/drawingml/2006/main">
            <a:off x="609600" y="1905000"/>
            <a:ext cx="10953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BDD0CE"/>
                </a:solidFill>
                <a:latin typeface="Avenir Next"/>
                <a:ea typeface="Avenir Next"/>
                <a:cs typeface="Avenir Next"/>
              </a:defRPr>
            </a:defPPr>
            <a:lvl1pPr algn="l">
              <a:defRPr sz="1725" b="0">
                <a:solidFill>
                  <a:srgbClr val="BDD0CE"/>
                </a:solidFill>
                <a:latin typeface="Avenir Next"/>
                <a:ea typeface="Avenir Next"/>
                <a:cs typeface="Avenir Next"/>
              </a:defRPr>
            </a:lvl1pPr>
            <a:lvl2pPr algn="l">
              <a:defRPr sz="1725" b="0">
                <a:solidFill>
                  <a:srgbClr val="BDD0CE"/>
                </a:solidFill>
                <a:latin typeface="Avenir Next"/>
                <a:ea typeface="Avenir Next"/>
                <a:cs typeface="Avenir Next"/>
              </a:defRPr>
            </a:lvl2pPr>
            <a:lvl3pPr algn="l">
              <a:defRPr sz="1725" b="0">
                <a:solidFill>
                  <a:srgbClr val="BDD0CE"/>
                </a:solidFill>
                <a:latin typeface="Avenir Next"/>
                <a:ea typeface="Avenir Next"/>
                <a:cs typeface="Avenir Next"/>
              </a:defRPr>
            </a:lvl3pPr>
            <a:lvl4pPr algn="l">
              <a:defRPr sz="1725" b="0">
                <a:solidFill>
                  <a:srgbClr val="BDD0CE"/>
                </a:solidFill>
                <a:latin typeface="Avenir Next"/>
                <a:ea typeface="Avenir Next"/>
                <a:cs typeface="Avenir Next"/>
              </a:defRPr>
            </a:lvl4pPr>
            <a:lvl5pPr algn="l">
              <a:defRPr sz="1725" b="0">
                <a:solidFill>
                  <a:srgbClr val="BDD0CE"/>
                </a:solidFill>
                <a:latin typeface="Avenir Next"/>
                <a:ea typeface="Avenir Next"/>
                <a:cs typeface="Avenir Next"/>
              </a:defRPr>
            </a:lvl5pPr>
            <a:lvl6pPr algn="l">
              <a:defRPr sz="1725" b="0">
                <a:solidFill>
                  <a:srgbClr val="BDD0CE"/>
                </a:solidFill>
                <a:latin typeface="Avenir Next"/>
                <a:ea typeface="Avenir Next"/>
                <a:cs typeface="Avenir Next"/>
              </a:defRPr>
            </a:lvl6pPr>
            <a:lvl7pPr algn="l">
              <a:defRPr sz="1725" b="0">
                <a:solidFill>
                  <a:srgbClr val="BDD0CE"/>
                </a:solidFill>
                <a:latin typeface="Avenir Next"/>
                <a:ea typeface="Avenir Next"/>
                <a:cs typeface="Avenir Next"/>
              </a:defRPr>
            </a:lvl7pPr>
            <a:lvl8pPr algn="l">
              <a:defRPr sz="1725" b="0">
                <a:solidFill>
                  <a:srgbClr val="BDD0CE"/>
                </a:solidFill>
                <a:latin typeface="Avenir Next"/>
                <a:ea typeface="Avenir Next"/>
                <a:cs typeface="Avenir Next"/>
              </a:defRPr>
            </a:lvl8pPr>
            <a:lvl9pPr algn="l">
              <a:defRPr sz="1725" b="0">
                <a:solidFill>
                  <a:srgbClr val="BDD0CE"/>
                </a:solidFill>
                <a:latin typeface="Avenir Next"/>
                <a:ea typeface="Avenir Next"/>
                <a:cs typeface="Avenir Next"/>
              </a:defRPr>
            </a:lvl9pPr>
          </a:lstStyle>
          <a:p xmlns:a="http://schemas.openxmlformats.org/drawingml/2006/main">
            <a:pPr algn="l">
              <a:defRPr sz="1725" b="0">
                <a:solidFill>
                  <a:srgbClr val="BDD0CE"/>
                </a:solidFill>
                <a:latin typeface="Avenir Next"/>
                <a:ea typeface="Avenir Next"/>
                <a:cs typeface="Avenir Next"/>
              </a:defRPr>
            </a:pPr>
            <a:r>
              <a:rPr sz="1725" b="0">
                <a:solidFill>
                  <a:srgbClr val="BDD0CE"/>
                </a:solidFill>
                <a:latin typeface="Avenir Next"/>
                <a:ea typeface="Avenir Next"/>
                <a:cs typeface="Avenir Next"/>
              </a:rPr>
              <a:t>Reuno coordonează programul, vorbitorii, sălile și echipa tehnică.</a:t>
            </a:r>
          </a:p>
        </p:txBody>
      </p:sp>
      <p:sp>
        <p:nvSpPr>
          <p:cNvPr id="5" name="">
            <a:extLst xmlns:a="http://schemas.openxmlformats.org/drawingml/2006/main">
              <a:ext uri="{FF2B5EF4-FFF2-40B4-BE49-F238E27FC236}">
                <a16:creationId xmlns:a16="http://schemas.microsoft.com/office/drawing/2014/main" id="{1D4511AE-4069-4B81-BE6B-761BD3441246}"/>
              </a:ext>
            </a:extLst>
          </p:cNvPr>
          <p:cNvSpPr>
            <a:spLocks xmlns:a="http://schemas.openxmlformats.org/drawingml/2006/main" noGrp="1"/>
          </p:cNvSpPr>
          <p:nvPr/>
        </p:nvSpPr>
        <p:spPr>
          <a:xfrm xmlns:a="http://schemas.openxmlformats.org/drawingml/2006/main">
            <a:off x="11239500" y="6477000"/>
            <a:ext cx="47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125" b="0">
                <a:solidFill>
                  <a:srgbClr val="BDD0CE"/>
                </a:solidFill>
                <a:latin typeface="Avenir Next"/>
                <a:ea typeface="Avenir Next"/>
                <a:cs typeface="Avenir Next"/>
              </a:defRPr>
            </a:defPPr>
            <a:lvl1pPr algn="l">
              <a:defRPr sz="1125" b="0">
                <a:solidFill>
                  <a:srgbClr val="BDD0CE"/>
                </a:solidFill>
                <a:latin typeface="Avenir Next"/>
                <a:ea typeface="Avenir Next"/>
                <a:cs typeface="Avenir Next"/>
              </a:defRPr>
            </a:lvl1pPr>
            <a:lvl2pPr algn="l">
              <a:defRPr sz="1125" b="0">
                <a:solidFill>
                  <a:srgbClr val="BDD0CE"/>
                </a:solidFill>
                <a:latin typeface="Avenir Next"/>
                <a:ea typeface="Avenir Next"/>
                <a:cs typeface="Avenir Next"/>
              </a:defRPr>
            </a:lvl2pPr>
            <a:lvl3pPr algn="l">
              <a:defRPr sz="1125" b="0">
                <a:solidFill>
                  <a:srgbClr val="BDD0CE"/>
                </a:solidFill>
                <a:latin typeface="Avenir Next"/>
                <a:ea typeface="Avenir Next"/>
                <a:cs typeface="Avenir Next"/>
              </a:defRPr>
            </a:lvl3pPr>
            <a:lvl4pPr algn="l">
              <a:defRPr sz="1125" b="0">
                <a:solidFill>
                  <a:srgbClr val="BDD0CE"/>
                </a:solidFill>
                <a:latin typeface="Avenir Next"/>
                <a:ea typeface="Avenir Next"/>
                <a:cs typeface="Avenir Next"/>
              </a:defRPr>
            </a:lvl4pPr>
            <a:lvl5pPr algn="l">
              <a:defRPr sz="1125" b="0">
                <a:solidFill>
                  <a:srgbClr val="BDD0CE"/>
                </a:solidFill>
                <a:latin typeface="Avenir Next"/>
                <a:ea typeface="Avenir Next"/>
                <a:cs typeface="Avenir Next"/>
              </a:defRPr>
            </a:lvl5pPr>
            <a:lvl6pPr algn="l">
              <a:defRPr sz="1125" b="0">
                <a:solidFill>
                  <a:srgbClr val="BDD0CE"/>
                </a:solidFill>
                <a:latin typeface="Avenir Next"/>
                <a:ea typeface="Avenir Next"/>
                <a:cs typeface="Avenir Next"/>
              </a:defRPr>
            </a:lvl6pPr>
            <a:lvl7pPr algn="l">
              <a:defRPr sz="1125" b="0">
                <a:solidFill>
                  <a:srgbClr val="BDD0CE"/>
                </a:solidFill>
                <a:latin typeface="Avenir Next"/>
                <a:ea typeface="Avenir Next"/>
                <a:cs typeface="Avenir Next"/>
              </a:defRPr>
            </a:lvl7pPr>
            <a:lvl8pPr algn="l">
              <a:defRPr sz="1125" b="0">
                <a:solidFill>
                  <a:srgbClr val="BDD0CE"/>
                </a:solidFill>
                <a:latin typeface="Avenir Next"/>
                <a:ea typeface="Avenir Next"/>
                <a:cs typeface="Avenir Next"/>
              </a:defRPr>
            </a:lvl8pPr>
            <a:lvl9pPr algn="l">
              <a:defRPr sz="1125" b="0">
                <a:solidFill>
                  <a:srgbClr val="BDD0CE"/>
                </a:solidFill>
                <a:latin typeface="Avenir Next"/>
                <a:ea typeface="Avenir Next"/>
                <a:cs typeface="Avenir Next"/>
              </a:defRPr>
            </a:lvl9pPr>
          </a:lstStyle>
          <a:p xmlns:a="http://schemas.openxmlformats.org/drawingml/2006/main">
            <a:pPr algn="l">
              <a:defRPr sz="1125" b="0">
                <a:solidFill>
                  <a:srgbClr val="BDD0CE"/>
                </a:solidFill>
                <a:latin typeface="Avenir Next"/>
                <a:ea typeface="Avenir Next"/>
                <a:cs typeface="Avenir Next"/>
              </a:defRPr>
            </a:pPr>
            <a:r>
              <a:rPr sz="1125" b="0">
                <a:solidFill>
                  <a:srgbClr val="BDD0CE"/>
                </a:solidFill>
                <a:latin typeface="Avenir Next"/>
                <a:ea typeface="Avenir Next"/>
                <a:cs typeface="Avenir Next"/>
              </a:rPr>
              <a:t>10</a:t>
            </a:r>
          </a:p>
        </p:txBody>
      </p:sp>
      <p:sp>
        <p:nvSpPr>
          <p:cNvPr id="6" name="">
            <a:extLst xmlns:a="http://schemas.openxmlformats.org/drawingml/2006/main">
              <a:ext uri="{FF2B5EF4-FFF2-40B4-BE49-F238E27FC236}">
                <a16:creationId xmlns:a16="http://schemas.microsoft.com/office/drawing/2014/main" id="{8AD89F61-773D-4FDE-9315-1B888D5A7E79}"/>
              </a:ext>
            </a:extLst>
          </p:cNvPr>
          <p:cNvSpPr>
            <a:spLocks xmlns:a="http://schemas.openxmlformats.org/drawingml/2006/main" noGrp="1"/>
          </p:cNvSpPr>
          <p:nvPr/>
        </p:nvSpPr>
        <p:spPr>
          <a:xfrm xmlns:a="http://schemas.openxmlformats.org/drawingml/2006/main">
            <a:off x="1571625" y="2476500"/>
            <a:ext cx="1143000" cy="1143000"/>
          </a:xfrm>
          <a:prstGeom xmlns:a="http://schemas.openxmlformats.org/drawingml/2006/main" prst="ellipse">
            <a:avLst/>
          </a:prstGeom>
          <a:solidFill xmlns:a="http://schemas.openxmlformats.org/drawingml/2006/main">
            <a:srgbClr val="10292E"/>
          </a:solidFill>
          <a:ln xmlns:a="http://schemas.openxmlformats.org/drawingml/2006/main" w="19050">
            <a:solidFill>
              <a:srgbClr val="42666A"/>
            </a:solidFill>
          </a:ln>
        </p:spPr>
      </p:sp>
      <p:sp>
        <p:nvSpPr>
          <p:cNvPr id="7" name="">
            <a:extLst xmlns:a="http://schemas.openxmlformats.org/drawingml/2006/main">
              <a:ext uri="{FF2B5EF4-FFF2-40B4-BE49-F238E27FC236}">
                <a16:creationId xmlns:a16="http://schemas.microsoft.com/office/drawing/2014/main" id="{33208362-9A2A-4B33-99FE-B3FF1ECC53B6}"/>
              </a:ext>
            </a:extLst>
          </p:cNvPr>
          <p:cNvSpPr>
            <a:spLocks xmlns:a="http://schemas.openxmlformats.org/drawingml/2006/main" noGrp="1"/>
          </p:cNvSpPr>
          <p:nvPr/>
        </p:nvSpPr>
        <p:spPr>
          <a:xfrm xmlns:a="http://schemas.openxmlformats.org/drawingml/2006/main">
            <a:off x="1609725" y="2853690"/>
            <a:ext cx="1066800" cy="43719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275" b="1">
                <a:solidFill>
                  <a:srgbClr val="F2F7F5"/>
                </a:solidFill>
                <a:latin typeface="Avenir Next"/>
                <a:ea typeface="Avenir Next"/>
                <a:cs typeface="Avenir Next"/>
              </a:defRPr>
            </a:defPPr>
            <a:lvl1pPr algn="ctr">
              <a:defRPr sz="1275" b="1">
                <a:solidFill>
                  <a:srgbClr val="F2F7F5"/>
                </a:solidFill>
                <a:latin typeface="Avenir Next"/>
                <a:ea typeface="Avenir Next"/>
                <a:cs typeface="Avenir Next"/>
              </a:defRPr>
            </a:lvl1pPr>
            <a:lvl2pPr algn="ctr">
              <a:defRPr sz="1275" b="1">
                <a:solidFill>
                  <a:srgbClr val="F2F7F5"/>
                </a:solidFill>
                <a:latin typeface="Avenir Next"/>
                <a:ea typeface="Avenir Next"/>
                <a:cs typeface="Avenir Next"/>
              </a:defRPr>
            </a:lvl2pPr>
            <a:lvl3pPr algn="ctr">
              <a:defRPr sz="1275" b="1">
                <a:solidFill>
                  <a:srgbClr val="F2F7F5"/>
                </a:solidFill>
                <a:latin typeface="Avenir Next"/>
                <a:ea typeface="Avenir Next"/>
                <a:cs typeface="Avenir Next"/>
              </a:defRPr>
            </a:lvl3pPr>
            <a:lvl4pPr algn="ctr">
              <a:defRPr sz="1275" b="1">
                <a:solidFill>
                  <a:srgbClr val="F2F7F5"/>
                </a:solidFill>
                <a:latin typeface="Avenir Next"/>
                <a:ea typeface="Avenir Next"/>
                <a:cs typeface="Avenir Next"/>
              </a:defRPr>
            </a:lvl4pPr>
            <a:lvl5pPr algn="ctr">
              <a:defRPr sz="1275" b="1">
                <a:solidFill>
                  <a:srgbClr val="F2F7F5"/>
                </a:solidFill>
                <a:latin typeface="Avenir Next"/>
                <a:ea typeface="Avenir Next"/>
                <a:cs typeface="Avenir Next"/>
              </a:defRPr>
            </a:lvl5pPr>
            <a:lvl6pPr algn="ctr">
              <a:defRPr sz="1275" b="1">
                <a:solidFill>
                  <a:srgbClr val="F2F7F5"/>
                </a:solidFill>
                <a:latin typeface="Avenir Next"/>
                <a:ea typeface="Avenir Next"/>
                <a:cs typeface="Avenir Next"/>
              </a:defRPr>
            </a:lvl6pPr>
            <a:lvl7pPr algn="ctr">
              <a:defRPr sz="1275" b="1">
                <a:solidFill>
                  <a:srgbClr val="F2F7F5"/>
                </a:solidFill>
                <a:latin typeface="Avenir Next"/>
                <a:ea typeface="Avenir Next"/>
                <a:cs typeface="Avenir Next"/>
              </a:defRPr>
            </a:lvl7pPr>
            <a:lvl8pPr algn="ctr">
              <a:defRPr sz="1275" b="1">
                <a:solidFill>
                  <a:srgbClr val="F2F7F5"/>
                </a:solidFill>
                <a:latin typeface="Avenir Next"/>
                <a:ea typeface="Avenir Next"/>
                <a:cs typeface="Avenir Next"/>
              </a:defRPr>
            </a:lvl8pPr>
            <a:lvl9pPr algn="ctr">
              <a:defRPr sz="1275" b="1">
                <a:solidFill>
                  <a:srgbClr val="F2F7F5"/>
                </a:solidFill>
                <a:latin typeface="Avenir Next"/>
                <a:ea typeface="Avenir Next"/>
                <a:cs typeface="Avenir Next"/>
              </a:defRPr>
            </a:lvl9pPr>
          </a:lstStyle>
          <a:p xmlns:a="http://schemas.openxmlformats.org/drawingml/2006/main">
            <a:pPr algn="ctr">
              <a:defRPr sz="1275" b="1">
                <a:solidFill>
                  <a:srgbClr val="F2F7F5"/>
                </a:solidFill>
                <a:latin typeface="Avenir Next"/>
                <a:ea typeface="Avenir Next"/>
                <a:cs typeface="Avenir Next"/>
              </a:defRPr>
            </a:pPr>
            <a:r>
              <a:rPr sz="1275" b="1">
                <a:solidFill>
                  <a:srgbClr val="F2F7F5"/>
                </a:solidFill>
                <a:latin typeface="Avenir Next"/>
                <a:ea typeface="Avenir Next"/>
                <a:cs typeface="Avenir Next"/>
              </a:rPr>
              <a:t>SALĂ /</a:t>
            </a:r>
          </a:p>
          <a:p xmlns:a="http://schemas.openxmlformats.org/drawingml/2006/main">
            <a:pPr algn="ctr">
              <a:defRPr sz="1275" b="1">
                <a:solidFill>
                  <a:srgbClr val="F2F7F5"/>
                </a:solidFill>
                <a:latin typeface="Avenir Next"/>
                <a:ea typeface="Avenir Next"/>
                <a:cs typeface="Avenir Next"/>
              </a:defRPr>
            </a:pPr>
            <a:r>
              <a:rPr sz="1275" b="1">
                <a:solidFill>
                  <a:srgbClr val="F2F7F5"/>
                </a:solidFill>
                <a:latin typeface="Avenir Next"/>
                <a:ea typeface="Avenir Next"/>
                <a:cs typeface="Avenir Next"/>
              </a:rPr>
              <a:t>FORMAT</a:t>
            </a:r>
          </a:p>
        </p:txBody>
      </p:sp>
      <p:sp>
        <p:nvSpPr>
          <p:cNvPr id="8" name="">
            <a:extLst xmlns:a="http://schemas.openxmlformats.org/drawingml/2006/main">
              <a:ext uri="{FF2B5EF4-FFF2-40B4-BE49-F238E27FC236}">
                <a16:creationId xmlns:a16="http://schemas.microsoft.com/office/drawing/2014/main" id="{FEA978B8-88A7-4E84-AFB8-F93F6807E427}"/>
              </a:ext>
            </a:extLst>
          </p:cNvPr>
          <p:cNvSpPr>
            <a:spLocks xmlns:a="http://schemas.openxmlformats.org/drawingml/2006/main" noGrp="1"/>
          </p:cNvSpPr>
          <p:nvPr/>
        </p:nvSpPr>
        <p:spPr>
          <a:xfrm xmlns:a="http://schemas.openxmlformats.org/drawingml/2006/main">
            <a:off x="1571625" y="3857625"/>
            <a:ext cx="1143000" cy="1143000"/>
          </a:xfrm>
          <a:prstGeom xmlns:a="http://schemas.openxmlformats.org/drawingml/2006/main" prst="ellipse">
            <a:avLst/>
          </a:prstGeom>
          <a:solidFill xmlns:a="http://schemas.openxmlformats.org/drawingml/2006/main">
            <a:srgbClr val="10292E"/>
          </a:solidFill>
          <a:ln xmlns:a="http://schemas.openxmlformats.org/drawingml/2006/main" w="19050">
            <a:solidFill>
              <a:srgbClr val="42666A"/>
            </a:solidFill>
          </a:ln>
        </p:spPr>
      </p:sp>
      <p:sp>
        <p:nvSpPr>
          <p:cNvPr id="9" name="">
            <a:extLst xmlns:a="http://schemas.openxmlformats.org/drawingml/2006/main">
              <a:ext uri="{FF2B5EF4-FFF2-40B4-BE49-F238E27FC236}">
                <a16:creationId xmlns:a16="http://schemas.microsoft.com/office/drawing/2014/main" id="{CEE3BF1A-2A3F-4CC0-8C50-8A0CCCE1D7EC}"/>
              </a:ext>
            </a:extLst>
          </p:cNvPr>
          <p:cNvSpPr>
            <a:spLocks xmlns:a="http://schemas.openxmlformats.org/drawingml/2006/main" noGrp="1"/>
          </p:cNvSpPr>
          <p:nvPr/>
        </p:nvSpPr>
        <p:spPr>
          <a:xfrm xmlns:a="http://schemas.openxmlformats.org/drawingml/2006/main">
            <a:off x="1609725" y="4331970"/>
            <a:ext cx="1066800" cy="21859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275" b="1">
                <a:solidFill>
                  <a:srgbClr val="F2F7F5"/>
                </a:solidFill>
                <a:latin typeface="Avenir Next"/>
                <a:ea typeface="Avenir Next"/>
                <a:cs typeface="Avenir Next"/>
              </a:defRPr>
            </a:defPPr>
            <a:lvl1pPr algn="ctr">
              <a:defRPr sz="1275" b="1">
                <a:solidFill>
                  <a:srgbClr val="F2F7F5"/>
                </a:solidFill>
                <a:latin typeface="Avenir Next"/>
                <a:ea typeface="Avenir Next"/>
                <a:cs typeface="Avenir Next"/>
              </a:defRPr>
            </a:lvl1pPr>
            <a:lvl2pPr algn="ctr">
              <a:defRPr sz="1275" b="1">
                <a:solidFill>
                  <a:srgbClr val="F2F7F5"/>
                </a:solidFill>
                <a:latin typeface="Avenir Next"/>
                <a:ea typeface="Avenir Next"/>
                <a:cs typeface="Avenir Next"/>
              </a:defRPr>
            </a:lvl2pPr>
            <a:lvl3pPr algn="ctr">
              <a:defRPr sz="1275" b="1">
                <a:solidFill>
                  <a:srgbClr val="F2F7F5"/>
                </a:solidFill>
                <a:latin typeface="Avenir Next"/>
                <a:ea typeface="Avenir Next"/>
                <a:cs typeface="Avenir Next"/>
              </a:defRPr>
            </a:lvl3pPr>
            <a:lvl4pPr algn="ctr">
              <a:defRPr sz="1275" b="1">
                <a:solidFill>
                  <a:srgbClr val="F2F7F5"/>
                </a:solidFill>
                <a:latin typeface="Avenir Next"/>
                <a:ea typeface="Avenir Next"/>
                <a:cs typeface="Avenir Next"/>
              </a:defRPr>
            </a:lvl4pPr>
            <a:lvl5pPr algn="ctr">
              <a:defRPr sz="1275" b="1">
                <a:solidFill>
                  <a:srgbClr val="F2F7F5"/>
                </a:solidFill>
                <a:latin typeface="Avenir Next"/>
                <a:ea typeface="Avenir Next"/>
                <a:cs typeface="Avenir Next"/>
              </a:defRPr>
            </a:lvl5pPr>
            <a:lvl6pPr algn="ctr">
              <a:defRPr sz="1275" b="1">
                <a:solidFill>
                  <a:srgbClr val="F2F7F5"/>
                </a:solidFill>
                <a:latin typeface="Avenir Next"/>
                <a:ea typeface="Avenir Next"/>
                <a:cs typeface="Avenir Next"/>
              </a:defRPr>
            </a:lvl6pPr>
            <a:lvl7pPr algn="ctr">
              <a:defRPr sz="1275" b="1">
                <a:solidFill>
                  <a:srgbClr val="F2F7F5"/>
                </a:solidFill>
                <a:latin typeface="Avenir Next"/>
                <a:ea typeface="Avenir Next"/>
                <a:cs typeface="Avenir Next"/>
              </a:defRPr>
            </a:lvl7pPr>
            <a:lvl8pPr algn="ctr">
              <a:defRPr sz="1275" b="1">
                <a:solidFill>
                  <a:srgbClr val="F2F7F5"/>
                </a:solidFill>
                <a:latin typeface="Avenir Next"/>
                <a:ea typeface="Avenir Next"/>
                <a:cs typeface="Avenir Next"/>
              </a:defRPr>
            </a:lvl8pPr>
            <a:lvl9pPr algn="ctr">
              <a:defRPr sz="1275" b="1">
                <a:solidFill>
                  <a:srgbClr val="F2F7F5"/>
                </a:solidFill>
                <a:latin typeface="Avenir Next"/>
                <a:ea typeface="Avenir Next"/>
                <a:cs typeface="Avenir Next"/>
              </a:defRPr>
            </a:lvl9pPr>
          </a:lstStyle>
          <a:p xmlns:a="http://schemas.openxmlformats.org/drawingml/2006/main">
            <a:pPr algn="ctr">
              <a:defRPr sz="1275" b="1">
                <a:solidFill>
                  <a:srgbClr val="F2F7F5"/>
                </a:solidFill>
                <a:latin typeface="Avenir Next"/>
                <a:ea typeface="Avenir Next"/>
                <a:cs typeface="Avenir Next"/>
              </a:defRPr>
            </a:pPr>
            <a:r>
              <a:rPr sz="1275" b="1">
                <a:solidFill>
                  <a:srgbClr val="F2F7F5"/>
                </a:solidFill>
                <a:latin typeface="Avenir Next"/>
                <a:ea typeface="Avenir Next"/>
                <a:cs typeface="Avenir Next"/>
              </a:rPr>
              <a:t>VORBITOR</a:t>
            </a:r>
          </a:p>
        </p:txBody>
      </p:sp>
      <p:sp>
        <p:nvSpPr>
          <p:cNvPr id="10" name="">
            <a:extLst xmlns:a="http://schemas.openxmlformats.org/drawingml/2006/main">
              <a:ext uri="{FF2B5EF4-FFF2-40B4-BE49-F238E27FC236}">
                <a16:creationId xmlns:a16="http://schemas.microsoft.com/office/drawing/2014/main" id="{8A9E6D8A-4576-46AA-9ABE-F02C37AF8714}"/>
              </a:ext>
            </a:extLst>
          </p:cNvPr>
          <p:cNvSpPr>
            <a:spLocks xmlns:a="http://schemas.openxmlformats.org/drawingml/2006/main" noGrp="1"/>
          </p:cNvSpPr>
          <p:nvPr/>
        </p:nvSpPr>
        <p:spPr>
          <a:xfrm xmlns:a="http://schemas.openxmlformats.org/drawingml/2006/main">
            <a:off x="5048250" y="3048000"/>
            <a:ext cx="1476375" cy="1476375"/>
          </a:xfrm>
          <a:prstGeom xmlns:a="http://schemas.openxmlformats.org/drawingml/2006/main" prst="ellipse">
            <a:avLst/>
          </a:prstGeom>
          <a:solidFill xmlns:a="http://schemas.openxmlformats.org/drawingml/2006/main">
            <a:srgbClr val="10292E"/>
          </a:solidFill>
          <a:ln xmlns:a="http://schemas.openxmlformats.org/drawingml/2006/main" w="19050">
            <a:solidFill>
              <a:srgbClr val="42666A"/>
            </a:solidFill>
          </a:ln>
        </p:spPr>
      </p:sp>
      <p:sp>
        <p:nvSpPr>
          <p:cNvPr id="11" name="">
            <a:extLst xmlns:a="http://schemas.openxmlformats.org/drawingml/2006/main">
              <a:ext uri="{FF2B5EF4-FFF2-40B4-BE49-F238E27FC236}">
                <a16:creationId xmlns:a16="http://schemas.microsoft.com/office/drawing/2014/main" id="{3AF2061D-76DD-4C4E-AF02-98E23677D224}"/>
              </a:ext>
            </a:extLst>
          </p:cNvPr>
          <p:cNvSpPr>
            <a:spLocks xmlns:a="http://schemas.openxmlformats.org/drawingml/2006/main" noGrp="1"/>
          </p:cNvSpPr>
          <p:nvPr/>
        </p:nvSpPr>
        <p:spPr>
          <a:xfrm xmlns:a="http://schemas.openxmlformats.org/drawingml/2006/main">
            <a:off x="5086350" y="3666173"/>
            <a:ext cx="1400175" cy="2700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575" b="1">
                <a:solidFill>
                  <a:srgbClr val="F2F7F5"/>
                </a:solidFill>
                <a:latin typeface="Avenir Next"/>
                <a:ea typeface="Avenir Next"/>
                <a:cs typeface="Avenir Next"/>
              </a:defRPr>
            </a:defPPr>
            <a:lvl1pPr algn="ctr">
              <a:defRPr sz="1575" b="1">
                <a:solidFill>
                  <a:srgbClr val="F2F7F5"/>
                </a:solidFill>
                <a:latin typeface="Avenir Next"/>
                <a:ea typeface="Avenir Next"/>
                <a:cs typeface="Avenir Next"/>
              </a:defRPr>
            </a:lvl1pPr>
            <a:lvl2pPr algn="ctr">
              <a:defRPr sz="1575" b="1">
                <a:solidFill>
                  <a:srgbClr val="F2F7F5"/>
                </a:solidFill>
                <a:latin typeface="Avenir Next"/>
                <a:ea typeface="Avenir Next"/>
                <a:cs typeface="Avenir Next"/>
              </a:defRPr>
            </a:lvl2pPr>
            <a:lvl3pPr algn="ctr">
              <a:defRPr sz="1575" b="1">
                <a:solidFill>
                  <a:srgbClr val="F2F7F5"/>
                </a:solidFill>
                <a:latin typeface="Avenir Next"/>
                <a:ea typeface="Avenir Next"/>
                <a:cs typeface="Avenir Next"/>
              </a:defRPr>
            </a:lvl3pPr>
            <a:lvl4pPr algn="ctr">
              <a:defRPr sz="1575" b="1">
                <a:solidFill>
                  <a:srgbClr val="F2F7F5"/>
                </a:solidFill>
                <a:latin typeface="Avenir Next"/>
                <a:ea typeface="Avenir Next"/>
                <a:cs typeface="Avenir Next"/>
              </a:defRPr>
            </a:lvl4pPr>
            <a:lvl5pPr algn="ctr">
              <a:defRPr sz="1575" b="1">
                <a:solidFill>
                  <a:srgbClr val="F2F7F5"/>
                </a:solidFill>
                <a:latin typeface="Avenir Next"/>
                <a:ea typeface="Avenir Next"/>
                <a:cs typeface="Avenir Next"/>
              </a:defRPr>
            </a:lvl5pPr>
            <a:lvl6pPr algn="ctr">
              <a:defRPr sz="1575" b="1">
                <a:solidFill>
                  <a:srgbClr val="F2F7F5"/>
                </a:solidFill>
                <a:latin typeface="Avenir Next"/>
                <a:ea typeface="Avenir Next"/>
                <a:cs typeface="Avenir Next"/>
              </a:defRPr>
            </a:lvl6pPr>
            <a:lvl7pPr algn="ctr">
              <a:defRPr sz="1575" b="1">
                <a:solidFill>
                  <a:srgbClr val="F2F7F5"/>
                </a:solidFill>
                <a:latin typeface="Avenir Next"/>
                <a:ea typeface="Avenir Next"/>
                <a:cs typeface="Avenir Next"/>
              </a:defRPr>
            </a:lvl7pPr>
            <a:lvl8pPr algn="ctr">
              <a:defRPr sz="1575" b="1">
                <a:solidFill>
                  <a:srgbClr val="F2F7F5"/>
                </a:solidFill>
                <a:latin typeface="Avenir Next"/>
                <a:ea typeface="Avenir Next"/>
                <a:cs typeface="Avenir Next"/>
              </a:defRPr>
            </a:lvl8pPr>
            <a:lvl9pPr algn="ctr">
              <a:defRPr sz="1575" b="1">
                <a:solidFill>
                  <a:srgbClr val="F2F7F5"/>
                </a:solidFill>
                <a:latin typeface="Avenir Next"/>
                <a:ea typeface="Avenir Next"/>
                <a:cs typeface="Avenir Next"/>
              </a:defRPr>
            </a:lvl9pPr>
          </a:lstStyle>
          <a:p xmlns:a="http://schemas.openxmlformats.org/drawingml/2006/main">
            <a:pPr algn="ctr">
              <a:defRPr sz="1575" b="1">
                <a:solidFill>
                  <a:srgbClr val="F2F7F5"/>
                </a:solidFill>
                <a:latin typeface="Avenir Next"/>
                <a:ea typeface="Avenir Next"/>
                <a:cs typeface="Avenir Next"/>
              </a:defRPr>
            </a:pPr>
            <a:r>
              <a:rPr sz="1575" b="1">
                <a:solidFill>
                  <a:srgbClr val="F2F7F5"/>
                </a:solidFill>
                <a:latin typeface="Avenir Next"/>
                <a:ea typeface="Avenir Next"/>
                <a:cs typeface="Avenir Next"/>
              </a:rPr>
              <a:t>SESIUNE</a:t>
            </a:r>
          </a:p>
        </p:txBody>
      </p:sp>
      <p:sp>
        <p:nvSpPr>
          <p:cNvPr id="12" name="">
            <a:extLst xmlns:a="http://schemas.openxmlformats.org/drawingml/2006/main">
              <a:ext uri="{FF2B5EF4-FFF2-40B4-BE49-F238E27FC236}">
                <a16:creationId xmlns:a16="http://schemas.microsoft.com/office/drawing/2014/main" id="{216807FD-F30B-4B77-B6FB-FBB866208B25}"/>
              </a:ext>
            </a:extLst>
          </p:cNvPr>
          <p:cNvSpPr>
            <a:spLocks xmlns:a="http://schemas.openxmlformats.org/drawingml/2006/main" noGrp="1"/>
          </p:cNvSpPr>
          <p:nvPr/>
        </p:nvSpPr>
        <p:spPr>
          <a:xfrm xmlns:a="http://schemas.openxmlformats.org/drawingml/2006/main">
            <a:off x="8858250" y="3238500"/>
            <a:ext cx="1143000" cy="1143000"/>
          </a:xfrm>
          <a:prstGeom xmlns:a="http://schemas.openxmlformats.org/drawingml/2006/main" prst="ellipse">
            <a:avLst/>
          </a:prstGeom>
          <a:solidFill xmlns:a="http://schemas.openxmlformats.org/drawingml/2006/main">
            <a:srgbClr val="10292E"/>
          </a:solidFill>
          <a:ln xmlns:a="http://schemas.openxmlformats.org/drawingml/2006/main" w="19050">
            <a:solidFill>
              <a:srgbClr val="42666A"/>
            </a:solidFill>
          </a:ln>
        </p:spPr>
      </p:sp>
      <p:sp>
        <p:nvSpPr>
          <p:cNvPr id="13" name="">
            <a:extLst xmlns:a="http://schemas.openxmlformats.org/drawingml/2006/main">
              <a:ext uri="{FF2B5EF4-FFF2-40B4-BE49-F238E27FC236}">
                <a16:creationId xmlns:a16="http://schemas.microsoft.com/office/drawing/2014/main" id="{BD3BA883-9E6A-45AC-9E75-CC8E30DC33D5}"/>
              </a:ext>
            </a:extLst>
          </p:cNvPr>
          <p:cNvSpPr>
            <a:spLocks xmlns:a="http://schemas.openxmlformats.org/drawingml/2006/main" noGrp="1"/>
          </p:cNvSpPr>
          <p:nvPr/>
        </p:nvSpPr>
        <p:spPr>
          <a:xfrm xmlns:a="http://schemas.openxmlformats.org/drawingml/2006/main">
            <a:off x="8896350" y="3712845"/>
            <a:ext cx="1066800" cy="21859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275" b="1">
                <a:solidFill>
                  <a:srgbClr val="F2F7F5"/>
                </a:solidFill>
                <a:latin typeface="Avenir Next"/>
                <a:ea typeface="Avenir Next"/>
                <a:cs typeface="Avenir Next"/>
              </a:defRPr>
            </a:defPPr>
            <a:lvl1pPr algn="ctr">
              <a:defRPr sz="1275" b="1">
                <a:solidFill>
                  <a:srgbClr val="F2F7F5"/>
                </a:solidFill>
                <a:latin typeface="Avenir Next"/>
                <a:ea typeface="Avenir Next"/>
                <a:cs typeface="Avenir Next"/>
              </a:defRPr>
            </a:lvl1pPr>
            <a:lvl2pPr algn="ctr">
              <a:defRPr sz="1275" b="1">
                <a:solidFill>
                  <a:srgbClr val="F2F7F5"/>
                </a:solidFill>
                <a:latin typeface="Avenir Next"/>
                <a:ea typeface="Avenir Next"/>
                <a:cs typeface="Avenir Next"/>
              </a:defRPr>
            </a:lvl2pPr>
            <a:lvl3pPr algn="ctr">
              <a:defRPr sz="1275" b="1">
                <a:solidFill>
                  <a:srgbClr val="F2F7F5"/>
                </a:solidFill>
                <a:latin typeface="Avenir Next"/>
                <a:ea typeface="Avenir Next"/>
                <a:cs typeface="Avenir Next"/>
              </a:defRPr>
            </a:lvl3pPr>
            <a:lvl4pPr algn="ctr">
              <a:defRPr sz="1275" b="1">
                <a:solidFill>
                  <a:srgbClr val="F2F7F5"/>
                </a:solidFill>
                <a:latin typeface="Avenir Next"/>
                <a:ea typeface="Avenir Next"/>
                <a:cs typeface="Avenir Next"/>
              </a:defRPr>
            </a:lvl4pPr>
            <a:lvl5pPr algn="ctr">
              <a:defRPr sz="1275" b="1">
                <a:solidFill>
                  <a:srgbClr val="F2F7F5"/>
                </a:solidFill>
                <a:latin typeface="Avenir Next"/>
                <a:ea typeface="Avenir Next"/>
                <a:cs typeface="Avenir Next"/>
              </a:defRPr>
            </a:lvl5pPr>
            <a:lvl6pPr algn="ctr">
              <a:defRPr sz="1275" b="1">
                <a:solidFill>
                  <a:srgbClr val="F2F7F5"/>
                </a:solidFill>
                <a:latin typeface="Avenir Next"/>
                <a:ea typeface="Avenir Next"/>
                <a:cs typeface="Avenir Next"/>
              </a:defRPr>
            </a:lvl6pPr>
            <a:lvl7pPr algn="ctr">
              <a:defRPr sz="1275" b="1">
                <a:solidFill>
                  <a:srgbClr val="F2F7F5"/>
                </a:solidFill>
                <a:latin typeface="Avenir Next"/>
                <a:ea typeface="Avenir Next"/>
                <a:cs typeface="Avenir Next"/>
              </a:defRPr>
            </a:lvl7pPr>
            <a:lvl8pPr algn="ctr">
              <a:defRPr sz="1275" b="1">
                <a:solidFill>
                  <a:srgbClr val="F2F7F5"/>
                </a:solidFill>
                <a:latin typeface="Avenir Next"/>
                <a:ea typeface="Avenir Next"/>
                <a:cs typeface="Avenir Next"/>
              </a:defRPr>
            </a:lvl8pPr>
            <a:lvl9pPr algn="ctr">
              <a:defRPr sz="1275" b="1">
                <a:solidFill>
                  <a:srgbClr val="F2F7F5"/>
                </a:solidFill>
                <a:latin typeface="Avenir Next"/>
                <a:ea typeface="Avenir Next"/>
                <a:cs typeface="Avenir Next"/>
              </a:defRPr>
            </a:lvl9pPr>
          </a:lstStyle>
          <a:p xmlns:a="http://schemas.openxmlformats.org/drawingml/2006/main">
            <a:pPr algn="ctr">
              <a:defRPr sz="1275" b="1">
                <a:solidFill>
                  <a:srgbClr val="F2F7F5"/>
                </a:solidFill>
                <a:latin typeface="Avenir Next"/>
                <a:ea typeface="Avenir Next"/>
                <a:cs typeface="Avenir Next"/>
              </a:defRPr>
            </a:pPr>
            <a:r>
              <a:rPr sz="1275" b="1">
                <a:solidFill>
                  <a:srgbClr val="F2F7F5"/>
                </a:solidFill>
                <a:latin typeface="Avenir Next"/>
                <a:ea typeface="Avenir Next"/>
                <a:cs typeface="Avenir Next"/>
              </a:rPr>
              <a:t>TEHNICĂ</a:t>
            </a:r>
          </a:p>
        </p:txBody>
      </p:sp>
      <p:cxnSp>
        <p:nvCxnSpPr>
          <p:cNvPr id="17" name="">
            <a:extLst xmlns:a="http://schemas.openxmlformats.org/drawingml/2006/main">
              <a:ext uri="{FF2B5EF4-FFF2-40B4-BE49-F238E27FC236}">
                <a16:creationId xmlns:a16="http://schemas.microsoft.com/office/drawing/2014/main" id="{99C7D9E0-E243-4074-BFB2-3A11E7930489}"/>
              </a:ext>
            </a:extLst>
          </p:cNvPr>
          <p:cNvCxnSpPr/>
          <p:nvPr/>
        </p:nvCxnSpPr>
        <p:spPr>
          <a:xfrm xmlns:a="http://schemas.openxmlformats.org/drawingml/2006/main">
            <a:off x="5781675" y="4524375"/>
            <a:ext cx="0" cy="428625"/>
          </a:xfrm>
          <a:prstGeom xmlns:a="http://schemas.openxmlformats.org/drawingml/2006/main" prst="straightConnector1">
            <a:avLst/>
          </a:prstGeom>
          <a:ln xmlns:a="http://schemas.openxmlformats.org/drawingml/2006/main" w="19050">
            <a:solidFill>
              <a:srgbClr val="72DCEB"/>
            </a:solidFill>
            <a:tailEnd type="arrow" w="sm" len="sm"/>
          </a:ln>
        </p:spPr>
      </p:cxnSp>
      <p:sp>
        <p:nvSpPr>
          <p:cNvPr id="18" name="">
            <a:extLst xmlns:a="http://schemas.openxmlformats.org/drawingml/2006/main">
              <a:ext uri="{FF2B5EF4-FFF2-40B4-BE49-F238E27FC236}">
                <a16:creationId xmlns:a16="http://schemas.microsoft.com/office/drawing/2014/main" id="{42FE969F-B1E2-4703-85D6-BDADD6A58E15}"/>
              </a:ext>
            </a:extLst>
          </p:cNvPr>
          <p:cNvSpPr>
            <a:spLocks xmlns:a="http://schemas.openxmlformats.org/drawingml/2006/main" noGrp="1"/>
          </p:cNvSpPr>
          <p:nvPr/>
        </p:nvSpPr>
        <p:spPr>
          <a:xfrm xmlns:a="http://schemas.openxmlformats.org/drawingml/2006/main">
            <a:off x="4333875" y="5057775"/>
            <a:ext cx="3000375" cy="457200"/>
          </a:xfrm>
          <a:prstGeom xmlns:a="http://schemas.openxmlformats.org/drawingml/2006/main" prst="roundRect">
            <a:avLst>
              <a:gd name="adj" fmla="val 16667"/>
            </a:avLst>
          </a:prstGeom>
          <a:solidFill xmlns:a="http://schemas.openxmlformats.org/drawingml/2006/main">
            <a:srgbClr val="10292E"/>
          </a:solidFill>
          <a:ln xmlns:a="http://schemas.openxmlformats.org/drawingml/2006/main" w="19050">
            <a:solidFill>
              <a:srgbClr val="42666A"/>
            </a:solidFill>
          </a:ln>
        </p:spPr>
      </p:sp>
      <p:sp>
        <p:nvSpPr>
          <p:cNvPr id="19" name="">
            <a:extLst xmlns:a="http://schemas.openxmlformats.org/drawingml/2006/main">
              <a:ext uri="{FF2B5EF4-FFF2-40B4-BE49-F238E27FC236}">
                <a16:creationId xmlns:a16="http://schemas.microsoft.com/office/drawing/2014/main" id="{0E3C0878-05BD-40E0-BFC4-913E82BA6509}"/>
              </a:ext>
            </a:extLst>
          </p:cNvPr>
          <p:cNvSpPr>
            <a:spLocks xmlns:a="http://schemas.openxmlformats.org/drawingml/2006/main" noGrp="1"/>
          </p:cNvSpPr>
          <p:nvPr/>
        </p:nvSpPr>
        <p:spPr>
          <a:xfrm xmlns:a="http://schemas.openxmlformats.org/drawingml/2006/main">
            <a:off x="4524375" y="5181600"/>
            <a:ext cx="2619375"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350" b="1">
                <a:solidFill>
                  <a:srgbClr val="8CEBC5"/>
                </a:solidFill>
                <a:latin typeface="Avenir Next"/>
                <a:ea typeface="Avenir Next"/>
                <a:cs typeface="Avenir Next"/>
              </a:defRPr>
            </a:defPPr>
            <a:lvl1pPr algn="ctr">
              <a:defRPr sz="1350" b="1">
                <a:solidFill>
                  <a:srgbClr val="8CEBC5"/>
                </a:solidFill>
                <a:latin typeface="Avenir Next"/>
                <a:ea typeface="Avenir Next"/>
                <a:cs typeface="Avenir Next"/>
              </a:defRPr>
            </a:lvl1pPr>
            <a:lvl2pPr algn="ctr">
              <a:defRPr sz="1350" b="1">
                <a:solidFill>
                  <a:srgbClr val="8CEBC5"/>
                </a:solidFill>
                <a:latin typeface="Avenir Next"/>
                <a:ea typeface="Avenir Next"/>
                <a:cs typeface="Avenir Next"/>
              </a:defRPr>
            </a:lvl2pPr>
            <a:lvl3pPr algn="ctr">
              <a:defRPr sz="1350" b="1">
                <a:solidFill>
                  <a:srgbClr val="8CEBC5"/>
                </a:solidFill>
                <a:latin typeface="Avenir Next"/>
                <a:ea typeface="Avenir Next"/>
                <a:cs typeface="Avenir Next"/>
              </a:defRPr>
            </a:lvl3pPr>
            <a:lvl4pPr algn="ctr">
              <a:defRPr sz="1350" b="1">
                <a:solidFill>
                  <a:srgbClr val="8CEBC5"/>
                </a:solidFill>
                <a:latin typeface="Avenir Next"/>
                <a:ea typeface="Avenir Next"/>
                <a:cs typeface="Avenir Next"/>
              </a:defRPr>
            </a:lvl4pPr>
            <a:lvl5pPr algn="ctr">
              <a:defRPr sz="1350" b="1">
                <a:solidFill>
                  <a:srgbClr val="8CEBC5"/>
                </a:solidFill>
                <a:latin typeface="Avenir Next"/>
                <a:ea typeface="Avenir Next"/>
                <a:cs typeface="Avenir Next"/>
              </a:defRPr>
            </a:lvl5pPr>
            <a:lvl6pPr algn="ctr">
              <a:defRPr sz="1350" b="1">
                <a:solidFill>
                  <a:srgbClr val="8CEBC5"/>
                </a:solidFill>
                <a:latin typeface="Avenir Next"/>
                <a:ea typeface="Avenir Next"/>
                <a:cs typeface="Avenir Next"/>
              </a:defRPr>
            </a:lvl6pPr>
            <a:lvl7pPr algn="ctr">
              <a:defRPr sz="1350" b="1">
                <a:solidFill>
                  <a:srgbClr val="8CEBC5"/>
                </a:solidFill>
                <a:latin typeface="Avenir Next"/>
                <a:ea typeface="Avenir Next"/>
                <a:cs typeface="Avenir Next"/>
              </a:defRPr>
            </a:lvl7pPr>
            <a:lvl8pPr algn="ctr">
              <a:defRPr sz="1350" b="1">
                <a:solidFill>
                  <a:srgbClr val="8CEBC5"/>
                </a:solidFill>
                <a:latin typeface="Avenir Next"/>
                <a:ea typeface="Avenir Next"/>
                <a:cs typeface="Avenir Next"/>
              </a:defRPr>
            </a:lvl8pPr>
            <a:lvl9pPr algn="ctr">
              <a:defRPr sz="1350" b="1">
                <a:solidFill>
                  <a:srgbClr val="8CEBC5"/>
                </a:solidFill>
                <a:latin typeface="Avenir Next"/>
                <a:ea typeface="Avenir Next"/>
                <a:cs typeface="Avenir Next"/>
              </a:defRPr>
            </a:lvl9pPr>
          </a:lstStyle>
          <a:p xmlns:a="http://schemas.openxmlformats.org/drawingml/2006/main">
            <a:pPr algn="ctr">
              <a:defRPr sz="1350" b="1">
                <a:solidFill>
                  <a:srgbClr val="8CEBC5"/>
                </a:solidFill>
                <a:latin typeface="Avenir Next"/>
                <a:ea typeface="Avenir Next"/>
                <a:cs typeface="Avenir Next"/>
              </a:defRPr>
            </a:pPr>
            <a:r>
              <a:rPr sz="1350" b="1">
                <a:solidFill>
                  <a:srgbClr val="8CEBC5"/>
                </a:solidFill>
                <a:latin typeface="Avenir Next"/>
                <a:ea typeface="Avenir Next"/>
                <a:cs typeface="Avenir Next"/>
              </a:rPr>
              <a:t>PROGRAM ACTUALIZAT</a:t>
            </a:r>
          </a:p>
        </p:txBody>
      </p:sp>
      <p:sp>
        <p:nvSpPr>
          <p:cNvPr id="20" name="">
            <a:extLst xmlns:a="http://schemas.openxmlformats.org/drawingml/2006/main">
              <a:ext uri="{FF2B5EF4-FFF2-40B4-BE49-F238E27FC236}">
                <a16:creationId xmlns:a16="http://schemas.microsoft.com/office/drawing/2014/main" id="{C523531C-BA82-44A5-AEFB-2E975C555431}"/>
              </a:ext>
            </a:extLst>
          </p:cNvPr>
          <p:cNvSpPr>
            <a:spLocks xmlns:a="http://schemas.openxmlformats.org/drawingml/2006/main" noGrp="1"/>
          </p:cNvSpPr>
          <p:nvPr/>
        </p:nvSpPr>
        <p:spPr>
          <a:xfrm xmlns:a="http://schemas.openxmlformats.org/drawingml/2006/main">
            <a:off x="609600" y="5181600"/>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1">
                <a:solidFill>
                  <a:srgbClr val="8CEBC5"/>
                </a:solidFill>
                <a:latin typeface="Avenir Next"/>
                <a:ea typeface="Avenir Next"/>
                <a:cs typeface="Avenir Next"/>
              </a:defRPr>
            </a:defPPr>
            <a:lvl1pPr algn="l">
              <a:defRPr sz="1350" b="1">
                <a:solidFill>
                  <a:srgbClr val="8CEBC5"/>
                </a:solidFill>
                <a:latin typeface="Avenir Next"/>
                <a:ea typeface="Avenir Next"/>
                <a:cs typeface="Avenir Next"/>
              </a:defRPr>
            </a:lvl1pPr>
            <a:lvl2pPr algn="l">
              <a:defRPr sz="1350" b="1">
                <a:solidFill>
                  <a:srgbClr val="8CEBC5"/>
                </a:solidFill>
                <a:latin typeface="Avenir Next"/>
                <a:ea typeface="Avenir Next"/>
                <a:cs typeface="Avenir Next"/>
              </a:defRPr>
            </a:lvl2pPr>
            <a:lvl3pPr algn="l">
              <a:defRPr sz="1350" b="1">
                <a:solidFill>
                  <a:srgbClr val="8CEBC5"/>
                </a:solidFill>
                <a:latin typeface="Avenir Next"/>
                <a:ea typeface="Avenir Next"/>
                <a:cs typeface="Avenir Next"/>
              </a:defRPr>
            </a:lvl3pPr>
            <a:lvl4pPr algn="l">
              <a:defRPr sz="1350" b="1">
                <a:solidFill>
                  <a:srgbClr val="8CEBC5"/>
                </a:solidFill>
                <a:latin typeface="Avenir Next"/>
                <a:ea typeface="Avenir Next"/>
                <a:cs typeface="Avenir Next"/>
              </a:defRPr>
            </a:lvl4pPr>
            <a:lvl5pPr algn="l">
              <a:defRPr sz="1350" b="1">
                <a:solidFill>
                  <a:srgbClr val="8CEBC5"/>
                </a:solidFill>
                <a:latin typeface="Avenir Next"/>
                <a:ea typeface="Avenir Next"/>
                <a:cs typeface="Avenir Next"/>
              </a:defRPr>
            </a:lvl5pPr>
            <a:lvl6pPr algn="l">
              <a:defRPr sz="1350" b="1">
                <a:solidFill>
                  <a:srgbClr val="8CEBC5"/>
                </a:solidFill>
                <a:latin typeface="Avenir Next"/>
                <a:ea typeface="Avenir Next"/>
                <a:cs typeface="Avenir Next"/>
              </a:defRPr>
            </a:lvl6pPr>
            <a:lvl7pPr algn="l">
              <a:defRPr sz="1350" b="1">
                <a:solidFill>
                  <a:srgbClr val="8CEBC5"/>
                </a:solidFill>
                <a:latin typeface="Avenir Next"/>
                <a:ea typeface="Avenir Next"/>
                <a:cs typeface="Avenir Next"/>
              </a:defRPr>
            </a:lvl7pPr>
            <a:lvl8pPr algn="l">
              <a:defRPr sz="1350" b="1">
                <a:solidFill>
                  <a:srgbClr val="8CEBC5"/>
                </a:solidFill>
                <a:latin typeface="Avenir Next"/>
                <a:ea typeface="Avenir Next"/>
                <a:cs typeface="Avenir Next"/>
              </a:defRPr>
            </a:lvl8pPr>
            <a:lvl9pPr algn="l">
              <a:defRPr sz="1350" b="1">
                <a:solidFill>
                  <a:srgbClr val="8CEBC5"/>
                </a:solidFill>
                <a:latin typeface="Avenir Next"/>
                <a:ea typeface="Avenir Next"/>
                <a:cs typeface="Avenir Next"/>
              </a:defRPr>
            </a:lvl9pPr>
          </a:lstStyle>
          <a:p xmlns:a="http://schemas.openxmlformats.org/drawingml/2006/main">
            <a:pPr algn="l">
              <a:defRPr sz="1350" b="1">
                <a:solidFill>
                  <a:srgbClr val="8CEBC5"/>
                </a:solidFill>
                <a:latin typeface="Avenir Next"/>
                <a:ea typeface="Avenir Next"/>
                <a:cs typeface="Avenir Next"/>
              </a:defRPr>
            </a:pPr>
            <a:r>
              <a:rPr sz="1350" b="1">
                <a:solidFill>
                  <a:srgbClr val="8CEBC5"/>
                </a:solidFill>
                <a:latin typeface="Avenir Next"/>
                <a:ea typeface="Avenir Next"/>
                <a:cs typeface="Avenir Next"/>
              </a:rPr>
              <a:t>ÎNSCRIERI</a:t>
            </a:r>
          </a:p>
        </p:txBody>
      </p:sp>
      <p:cxnSp>
        <p:nvCxnSpPr>
          <p:cNvPr id="21" name="">
            <a:extLst xmlns:a="http://schemas.openxmlformats.org/drawingml/2006/main">
              <a:ext uri="{FF2B5EF4-FFF2-40B4-BE49-F238E27FC236}">
                <a16:creationId xmlns:a16="http://schemas.microsoft.com/office/drawing/2014/main" id="{C4F235E3-AFFF-4BFF-BFA3-4D4BAA5551A3}"/>
              </a:ext>
            </a:extLst>
          </p:cNvPr>
          <p:cNvCxnSpPr/>
          <p:nvPr/>
        </p:nvCxnSpPr>
        <p:spPr>
          <a:xfrm xmlns:a="http://schemas.openxmlformats.org/drawingml/2006/main">
            <a:off x="2381250" y="5267325"/>
            <a:ext cx="1762125" cy="0"/>
          </a:xfrm>
          <a:prstGeom xmlns:a="http://schemas.openxmlformats.org/drawingml/2006/main" prst="straightConnector1">
            <a:avLst/>
          </a:prstGeom>
          <a:ln xmlns:a="http://schemas.openxmlformats.org/drawingml/2006/main" w="19050">
            <a:solidFill>
              <a:srgbClr val="72DCEB"/>
            </a:solidFill>
            <a:tailEnd type="arrow" w="sm" len="sm"/>
          </a:ln>
        </p:spPr>
      </p:cxnSp>
      <p:sp>
        <p:nvSpPr>
          <p:cNvPr id="22" name="">
            <a:extLst xmlns:a="http://schemas.openxmlformats.org/drawingml/2006/main">
              <a:ext uri="{FF2B5EF4-FFF2-40B4-BE49-F238E27FC236}">
                <a16:creationId xmlns:a16="http://schemas.microsoft.com/office/drawing/2014/main" id="{394F74EE-3869-4B52-8648-113B7193F4DA}"/>
              </a:ext>
            </a:extLst>
          </p:cNvPr>
          <p:cNvSpPr>
            <a:spLocks xmlns:a="http://schemas.openxmlformats.org/drawingml/2006/main" noGrp="1"/>
          </p:cNvSpPr>
          <p:nvPr/>
        </p:nvSpPr>
        <p:spPr>
          <a:xfrm xmlns:a="http://schemas.openxmlformats.org/drawingml/2006/main">
            <a:off x="9525000" y="5181600"/>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1">
                <a:solidFill>
                  <a:srgbClr val="8CEBC5"/>
                </a:solidFill>
                <a:latin typeface="Avenir Next"/>
                <a:ea typeface="Avenir Next"/>
                <a:cs typeface="Avenir Next"/>
              </a:defRPr>
            </a:defPPr>
            <a:lvl1pPr algn="l">
              <a:defRPr sz="1350" b="1">
                <a:solidFill>
                  <a:srgbClr val="8CEBC5"/>
                </a:solidFill>
                <a:latin typeface="Avenir Next"/>
                <a:ea typeface="Avenir Next"/>
                <a:cs typeface="Avenir Next"/>
              </a:defRPr>
            </a:lvl1pPr>
            <a:lvl2pPr algn="l">
              <a:defRPr sz="1350" b="1">
                <a:solidFill>
                  <a:srgbClr val="8CEBC5"/>
                </a:solidFill>
                <a:latin typeface="Avenir Next"/>
                <a:ea typeface="Avenir Next"/>
                <a:cs typeface="Avenir Next"/>
              </a:defRPr>
            </a:lvl2pPr>
            <a:lvl3pPr algn="l">
              <a:defRPr sz="1350" b="1">
                <a:solidFill>
                  <a:srgbClr val="8CEBC5"/>
                </a:solidFill>
                <a:latin typeface="Avenir Next"/>
                <a:ea typeface="Avenir Next"/>
                <a:cs typeface="Avenir Next"/>
              </a:defRPr>
            </a:lvl3pPr>
            <a:lvl4pPr algn="l">
              <a:defRPr sz="1350" b="1">
                <a:solidFill>
                  <a:srgbClr val="8CEBC5"/>
                </a:solidFill>
                <a:latin typeface="Avenir Next"/>
                <a:ea typeface="Avenir Next"/>
                <a:cs typeface="Avenir Next"/>
              </a:defRPr>
            </a:lvl4pPr>
            <a:lvl5pPr algn="l">
              <a:defRPr sz="1350" b="1">
                <a:solidFill>
                  <a:srgbClr val="8CEBC5"/>
                </a:solidFill>
                <a:latin typeface="Avenir Next"/>
                <a:ea typeface="Avenir Next"/>
                <a:cs typeface="Avenir Next"/>
              </a:defRPr>
            </a:lvl5pPr>
            <a:lvl6pPr algn="l">
              <a:defRPr sz="1350" b="1">
                <a:solidFill>
                  <a:srgbClr val="8CEBC5"/>
                </a:solidFill>
                <a:latin typeface="Avenir Next"/>
                <a:ea typeface="Avenir Next"/>
                <a:cs typeface="Avenir Next"/>
              </a:defRPr>
            </a:lvl6pPr>
            <a:lvl7pPr algn="l">
              <a:defRPr sz="1350" b="1">
                <a:solidFill>
                  <a:srgbClr val="8CEBC5"/>
                </a:solidFill>
                <a:latin typeface="Avenir Next"/>
                <a:ea typeface="Avenir Next"/>
                <a:cs typeface="Avenir Next"/>
              </a:defRPr>
            </a:lvl7pPr>
            <a:lvl8pPr algn="l">
              <a:defRPr sz="1350" b="1">
                <a:solidFill>
                  <a:srgbClr val="8CEBC5"/>
                </a:solidFill>
                <a:latin typeface="Avenir Next"/>
                <a:ea typeface="Avenir Next"/>
                <a:cs typeface="Avenir Next"/>
              </a:defRPr>
            </a:lvl8pPr>
            <a:lvl9pPr algn="l">
              <a:defRPr sz="1350" b="1">
                <a:solidFill>
                  <a:srgbClr val="8CEBC5"/>
                </a:solidFill>
                <a:latin typeface="Avenir Next"/>
                <a:ea typeface="Avenir Next"/>
                <a:cs typeface="Avenir Next"/>
              </a:defRPr>
            </a:lvl9pPr>
          </a:lstStyle>
          <a:p xmlns:a="http://schemas.openxmlformats.org/drawingml/2006/main">
            <a:pPr algn="l">
              <a:defRPr sz="1350" b="1">
                <a:solidFill>
                  <a:srgbClr val="8CEBC5"/>
                </a:solidFill>
                <a:latin typeface="Avenir Next"/>
                <a:ea typeface="Avenir Next"/>
                <a:cs typeface="Avenir Next"/>
              </a:defRPr>
            </a:pPr>
            <a:r>
              <a:rPr sz="1350" b="1">
                <a:solidFill>
                  <a:srgbClr val="8CEBC5"/>
                </a:solidFill>
                <a:latin typeface="Avenir Next"/>
                <a:ea typeface="Avenir Next"/>
                <a:cs typeface="Avenir Next"/>
              </a:rPr>
              <a:t>CATERING</a:t>
            </a:r>
          </a:p>
        </p:txBody>
      </p:sp>
      <p:cxnSp>
        <p:nvCxnSpPr>
          <p:cNvPr id="23" name="">
            <a:extLst xmlns:a="http://schemas.openxmlformats.org/drawingml/2006/main">
              <a:ext uri="{FF2B5EF4-FFF2-40B4-BE49-F238E27FC236}">
                <a16:creationId xmlns:a16="http://schemas.microsoft.com/office/drawing/2014/main" id="{32009B2D-6A85-47CA-AF3B-63116A73DE74}"/>
              </a:ext>
            </a:extLst>
          </p:cNvPr>
          <p:cNvCxnSpPr/>
          <p:nvPr/>
        </p:nvCxnSpPr>
        <p:spPr>
          <a:xfrm xmlns:a="http://schemas.openxmlformats.org/drawingml/2006/main">
            <a:off x="7524750" y="5267325"/>
            <a:ext cx="1762125" cy="0"/>
          </a:xfrm>
          <a:prstGeom xmlns:a="http://schemas.openxmlformats.org/drawingml/2006/main" prst="straightConnector1">
            <a:avLst/>
          </a:prstGeom>
          <a:ln xmlns:a="http://schemas.openxmlformats.org/drawingml/2006/main" w="19050">
            <a:solidFill>
              <a:srgbClr val="72DCEB"/>
            </a:solidFill>
            <a:headEnd type="arrow" w="sm" len="sm"/>
          </a:ln>
        </p:spPr>
      </p:cxnSp>
      <p:sp>
        <p:nvSpPr>
          <p:cNvPr id="24" name="">
            <a:extLst xmlns:a="http://schemas.openxmlformats.org/drawingml/2006/main">
              <a:ext uri="{FF2B5EF4-FFF2-40B4-BE49-F238E27FC236}">
                <a16:creationId xmlns:a16="http://schemas.microsoft.com/office/drawing/2014/main" id="{5F997FF2-5EB8-42A0-88A8-DEB1DD0BDB63}"/>
              </a:ext>
            </a:extLst>
          </p:cNvPr>
          <p:cNvSpPr>
            <a:spLocks xmlns:a="http://schemas.openxmlformats.org/drawingml/2006/main" noGrp="1"/>
          </p:cNvSpPr>
          <p:nvPr/>
        </p:nvSpPr>
        <p:spPr>
          <a:xfrm xmlns:a="http://schemas.openxmlformats.org/drawingml/2006/main">
            <a:off x="609600" y="5800725"/>
            <a:ext cx="10477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1">
                <a:solidFill>
                  <a:srgbClr val="F2F7F5"/>
                </a:solidFill>
                <a:latin typeface="Avenir Next"/>
                <a:ea typeface="Avenir Next"/>
                <a:cs typeface="Avenir Next"/>
              </a:defRPr>
            </a:defPPr>
            <a:lvl1pPr algn="l">
              <a:defRPr sz="1650" b="1">
                <a:solidFill>
                  <a:srgbClr val="F2F7F5"/>
                </a:solidFill>
                <a:latin typeface="Avenir Next"/>
                <a:ea typeface="Avenir Next"/>
                <a:cs typeface="Avenir Next"/>
              </a:defRPr>
            </a:lvl1pPr>
            <a:lvl2pPr algn="l">
              <a:defRPr sz="1650" b="1">
                <a:solidFill>
                  <a:srgbClr val="F2F7F5"/>
                </a:solidFill>
                <a:latin typeface="Avenir Next"/>
                <a:ea typeface="Avenir Next"/>
                <a:cs typeface="Avenir Next"/>
              </a:defRPr>
            </a:lvl2pPr>
            <a:lvl3pPr algn="l">
              <a:defRPr sz="1650" b="1">
                <a:solidFill>
                  <a:srgbClr val="F2F7F5"/>
                </a:solidFill>
                <a:latin typeface="Avenir Next"/>
                <a:ea typeface="Avenir Next"/>
                <a:cs typeface="Avenir Next"/>
              </a:defRPr>
            </a:lvl3pPr>
            <a:lvl4pPr algn="l">
              <a:defRPr sz="1650" b="1">
                <a:solidFill>
                  <a:srgbClr val="F2F7F5"/>
                </a:solidFill>
                <a:latin typeface="Avenir Next"/>
                <a:ea typeface="Avenir Next"/>
                <a:cs typeface="Avenir Next"/>
              </a:defRPr>
            </a:lvl4pPr>
            <a:lvl5pPr algn="l">
              <a:defRPr sz="1650" b="1">
                <a:solidFill>
                  <a:srgbClr val="F2F7F5"/>
                </a:solidFill>
                <a:latin typeface="Avenir Next"/>
                <a:ea typeface="Avenir Next"/>
                <a:cs typeface="Avenir Next"/>
              </a:defRPr>
            </a:lvl5pPr>
            <a:lvl6pPr algn="l">
              <a:defRPr sz="1650" b="1">
                <a:solidFill>
                  <a:srgbClr val="F2F7F5"/>
                </a:solidFill>
                <a:latin typeface="Avenir Next"/>
                <a:ea typeface="Avenir Next"/>
                <a:cs typeface="Avenir Next"/>
              </a:defRPr>
            </a:lvl6pPr>
            <a:lvl7pPr algn="l">
              <a:defRPr sz="1650" b="1">
                <a:solidFill>
                  <a:srgbClr val="F2F7F5"/>
                </a:solidFill>
                <a:latin typeface="Avenir Next"/>
                <a:ea typeface="Avenir Next"/>
                <a:cs typeface="Avenir Next"/>
              </a:defRPr>
            </a:lvl7pPr>
            <a:lvl8pPr algn="l">
              <a:defRPr sz="1650" b="1">
                <a:solidFill>
                  <a:srgbClr val="F2F7F5"/>
                </a:solidFill>
                <a:latin typeface="Avenir Next"/>
                <a:ea typeface="Avenir Next"/>
                <a:cs typeface="Avenir Next"/>
              </a:defRPr>
            </a:lvl8pPr>
            <a:lvl9pPr algn="l">
              <a:defRPr sz="1650" b="1">
                <a:solidFill>
                  <a:srgbClr val="F2F7F5"/>
                </a:solidFill>
                <a:latin typeface="Avenir Next"/>
                <a:ea typeface="Avenir Next"/>
                <a:cs typeface="Avenir Next"/>
              </a:defRPr>
            </a:lvl9pPr>
          </a:lstStyle>
          <a:p xmlns:a="http://schemas.openxmlformats.org/drawingml/2006/main">
            <a:pPr algn="l">
              <a:defRPr sz="1650" b="1">
                <a:solidFill>
                  <a:srgbClr val="F2F7F5"/>
                </a:solidFill>
                <a:latin typeface="Avenir Next"/>
                <a:ea typeface="Avenir Next"/>
                <a:cs typeface="Avenir Next"/>
              </a:defRPr>
            </a:pPr>
            <a:r>
              <a:rPr sz="1650" b="1">
                <a:solidFill>
                  <a:srgbClr val="F2F7F5"/>
                </a:solidFill>
                <a:latin typeface="Avenir Next"/>
                <a:ea typeface="Avenir Next"/>
                <a:cs typeface="Avenir Next"/>
              </a:rPr>
              <a:t>Compania aprobă → vorbitorul, locația și echipa tehnică confirmă → participanții primesc programul.</a:t>
            </a:r>
          </a:p>
        </p:txBody>
      </p:sp>
      <p:sp>
        <p:nvSpPr>
          <p:cNvPr id="25" name="">
            <a:extLst xmlns:a="http://schemas.openxmlformats.org/drawingml/2006/main">
              <a:ext uri="{FF2B5EF4-FFF2-40B4-BE49-F238E27FC236}">
                <a16:creationId xmlns:a16="http://schemas.microsoft.com/office/drawing/2014/main" id="{4080E330-4830-4D13-8DD0-37F65B263892}"/>
              </a:ext>
            </a:extLst>
          </p:cNvPr>
          <p:cNvSpPr>
            <a:spLocks xmlns:a="http://schemas.openxmlformats.org/drawingml/2006/main" noGrp="1"/>
          </p:cNvSpPr>
          <p:nvPr/>
        </p:nvSpPr>
        <p:spPr>
          <a:xfrm xmlns:a="http://schemas.openxmlformats.org/drawingml/2006/main">
            <a:off x="609600" y="6438900"/>
            <a:ext cx="7620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125" b="0">
                <a:solidFill>
                  <a:srgbClr val="BDD0CE"/>
                </a:solidFill>
                <a:latin typeface="Avenir Next"/>
                <a:ea typeface="Avenir Next"/>
                <a:cs typeface="Avenir Next"/>
              </a:defRPr>
            </a:defPPr>
            <a:lvl1pPr algn="l">
              <a:defRPr sz="1125" b="0">
                <a:solidFill>
                  <a:srgbClr val="BDD0CE"/>
                </a:solidFill>
                <a:latin typeface="Avenir Next"/>
                <a:ea typeface="Avenir Next"/>
                <a:cs typeface="Avenir Next"/>
              </a:defRPr>
            </a:lvl1pPr>
            <a:lvl2pPr algn="l">
              <a:defRPr sz="1125" b="0">
                <a:solidFill>
                  <a:srgbClr val="BDD0CE"/>
                </a:solidFill>
                <a:latin typeface="Avenir Next"/>
                <a:ea typeface="Avenir Next"/>
                <a:cs typeface="Avenir Next"/>
              </a:defRPr>
            </a:lvl2pPr>
            <a:lvl3pPr algn="l">
              <a:defRPr sz="1125" b="0">
                <a:solidFill>
                  <a:srgbClr val="BDD0CE"/>
                </a:solidFill>
                <a:latin typeface="Avenir Next"/>
                <a:ea typeface="Avenir Next"/>
                <a:cs typeface="Avenir Next"/>
              </a:defRPr>
            </a:lvl3pPr>
            <a:lvl4pPr algn="l">
              <a:defRPr sz="1125" b="0">
                <a:solidFill>
                  <a:srgbClr val="BDD0CE"/>
                </a:solidFill>
                <a:latin typeface="Avenir Next"/>
                <a:ea typeface="Avenir Next"/>
                <a:cs typeface="Avenir Next"/>
              </a:defRPr>
            </a:lvl4pPr>
            <a:lvl5pPr algn="l">
              <a:defRPr sz="1125" b="0">
                <a:solidFill>
                  <a:srgbClr val="BDD0CE"/>
                </a:solidFill>
                <a:latin typeface="Avenir Next"/>
                <a:ea typeface="Avenir Next"/>
                <a:cs typeface="Avenir Next"/>
              </a:defRPr>
            </a:lvl5pPr>
            <a:lvl6pPr algn="l">
              <a:defRPr sz="1125" b="0">
                <a:solidFill>
                  <a:srgbClr val="BDD0CE"/>
                </a:solidFill>
                <a:latin typeface="Avenir Next"/>
                <a:ea typeface="Avenir Next"/>
                <a:cs typeface="Avenir Next"/>
              </a:defRPr>
            </a:lvl6pPr>
            <a:lvl7pPr algn="l">
              <a:defRPr sz="1125" b="0">
                <a:solidFill>
                  <a:srgbClr val="BDD0CE"/>
                </a:solidFill>
                <a:latin typeface="Avenir Next"/>
                <a:ea typeface="Avenir Next"/>
                <a:cs typeface="Avenir Next"/>
              </a:defRPr>
            </a:lvl7pPr>
            <a:lvl8pPr algn="l">
              <a:defRPr sz="1125" b="0">
                <a:solidFill>
                  <a:srgbClr val="BDD0CE"/>
                </a:solidFill>
                <a:latin typeface="Avenir Next"/>
                <a:ea typeface="Avenir Next"/>
                <a:cs typeface="Avenir Next"/>
              </a:defRPr>
            </a:lvl8pPr>
            <a:lvl9pPr algn="l">
              <a:defRPr sz="1125" b="0">
                <a:solidFill>
                  <a:srgbClr val="BDD0CE"/>
                </a:solidFill>
                <a:latin typeface="Avenir Next"/>
                <a:ea typeface="Avenir Next"/>
                <a:cs typeface="Avenir Next"/>
              </a:defRPr>
            </a:lvl9pPr>
          </a:lstStyle>
          <a:p xmlns:a="http://schemas.openxmlformats.org/drawingml/2006/main">
            <a:pPr algn="l">
              <a:defRPr sz="1125" b="0">
                <a:solidFill>
                  <a:srgbClr val="BDD0CE"/>
                </a:solidFill>
                <a:latin typeface="Avenir Next"/>
                <a:ea typeface="Avenir Next"/>
                <a:cs typeface="Avenir Next"/>
              </a:defRPr>
            </a:pPr>
            <a:r>
              <a:rPr sz="1125" b="0">
                <a:solidFill>
                  <a:srgbClr val="BDD0CE"/>
                </a:solidFill>
                <a:latin typeface="Avenir Next"/>
                <a:ea typeface="Avenir Next"/>
                <a:cs typeface="Avenir Next"/>
              </a:rPr>
              <a:t>Vezi programul și dependențele: </a:t>
            </a:r>
            <a:r>
              <a:rPr sz="1125" b="0">
                <a:solidFill>
                  <a:srgbClr val="BDD0CE"/>
                </a:solidFill>
                <a:latin typeface="Avenir Next"/>
                <a:ea typeface="Avenir Next"/>
                <a:cs typeface="Avenir Next"/>
                <a:hlinkClick xmlns:ns0="http://schemas.openxmlformats.org/officeDocument/2006/relationships" ns0:id="rId1000" action="ppaction://hlinksldjump"/>
              </a:rPr>
              <a:t>A22</a:t>
            </a:r>
          </a:p>
        </p:txBody>
      </p:sp>
      <p:sp xmlns:a="http://schemas.openxmlformats.org/drawingml/2006/main">
        <p:nvSpPr>
          <p:cNvPr id="27" name="Reuno wordmark"/>
          <p:cNvSpPr txBox="1"/>
          <p:nvPr/>
        </p:nvSpPr>
        <p:spPr>
          <a:xfrm>
            <a:off x="10367963" y="342900"/>
            <a:ext cx="1000125" cy="285750"/>
          </a:xfrm>
          <a:prstGeom prst="rect">
            <a:avLst/>
          </a:prstGeom>
          <a:noFill/>
          <a:ln>
            <a:noFill/>
          </a:ln>
        </p:spPr>
        <p:txBody>
          <a:bodyPr wrap="none" lIns="0" tIns="0" rIns="0" bIns="0" anchor="ctr"/>
          <a:lstStyle/>
          <a:p>
            <a:pPr algn="l"/>
            <a:r>
              <a:rPr lang="ro-RO" sz="1500" b="1">
                <a:solidFill>
                  <a:srgbClr val="F3F8F6"/>
                </a:solidFill>
                <a:latin typeface="Avenir Next"/>
              </a:rPr>
              <a:t>Reuno</a:t>
            </a:r>
            <a:endParaRPr lang="ro-RO"/>
          </a:p>
        </p:txBody>
      </p:sp>
    </p:spTree>
    <p:extLst>
      <p:ext uri="{BB962C8B-B14F-4D97-AF65-F5344CB8AC3E}">
        <p14:creationId xmlns:p14="http://schemas.microsoft.com/office/powerpoint/2010/main" val="548835667"/>
      </p:ext>
    </p:extLst>
  </p:cSld>
</p:sld>
</file>

<file path=ppt/slides/slide11.xml><?xml version="1.0" encoding="utf-8"?>
<p:sld xmlns:p="http://schemas.openxmlformats.org/presentationml/2006/main">
  <p:cSld>
    <p:bg>
      <p:bgPr>
        <a:solidFill xmlns:a="http://schemas.openxmlformats.org/drawingml/2006/main">
          <a:srgbClr val="07181C"/>
        </a:solidFill>
      </p:bgPr>
    </p:bg>
    <p:spTree>
      <p:nvGrpSpPr>
        <p:cNvPr id="1" name=""/>
        <p:cNvGrpSpPr/>
        <p:nvPr/>
      </p:nvGrpSpPr>
      <p:grpSpPr>
        <a:xfrm xmlns:a="http://schemas.openxmlformats.org/drawingml/2006/main"/>
      </p:grpSpPr>
      <p:pic>
        <p:nvPicPr>
          <p:cNvPr id="20" name="">
            <a:extLst xmlns:a="http://schemas.openxmlformats.org/drawingml/2006/main">
              <a:ext uri="{FF2B5EF4-FFF2-40B4-BE49-F238E27FC236}">
                <a16:creationId xmlns:a16="http://schemas.microsoft.com/office/drawing/2014/main" id="{7A69B8BB-529E-479F-BCFE-E5CBEFC2AC7A}"/>
              </a:ext>
            </a:extLst>
          </p:cNvPr>
          <p:cNvPicPr>
            <a:picLocks xmlns:a="http://schemas.openxmlformats.org/drawingml/2006/main" noChangeAspect="1"/>
          </p:cNvPicPr>
          <p:nvPr/>
        </p:nvPicPr>
        <p:blipFill>
          <a:blip xmlns:r="http://schemas.openxmlformats.org/officeDocument/2006/relationships" xmlns:a="http://schemas.openxmlformats.org/drawingml/2006/main" r:embed="Ra3e72c7000f14b5c"/>
          <ns0:srcRect xmlns:ns0="http://schemas.openxmlformats.org/drawingml/2006/main" r="71000"/>
          <a:stretch xmlns:a="http://schemas.openxmlformats.org/drawingml/2006/main"/>
        </p:blipFill>
        <p:spPr>
          <a:xfrm xmlns:a="http://schemas.openxmlformats.org/drawingml/2006/main">
            <a:off x="9953625" y="238125"/>
            <a:ext cx="414338" cy="47625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C2D0A5B-3518-4D97-BC71-744C5249C0BA}"/>
              </a:ext>
            </a:extLst>
          </p:cNvPr>
          <p:cNvSpPr>
            <a:spLocks xmlns:a="http://schemas.openxmlformats.org/drawingml/2006/main" noGrp="1"/>
          </p:cNvSpPr>
          <p:nvPr/>
        </p:nvSpPr>
        <p:spPr>
          <a:xfrm xmlns:a="http://schemas.openxmlformats.org/drawingml/2006/main">
            <a:off x="609600" y="371475"/>
            <a:ext cx="809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1">
                <a:solidFill>
                  <a:srgbClr val="8CEBC5"/>
                </a:solidFill>
                <a:latin typeface="Avenir Next"/>
                <a:ea typeface="Avenir Next"/>
                <a:cs typeface="Avenir Next"/>
              </a:defRPr>
            </a:defPPr>
            <a:lvl1pPr algn="l">
              <a:defRPr sz="1350" b="1">
                <a:solidFill>
                  <a:srgbClr val="8CEBC5"/>
                </a:solidFill>
                <a:latin typeface="Avenir Next"/>
                <a:ea typeface="Avenir Next"/>
                <a:cs typeface="Avenir Next"/>
              </a:defRPr>
            </a:lvl1pPr>
            <a:lvl2pPr algn="l">
              <a:defRPr sz="1350" b="1">
                <a:solidFill>
                  <a:srgbClr val="8CEBC5"/>
                </a:solidFill>
                <a:latin typeface="Avenir Next"/>
                <a:ea typeface="Avenir Next"/>
                <a:cs typeface="Avenir Next"/>
              </a:defRPr>
            </a:lvl2pPr>
            <a:lvl3pPr algn="l">
              <a:defRPr sz="1350" b="1">
                <a:solidFill>
                  <a:srgbClr val="8CEBC5"/>
                </a:solidFill>
                <a:latin typeface="Avenir Next"/>
                <a:ea typeface="Avenir Next"/>
                <a:cs typeface="Avenir Next"/>
              </a:defRPr>
            </a:lvl3pPr>
            <a:lvl4pPr algn="l">
              <a:defRPr sz="1350" b="1">
                <a:solidFill>
                  <a:srgbClr val="8CEBC5"/>
                </a:solidFill>
                <a:latin typeface="Avenir Next"/>
                <a:ea typeface="Avenir Next"/>
                <a:cs typeface="Avenir Next"/>
              </a:defRPr>
            </a:lvl4pPr>
            <a:lvl5pPr algn="l">
              <a:defRPr sz="1350" b="1">
                <a:solidFill>
                  <a:srgbClr val="8CEBC5"/>
                </a:solidFill>
                <a:latin typeface="Avenir Next"/>
                <a:ea typeface="Avenir Next"/>
                <a:cs typeface="Avenir Next"/>
              </a:defRPr>
            </a:lvl5pPr>
            <a:lvl6pPr algn="l">
              <a:defRPr sz="1350" b="1">
                <a:solidFill>
                  <a:srgbClr val="8CEBC5"/>
                </a:solidFill>
                <a:latin typeface="Avenir Next"/>
                <a:ea typeface="Avenir Next"/>
                <a:cs typeface="Avenir Next"/>
              </a:defRPr>
            </a:lvl6pPr>
            <a:lvl7pPr algn="l">
              <a:defRPr sz="1350" b="1">
                <a:solidFill>
                  <a:srgbClr val="8CEBC5"/>
                </a:solidFill>
                <a:latin typeface="Avenir Next"/>
                <a:ea typeface="Avenir Next"/>
                <a:cs typeface="Avenir Next"/>
              </a:defRPr>
            </a:lvl7pPr>
            <a:lvl8pPr algn="l">
              <a:defRPr sz="1350" b="1">
                <a:solidFill>
                  <a:srgbClr val="8CEBC5"/>
                </a:solidFill>
                <a:latin typeface="Avenir Next"/>
                <a:ea typeface="Avenir Next"/>
                <a:cs typeface="Avenir Next"/>
              </a:defRPr>
            </a:lvl8pPr>
            <a:lvl9pPr algn="l">
              <a:defRPr sz="1350" b="1">
                <a:solidFill>
                  <a:srgbClr val="8CEBC5"/>
                </a:solidFill>
                <a:latin typeface="Avenir Next"/>
                <a:ea typeface="Avenir Next"/>
                <a:cs typeface="Avenir Next"/>
              </a:defRPr>
            </a:lvl9pPr>
          </a:lstStyle>
          <a:p xmlns:a="http://schemas.openxmlformats.org/drawingml/2006/main">
            <a:pPr algn="l">
              <a:defRPr sz="1350" b="1">
                <a:solidFill>
                  <a:srgbClr val="8CEBC5"/>
                </a:solidFill>
                <a:latin typeface="Avenir Next"/>
                <a:ea typeface="Avenir Next"/>
                <a:cs typeface="Avenir Next"/>
              </a:defRPr>
            </a:pPr>
            <a:r>
              <a:rPr sz="1350" b="1">
                <a:solidFill>
                  <a:srgbClr val="8CEBC5"/>
                </a:solidFill>
                <a:latin typeface="Avenir Next"/>
                <a:ea typeface="Avenir Next"/>
                <a:cs typeface="Avenir Next"/>
              </a:rPr>
              <a:t>CONCIERGE AI OPȚIONAL PENTRU LOCAȚII</a:t>
            </a:r>
          </a:p>
        </p:txBody>
      </p:sp>
      <p:sp>
        <p:nvSpPr>
          <p:cNvPr id="3" name="">
            <a:extLst xmlns:a="http://schemas.openxmlformats.org/drawingml/2006/main">
              <a:ext uri="{FF2B5EF4-FFF2-40B4-BE49-F238E27FC236}">
                <a16:creationId xmlns:a16="http://schemas.microsoft.com/office/drawing/2014/main" id="{18B0D0C5-D70E-4586-A899-235E97011840}"/>
              </a:ext>
            </a:extLst>
          </p:cNvPr>
          <p:cNvSpPr>
            <a:spLocks xmlns:a="http://schemas.openxmlformats.org/drawingml/2006/main" noGrp="1"/>
          </p:cNvSpPr>
          <p:nvPr/>
        </p:nvSpPr>
        <p:spPr>
          <a:xfrm xmlns:a="http://schemas.openxmlformats.org/drawingml/2006/main">
            <a:off x="609600" y="962025"/>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225" b="1">
                <a:solidFill>
                  <a:srgbClr val="F2F7F5"/>
                </a:solidFill>
                <a:latin typeface="Avenir Next"/>
                <a:ea typeface="Avenir Next"/>
                <a:cs typeface="Avenir Next"/>
              </a:defRPr>
            </a:defPPr>
            <a:lvl1pPr algn="l">
              <a:defRPr sz="3225" b="1">
                <a:solidFill>
                  <a:srgbClr val="F2F7F5"/>
                </a:solidFill>
                <a:latin typeface="Avenir Next"/>
                <a:ea typeface="Avenir Next"/>
                <a:cs typeface="Avenir Next"/>
              </a:defRPr>
            </a:lvl1pPr>
            <a:lvl2pPr algn="l">
              <a:defRPr sz="3225" b="1">
                <a:solidFill>
                  <a:srgbClr val="F2F7F5"/>
                </a:solidFill>
                <a:latin typeface="Avenir Next"/>
                <a:ea typeface="Avenir Next"/>
                <a:cs typeface="Avenir Next"/>
              </a:defRPr>
            </a:lvl2pPr>
            <a:lvl3pPr algn="l">
              <a:defRPr sz="3225" b="1">
                <a:solidFill>
                  <a:srgbClr val="F2F7F5"/>
                </a:solidFill>
                <a:latin typeface="Avenir Next"/>
                <a:ea typeface="Avenir Next"/>
                <a:cs typeface="Avenir Next"/>
              </a:defRPr>
            </a:lvl3pPr>
            <a:lvl4pPr algn="l">
              <a:defRPr sz="3225" b="1">
                <a:solidFill>
                  <a:srgbClr val="F2F7F5"/>
                </a:solidFill>
                <a:latin typeface="Avenir Next"/>
                <a:ea typeface="Avenir Next"/>
                <a:cs typeface="Avenir Next"/>
              </a:defRPr>
            </a:lvl4pPr>
            <a:lvl5pPr algn="l">
              <a:defRPr sz="3225" b="1">
                <a:solidFill>
                  <a:srgbClr val="F2F7F5"/>
                </a:solidFill>
                <a:latin typeface="Avenir Next"/>
                <a:ea typeface="Avenir Next"/>
                <a:cs typeface="Avenir Next"/>
              </a:defRPr>
            </a:lvl5pPr>
            <a:lvl6pPr algn="l">
              <a:defRPr sz="3225" b="1">
                <a:solidFill>
                  <a:srgbClr val="F2F7F5"/>
                </a:solidFill>
                <a:latin typeface="Avenir Next"/>
                <a:ea typeface="Avenir Next"/>
                <a:cs typeface="Avenir Next"/>
              </a:defRPr>
            </a:lvl6pPr>
            <a:lvl7pPr algn="l">
              <a:defRPr sz="3225" b="1">
                <a:solidFill>
                  <a:srgbClr val="F2F7F5"/>
                </a:solidFill>
                <a:latin typeface="Avenir Next"/>
                <a:ea typeface="Avenir Next"/>
                <a:cs typeface="Avenir Next"/>
              </a:defRPr>
            </a:lvl7pPr>
            <a:lvl8pPr algn="l">
              <a:defRPr sz="3225" b="1">
                <a:solidFill>
                  <a:srgbClr val="F2F7F5"/>
                </a:solidFill>
                <a:latin typeface="Avenir Next"/>
                <a:ea typeface="Avenir Next"/>
                <a:cs typeface="Avenir Next"/>
              </a:defRPr>
            </a:lvl8pPr>
            <a:lvl9pPr algn="l">
              <a:defRPr sz="3225" b="1">
                <a:solidFill>
                  <a:srgbClr val="F2F7F5"/>
                </a:solidFill>
                <a:latin typeface="Avenir Next"/>
                <a:ea typeface="Avenir Next"/>
                <a:cs typeface="Avenir Next"/>
              </a:defRPr>
            </a:lvl9pPr>
          </a:lstStyle>
          <a:p xmlns:a="http://schemas.openxmlformats.org/drawingml/2006/main">
            <a:pPr algn="l">
              <a:defRPr sz="3225" b="1">
                <a:solidFill>
                  <a:srgbClr val="F2F7F5"/>
                </a:solidFill>
                <a:latin typeface="Avenir Next"/>
                <a:ea typeface="Avenir Next"/>
                <a:cs typeface="Avenir Next"/>
              </a:defRPr>
            </a:pPr>
            <a:r>
              <a:rPr sz="3225" b="1">
                <a:solidFill>
                  <a:srgbClr val="F2F7F5"/>
                </a:solidFill>
                <a:latin typeface="Avenir Next"/>
                <a:ea typeface="Avenir Next"/>
                <a:cs typeface="Avenir Next"/>
              </a:rPr>
              <a:t>De la întrebarea oaspetelui la o rezervare clară</a:t>
            </a:r>
          </a:p>
        </p:txBody>
      </p:sp>
      <p:sp>
        <p:nvSpPr>
          <p:cNvPr id="4" name="">
            <a:extLst xmlns:a="http://schemas.openxmlformats.org/drawingml/2006/main">
              <a:ext uri="{FF2B5EF4-FFF2-40B4-BE49-F238E27FC236}">
                <a16:creationId xmlns:a16="http://schemas.microsoft.com/office/drawing/2014/main" id="{8D18DCE8-4B8F-4CDC-ABA2-F542948021B4}"/>
              </a:ext>
            </a:extLst>
          </p:cNvPr>
          <p:cNvSpPr>
            <a:spLocks xmlns:a="http://schemas.openxmlformats.org/drawingml/2006/main" noGrp="1"/>
          </p:cNvSpPr>
          <p:nvPr/>
        </p:nvSpPr>
        <p:spPr>
          <a:xfrm xmlns:a="http://schemas.openxmlformats.org/drawingml/2006/main">
            <a:off x="609600" y="1905000"/>
            <a:ext cx="10953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BDD0CE"/>
                </a:solidFill>
                <a:latin typeface="Avenir Next"/>
                <a:ea typeface="Avenir Next"/>
                <a:cs typeface="Avenir Next"/>
              </a:defRPr>
            </a:defPPr>
            <a:lvl1pPr algn="l">
              <a:defRPr sz="1725" b="0">
                <a:solidFill>
                  <a:srgbClr val="BDD0CE"/>
                </a:solidFill>
                <a:latin typeface="Avenir Next"/>
                <a:ea typeface="Avenir Next"/>
                <a:cs typeface="Avenir Next"/>
              </a:defRPr>
            </a:lvl1pPr>
            <a:lvl2pPr algn="l">
              <a:defRPr sz="1725" b="0">
                <a:solidFill>
                  <a:srgbClr val="BDD0CE"/>
                </a:solidFill>
                <a:latin typeface="Avenir Next"/>
                <a:ea typeface="Avenir Next"/>
                <a:cs typeface="Avenir Next"/>
              </a:defRPr>
            </a:lvl2pPr>
            <a:lvl3pPr algn="l">
              <a:defRPr sz="1725" b="0">
                <a:solidFill>
                  <a:srgbClr val="BDD0CE"/>
                </a:solidFill>
                <a:latin typeface="Avenir Next"/>
                <a:ea typeface="Avenir Next"/>
                <a:cs typeface="Avenir Next"/>
              </a:defRPr>
            </a:lvl3pPr>
            <a:lvl4pPr algn="l">
              <a:defRPr sz="1725" b="0">
                <a:solidFill>
                  <a:srgbClr val="BDD0CE"/>
                </a:solidFill>
                <a:latin typeface="Avenir Next"/>
                <a:ea typeface="Avenir Next"/>
                <a:cs typeface="Avenir Next"/>
              </a:defRPr>
            </a:lvl4pPr>
            <a:lvl5pPr algn="l">
              <a:defRPr sz="1725" b="0">
                <a:solidFill>
                  <a:srgbClr val="BDD0CE"/>
                </a:solidFill>
                <a:latin typeface="Avenir Next"/>
                <a:ea typeface="Avenir Next"/>
                <a:cs typeface="Avenir Next"/>
              </a:defRPr>
            </a:lvl5pPr>
            <a:lvl6pPr algn="l">
              <a:defRPr sz="1725" b="0">
                <a:solidFill>
                  <a:srgbClr val="BDD0CE"/>
                </a:solidFill>
                <a:latin typeface="Avenir Next"/>
                <a:ea typeface="Avenir Next"/>
                <a:cs typeface="Avenir Next"/>
              </a:defRPr>
            </a:lvl6pPr>
            <a:lvl7pPr algn="l">
              <a:defRPr sz="1725" b="0">
                <a:solidFill>
                  <a:srgbClr val="BDD0CE"/>
                </a:solidFill>
                <a:latin typeface="Avenir Next"/>
                <a:ea typeface="Avenir Next"/>
                <a:cs typeface="Avenir Next"/>
              </a:defRPr>
            </a:lvl7pPr>
            <a:lvl8pPr algn="l">
              <a:defRPr sz="1725" b="0">
                <a:solidFill>
                  <a:srgbClr val="BDD0CE"/>
                </a:solidFill>
                <a:latin typeface="Avenir Next"/>
                <a:ea typeface="Avenir Next"/>
                <a:cs typeface="Avenir Next"/>
              </a:defRPr>
            </a:lvl8pPr>
            <a:lvl9pPr algn="l">
              <a:defRPr sz="1725" b="0">
                <a:solidFill>
                  <a:srgbClr val="BDD0CE"/>
                </a:solidFill>
                <a:latin typeface="Avenir Next"/>
                <a:ea typeface="Avenir Next"/>
                <a:cs typeface="Avenir Next"/>
              </a:defRPr>
            </a:lvl9pPr>
          </a:lstStyle>
          <a:p xmlns:a="http://schemas.openxmlformats.org/drawingml/2006/main">
            <a:pPr algn="l">
              <a:defRPr sz="1725" b="0">
                <a:solidFill>
                  <a:srgbClr val="BDD0CE"/>
                </a:solidFill>
                <a:latin typeface="Avenir Next"/>
                <a:ea typeface="Avenir Next"/>
                <a:cs typeface="Avenir Next"/>
              </a:defRPr>
            </a:pPr>
            <a:r>
              <a:rPr sz="1725" b="0">
                <a:solidFill>
                  <a:srgbClr val="BDD0CE"/>
                </a:solidFill>
                <a:latin typeface="Avenir Next"/>
                <a:ea typeface="Avenir Next"/>
                <a:cs typeface="Avenir Next"/>
              </a:rPr>
              <a:t>Serviciu separat de organizarea evenimentelor, pentru solicitările zilnice ale locației.</a:t>
            </a:r>
          </a:p>
        </p:txBody>
      </p:sp>
      <p:sp>
        <p:nvSpPr>
          <p:cNvPr id="5" name="">
            <a:extLst xmlns:a="http://schemas.openxmlformats.org/drawingml/2006/main">
              <a:ext uri="{FF2B5EF4-FFF2-40B4-BE49-F238E27FC236}">
                <a16:creationId xmlns:a16="http://schemas.microsoft.com/office/drawing/2014/main" id="{6C58A5BF-52AA-4783-B89D-7A39D45884A3}"/>
              </a:ext>
            </a:extLst>
          </p:cNvPr>
          <p:cNvSpPr>
            <a:spLocks xmlns:a="http://schemas.openxmlformats.org/drawingml/2006/main" noGrp="1"/>
          </p:cNvSpPr>
          <p:nvPr/>
        </p:nvSpPr>
        <p:spPr>
          <a:xfrm xmlns:a="http://schemas.openxmlformats.org/drawingml/2006/main">
            <a:off x="11239500" y="6477000"/>
            <a:ext cx="47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125" b="0">
                <a:solidFill>
                  <a:srgbClr val="BDD0CE"/>
                </a:solidFill>
                <a:latin typeface="Avenir Next"/>
                <a:ea typeface="Avenir Next"/>
                <a:cs typeface="Avenir Next"/>
              </a:defRPr>
            </a:defPPr>
            <a:lvl1pPr algn="l">
              <a:defRPr sz="1125" b="0">
                <a:solidFill>
                  <a:srgbClr val="BDD0CE"/>
                </a:solidFill>
                <a:latin typeface="Avenir Next"/>
                <a:ea typeface="Avenir Next"/>
                <a:cs typeface="Avenir Next"/>
              </a:defRPr>
            </a:lvl1pPr>
            <a:lvl2pPr algn="l">
              <a:defRPr sz="1125" b="0">
                <a:solidFill>
                  <a:srgbClr val="BDD0CE"/>
                </a:solidFill>
                <a:latin typeface="Avenir Next"/>
                <a:ea typeface="Avenir Next"/>
                <a:cs typeface="Avenir Next"/>
              </a:defRPr>
            </a:lvl2pPr>
            <a:lvl3pPr algn="l">
              <a:defRPr sz="1125" b="0">
                <a:solidFill>
                  <a:srgbClr val="BDD0CE"/>
                </a:solidFill>
                <a:latin typeface="Avenir Next"/>
                <a:ea typeface="Avenir Next"/>
                <a:cs typeface="Avenir Next"/>
              </a:defRPr>
            </a:lvl3pPr>
            <a:lvl4pPr algn="l">
              <a:defRPr sz="1125" b="0">
                <a:solidFill>
                  <a:srgbClr val="BDD0CE"/>
                </a:solidFill>
                <a:latin typeface="Avenir Next"/>
                <a:ea typeface="Avenir Next"/>
                <a:cs typeface="Avenir Next"/>
              </a:defRPr>
            </a:lvl4pPr>
            <a:lvl5pPr algn="l">
              <a:defRPr sz="1125" b="0">
                <a:solidFill>
                  <a:srgbClr val="BDD0CE"/>
                </a:solidFill>
                <a:latin typeface="Avenir Next"/>
                <a:ea typeface="Avenir Next"/>
                <a:cs typeface="Avenir Next"/>
              </a:defRPr>
            </a:lvl5pPr>
            <a:lvl6pPr algn="l">
              <a:defRPr sz="1125" b="0">
                <a:solidFill>
                  <a:srgbClr val="BDD0CE"/>
                </a:solidFill>
                <a:latin typeface="Avenir Next"/>
                <a:ea typeface="Avenir Next"/>
                <a:cs typeface="Avenir Next"/>
              </a:defRPr>
            </a:lvl6pPr>
            <a:lvl7pPr algn="l">
              <a:defRPr sz="1125" b="0">
                <a:solidFill>
                  <a:srgbClr val="BDD0CE"/>
                </a:solidFill>
                <a:latin typeface="Avenir Next"/>
                <a:ea typeface="Avenir Next"/>
                <a:cs typeface="Avenir Next"/>
              </a:defRPr>
            </a:lvl7pPr>
            <a:lvl8pPr algn="l">
              <a:defRPr sz="1125" b="0">
                <a:solidFill>
                  <a:srgbClr val="BDD0CE"/>
                </a:solidFill>
                <a:latin typeface="Avenir Next"/>
                <a:ea typeface="Avenir Next"/>
                <a:cs typeface="Avenir Next"/>
              </a:defRPr>
            </a:lvl8pPr>
            <a:lvl9pPr algn="l">
              <a:defRPr sz="1125" b="0">
                <a:solidFill>
                  <a:srgbClr val="BDD0CE"/>
                </a:solidFill>
                <a:latin typeface="Avenir Next"/>
                <a:ea typeface="Avenir Next"/>
                <a:cs typeface="Avenir Next"/>
              </a:defRPr>
            </a:lvl9pPr>
          </a:lstStyle>
          <a:p xmlns:a="http://schemas.openxmlformats.org/drawingml/2006/main">
            <a:pPr algn="l">
              <a:defRPr sz="1125" b="0">
                <a:solidFill>
                  <a:srgbClr val="BDD0CE"/>
                </a:solidFill>
                <a:latin typeface="Avenir Next"/>
                <a:ea typeface="Avenir Next"/>
                <a:cs typeface="Avenir Next"/>
              </a:defRPr>
            </a:pPr>
            <a:r>
              <a:rPr sz="1125" b="0">
                <a:solidFill>
                  <a:srgbClr val="BDD0CE"/>
                </a:solidFill>
                <a:latin typeface="Avenir Next"/>
                <a:ea typeface="Avenir Next"/>
                <a:cs typeface="Avenir Next"/>
              </a:rPr>
              <a:t>11</a:t>
            </a:r>
          </a:p>
        </p:txBody>
      </p:sp>
      <p:sp>
        <p:nvSpPr>
          <p:cNvPr id="6" name="">
            <a:extLst xmlns:a="http://schemas.openxmlformats.org/drawingml/2006/main">
              <a:ext uri="{FF2B5EF4-FFF2-40B4-BE49-F238E27FC236}">
                <a16:creationId xmlns:a16="http://schemas.microsoft.com/office/drawing/2014/main" id="{5BA9CF2E-ACDA-445F-A7AA-E1D64D981315}"/>
              </a:ext>
            </a:extLst>
          </p:cNvPr>
          <p:cNvSpPr>
            <a:spLocks xmlns:a="http://schemas.openxmlformats.org/drawingml/2006/main" noGrp="1"/>
          </p:cNvSpPr>
          <p:nvPr/>
        </p:nvSpPr>
        <p:spPr>
          <a:xfrm xmlns:a="http://schemas.openxmlformats.org/drawingml/2006/main">
            <a:off x="609600" y="2705100"/>
            <a:ext cx="2857500" cy="1809750"/>
          </a:xfrm>
          <a:prstGeom xmlns:a="http://schemas.openxmlformats.org/drawingml/2006/main" prst="roundRect">
            <a:avLst>
              <a:gd name="adj" fmla="val 4211"/>
            </a:avLst>
          </a:prstGeom>
          <a:solidFill xmlns:a="http://schemas.openxmlformats.org/drawingml/2006/main">
            <a:srgbClr val="10292E"/>
          </a:solidFill>
          <a:ln xmlns:a="http://schemas.openxmlformats.org/drawingml/2006/main" w="19050">
            <a:solidFill>
              <a:srgbClr val="42666A"/>
            </a:solidFill>
          </a:ln>
        </p:spPr>
      </p:sp>
      <p:sp>
        <p:nvSpPr>
          <p:cNvPr id="7" name="">
            <a:extLst xmlns:a="http://schemas.openxmlformats.org/drawingml/2006/main">
              <a:ext uri="{FF2B5EF4-FFF2-40B4-BE49-F238E27FC236}">
                <a16:creationId xmlns:a16="http://schemas.microsoft.com/office/drawing/2014/main" id="{E923611E-2BD1-4D64-878E-47720EF4B416}"/>
              </a:ext>
            </a:extLst>
          </p:cNvPr>
          <p:cNvSpPr>
            <a:spLocks xmlns:a="http://schemas.openxmlformats.org/drawingml/2006/main" noGrp="1"/>
          </p:cNvSpPr>
          <p:nvPr/>
        </p:nvSpPr>
        <p:spPr>
          <a:xfrm xmlns:a="http://schemas.openxmlformats.org/drawingml/2006/main">
            <a:off x="800100" y="2867025"/>
            <a:ext cx="247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1">
                <a:solidFill>
                  <a:srgbClr val="8CEBC5"/>
                </a:solidFill>
                <a:latin typeface="Avenir Next"/>
                <a:ea typeface="Avenir Next"/>
                <a:cs typeface="Avenir Next"/>
              </a:defRPr>
            </a:defPPr>
            <a:lvl1pPr algn="l">
              <a:defRPr sz="1350" b="1">
                <a:solidFill>
                  <a:srgbClr val="8CEBC5"/>
                </a:solidFill>
                <a:latin typeface="Avenir Next"/>
                <a:ea typeface="Avenir Next"/>
                <a:cs typeface="Avenir Next"/>
              </a:defRPr>
            </a:lvl1pPr>
            <a:lvl2pPr algn="l">
              <a:defRPr sz="1350" b="1">
                <a:solidFill>
                  <a:srgbClr val="8CEBC5"/>
                </a:solidFill>
                <a:latin typeface="Avenir Next"/>
                <a:ea typeface="Avenir Next"/>
                <a:cs typeface="Avenir Next"/>
              </a:defRPr>
            </a:lvl2pPr>
            <a:lvl3pPr algn="l">
              <a:defRPr sz="1350" b="1">
                <a:solidFill>
                  <a:srgbClr val="8CEBC5"/>
                </a:solidFill>
                <a:latin typeface="Avenir Next"/>
                <a:ea typeface="Avenir Next"/>
                <a:cs typeface="Avenir Next"/>
              </a:defRPr>
            </a:lvl3pPr>
            <a:lvl4pPr algn="l">
              <a:defRPr sz="1350" b="1">
                <a:solidFill>
                  <a:srgbClr val="8CEBC5"/>
                </a:solidFill>
                <a:latin typeface="Avenir Next"/>
                <a:ea typeface="Avenir Next"/>
                <a:cs typeface="Avenir Next"/>
              </a:defRPr>
            </a:lvl4pPr>
            <a:lvl5pPr algn="l">
              <a:defRPr sz="1350" b="1">
                <a:solidFill>
                  <a:srgbClr val="8CEBC5"/>
                </a:solidFill>
                <a:latin typeface="Avenir Next"/>
                <a:ea typeface="Avenir Next"/>
                <a:cs typeface="Avenir Next"/>
              </a:defRPr>
            </a:lvl5pPr>
            <a:lvl6pPr algn="l">
              <a:defRPr sz="1350" b="1">
                <a:solidFill>
                  <a:srgbClr val="8CEBC5"/>
                </a:solidFill>
                <a:latin typeface="Avenir Next"/>
                <a:ea typeface="Avenir Next"/>
                <a:cs typeface="Avenir Next"/>
              </a:defRPr>
            </a:lvl6pPr>
            <a:lvl7pPr algn="l">
              <a:defRPr sz="1350" b="1">
                <a:solidFill>
                  <a:srgbClr val="8CEBC5"/>
                </a:solidFill>
                <a:latin typeface="Avenir Next"/>
                <a:ea typeface="Avenir Next"/>
                <a:cs typeface="Avenir Next"/>
              </a:defRPr>
            </a:lvl7pPr>
            <a:lvl8pPr algn="l">
              <a:defRPr sz="1350" b="1">
                <a:solidFill>
                  <a:srgbClr val="8CEBC5"/>
                </a:solidFill>
                <a:latin typeface="Avenir Next"/>
                <a:ea typeface="Avenir Next"/>
                <a:cs typeface="Avenir Next"/>
              </a:defRPr>
            </a:lvl8pPr>
            <a:lvl9pPr algn="l">
              <a:defRPr sz="1350" b="1">
                <a:solidFill>
                  <a:srgbClr val="8CEBC5"/>
                </a:solidFill>
                <a:latin typeface="Avenir Next"/>
                <a:ea typeface="Avenir Next"/>
                <a:cs typeface="Avenir Next"/>
              </a:defRPr>
            </a:lvl9pPr>
          </a:lstStyle>
          <a:p xmlns:a="http://schemas.openxmlformats.org/drawingml/2006/main">
            <a:pPr algn="l">
              <a:defRPr sz="1350" b="1">
                <a:solidFill>
                  <a:srgbClr val="8CEBC5"/>
                </a:solidFill>
                <a:latin typeface="Avenir Next"/>
                <a:ea typeface="Avenir Next"/>
                <a:cs typeface="Avenir Next"/>
              </a:defRPr>
            </a:pPr>
            <a:r>
              <a:rPr sz="1350" b="1">
                <a:solidFill>
                  <a:srgbClr val="8CEBC5"/>
                </a:solidFill>
                <a:latin typeface="Avenir Next"/>
                <a:ea typeface="Avenir Next"/>
                <a:cs typeface="Avenir Next"/>
              </a:rPr>
              <a:t>OASPETE</a:t>
            </a:r>
          </a:p>
        </p:txBody>
      </p:sp>
      <p:sp>
        <p:nvSpPr>
          <p:cNvPr id="8" name="">
            <a:extLst xmlns:a="http://schemas.openxmlformats.org/drawingml/2006/main">
              <a:ext uri="{FF2B5EF4-FFF2-40B4-BE49-F238E27FC236}">
                <a16:creationId xmlns:a16="http://schemas.microsoft.com/office/drawing/2014/main" id="{AB16F11E-1C6A-4E4B-8B2C-0B8B88506C2A}"/>
              </a:ext>
            </a:extLst>
          </p:cNvPr>
          <p:cNvSpPr>
            <a:spLocks xmlns:a="http://schemas.openxmlformats.org/drawingml/2006/main" noGrp="1"/>
          </p:cNvSpPr>
          <p:nvPr/>
        </p:nvSpPr>
        <p:spPr>
          <a:xfrm xmlns:a="http://schemas.openxmlformats.org/drawingml/2006/main">
            <a:off x="800100" y="3257550"/>
            <a:ext cx="2381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b="1">
                <a:solidFill>
                  <a:srgbClr val="F2F7F5"/>
                </a:solidFill>
                <a:latin typeface="Avenir Next"/>
                <a:ea typeface="Avenir Next"/>
                <a:cs typeface="Avenir Next"/>
              </a:defRPr>
            </a:defPPr>
            <a:lvl1pPr algn="l">
              <a:defRPr sz="1875" b="1">
                <a:solidFill>
                  <a:srgbClr val="F2F7F5"/>
                </a:solidFill>
                <a:latin typeface="Avenir Next"/>
                <a:ea typeface="Avenir Next"/>
                <a:cs typeface="Avenir Next"/>
              </a:defRPr>
            </a:lvl1pPr>
            <a:lvl2pPr algn="l">
              <a:defRPr sz="1875" b="1">
                <a:solidFill>
                  <a:srgbClr val="F2F7F5"/>
                </a:solidFill>
                <a:latin typeface="Avenir Next"/>
                <a:ea typeface="Avenir Next"/>
                <a:cs typeface="Avenir Next"/>
              </a:defRPr>
            </a:lvl2pPr>
            <a:lvl3pPr algn="l">
              <a:defRPr sz="1875" b="1">
                <a:solidFill>
                  <a:srgbClr val="F2F7F5"/>
                </a:solidFill>
                <a:latin typeface="Avenir Next"/>
                <a:ea typeface="Avenir Next"/>
                <a:cs typeface="Avenir Next"/>
              </a:defRPr>
            </a:lvl3pPr>
            <a:lvl4pPr algn="l">
              <a:defRPr sz="1875" b="1">
                <a:solidFill>
                  <a:srgbClr val="F2F7F5"/>
                </a:solidFill>
                <a:latin typeface="Avenir Next"/>
                <a:ea typeface="Avenir Next"/>
                <a:cs typeface="Avenir Next"/>
              </a:defRPr>
            </a:lvl4pPr>
            <a:lvl5pPr algn="l">
              <a:defRPr sz="1875" b="1">
                <a:solidFill>
                  <a:srgbClr val="F2F7F5"/>
                </a:solidFill>
                <a:latin typeface="Avenir Next"/>
                <a:ea typeface="Avenir Next"/>
                <a:cs typeface="Avenir Next"/>
              </a:defRPr>
            </a:lvl5pPr>
            <a:lvl6pPr algn="l">
              <a:defRPr sz="1875" b="1">
                <a:solidFill>
                  <a:srgbClr val="F2F7F5"/>
                </a:solidFill>
                <a:latin typeface="Avenir Next"/>
                <a:ea typeface="Avenir Next"/>
                <a:cs typeface="Avenir Next"/>
              </a:defRPr>
            </a:lvl6pPr>
            <a:lvl7pPr algn="l">
              <a:defRPr sz="1875" b="1">
                <a:solidFill>
                  <a:srgbClr val="F2F7F5"/>
                </a:solidFill>
                <a:latin typeface="Avenir Next"/>
                <a:ea typeface="Avenir Next"/>
                <a:cs typeface="Avenir Next"/>
              </a:defRPr>
            </a:lvl7pPr>
            <a:lvl8pPr algn="l">
              <a:defRPr sz="1875" b="1">
                <a:solidFill>
                  <a:srgbClr val="F2F7F5"/>
                </a:solidFill>
                <a:latin typeface="Avenir Next"/>
                <a:ea typeface="Avenir Next"/>
                <a:cs typeface="Avenir Next"/>
              </a:defRPr>
            </a:lvl8pPr>
            <a:lvl9pPr algn="l">
              <a:defRPr sz="1875" b="1">
                <a:solidFill>
                  <a:srgbClr val="F2F7F5"/>
                </a:solidFill>
                <a:latin typeface="Avenir Next"/>
                <a:ea typeface="Avenir Next"/>
                <a:cs typeface="Avenir Next"/>
              </a:defRPr>
            </a:lvl9pPr>
          </a:lstStyle>
          <a:p xmlns:a="http://schemas.openxmlformats.org/drawingml/2006/main">
            <a:pPr algn="l">
              <a:defRPr sz="1875" b="1">
                <a:solidFill>
                  <a:srgbClr val="F2F7F5"/>
                </a:solidFill>
                <a:latin typeface="Avenir Next"/>
                <a:ea typeface="Avenir Next"/>
                <a:cs typeface="Avenir Next"/>
              </a:defRPr>
            </a:pPr>
            <a:r>
              <a:rPr sz="1875" b="1">
                <a:solidFill>
                  <a:srgbClr val="F2F7F5"/>
                </a:solidFill>
                <a:latin typeface="Avenir Next"/>
                <a:ea typeface="Avenir Next"/>
                <a:cs typeface="Avenir Next"/>
              </a:rPr>
              <a:t>„Aveți o masă pentru 20 de persoane?”</a:t>
            </a:r>
          </a:p>
        </p:txBody>
      </p:sp>
      <p:cxnSp>
        <p:nvCxnSpPr>
          <p:cNvPr id="9" name="">
            <a:extLst xmlns:a="http://schemas.openxmlformats.org/drawingml/2006/main">
              <a:ext uri="{FF2B5EF4-FFF2-40B4-BE49-F238E27FC236}">
                <a16:creationId xmlns:a16="http://schemas.microsoft.com/office/drawing/2014/main" id="{EE3AEB6F-860B-44F8-BF6F-486E8BA2C057}"/>
              </a:ext>
            </a:extLst>
          </p:cNvPr>
          <p:cNvCxnSpPr/>
          <p:nvPr/>
        </p:nvCxnSpPr>
        <p:spPr>
          <a:xfrm xmlns:a="http://schemas.openxmlformats.org/drawingml/2006/main">
            <a:off x="3600450" y="3581400"/>
            <a:ext cx="523875" cy="0"/>
          </a:xfrm>
          <a:prstGeom xmlns:a="http://schemas.openxmlformats.org/drawingml/2006/main" prst="straightConnector1">
            <a:avLst/>
          </a:prstGeom>
          <a:ln xmlns:a="http://schemas.openxmlformats.org/drawingml/2006/main" w="19050">
            <a:solidFill>
              <a:srgbClr val="72DCEB"/>
            </a:solidFill>
            <a:tailEnd type="arrow" w="sm" len="sm"/>
          </a:ln>
        </p:spPr>
      </p:cxnSp>
      <p:sp>
        <p:nvSpPr>
          <p:cNvPr id="10" name="">
            <a:extLst xmlns:a="http://schemas.openxmlformats.org/drawingml/2006/main">
              <a:ext uri="{FF2B5EF4-FFF2-40B4-BE49-F238E27FC236}">
                <a16:creationId xmlns:a16="http://schemas.microsoft.com/office/drawing/2014/main" id="{98D2505A-1D94-422E-8967-BC2355642E16}"/>
              </a:ext>
            </a:extLst>
          </p:cNvPr>
          <p:cNvSpPr>
            <a:spLocks xmlns:a="http://schemas.openxmlformats.org/drawingml/2006/main" noGrp="1"/>
          </p:cNvSpPr>
          <p:nvPr/>
        </p:nvSpPr>
        <p:spPr>
          <a:xfrm xmlns:a="http://schemas.openxmlformats.org/drawingml/2006/main">
            <a:off x="4333875" y="2705100"/>
            <a:ext cx="2952750" cy="1809750"/>
          </a:xfrm>
          <a:prstGeom xmlns:a="http://schemas.openxmlformats.org/drawingml/2006/main" prst="roundRect">
            <a:avLst>
              <a:gd name="adj" fmla="val 4211"/>
            </a:avLst>
          </a:prstGeom>
          <a:solidFill xmlns:a="http://schemas.openxmlformats.org/drawingml/2006/main">
            <a:srgbClr val="10292E"/>
          </a:solidFill>
          <a:ln xmlns:a="http://schemas.openxmlformats.org/drawingml/2006/main" w="19050">
            <a:solidFill>
              <a:srgbClr val="42666A"/>
            </a:solidFill>
          </a:ln>
        </p:spPr>
      </p:sp>
      <p:sp>
        <p:nvSpPr>
          <p:cNvPr id="11" name="">
            <a:extLst xmlns:a="http://schemas.openxmlformats.org/drawingml/2006/main">
              <a:ext uri="{FF2B5EF4-FFF2-40B4-BE49-F238E27FC236}">
                <a16:creationId xmlns:a16="http://schemas.microsoft.com/office/drawing/2014/main" id="{7BC0ECA4-04DA-4D50-A2B4-289893B03B8D}"/>
              </a:ext>
            </a:extLst>
          </p:cNvPr>
          <p:cNvSpPr>
            <a:spLocks xmlns:a="http://schemas.openxmlformats.org/drawingml/2006/main" noGrp="1"/>
          </p:cNvSpPr>
          <p:nvPr/>
        </p:nvSpPr>
        <p:spPr>
          <a:xfrm xmlns:a="http://schemas.openxmlformats.org/drawingml/2006/main">
            <a:off x="4524375" y="2867025"/>
            <a:ext cx="2571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1">
                <a:solidFill>
                  <a:srgbClr val="8CEBC5"/>
                </a:solidFill>
                <a:latin typeface="Avenir Next"/>
                <a:ea typeface="Avenir Next"/>
                <a:cs typeface="Avenir Next"/>
              </a:defRPr>
            </a:defPPr>
            <a:lvl1pPr algn="l">
              <a:defRPr sz="1350" b="1">
                <a:solidFill>
                  <a:srgbClr val="8CEBC5"/>
                </a:solidFill>
                <a:latin typeface="Avenir Next"/>
                <a:ea typeface="Avenir Next"/>
                <a:cs typeface="Avenir Next"/>
              </a:defRPr>
            </a:lvl1pPr>
            <a:lvl2pPr algn="l">
              <a:defRPr sz="1350" b="1">
                <a:solidFill>
                  <a:srgbClr val="8CEBC5"/>
                </a:solidFill>
                <a:latin typeface="Avenir Next"/>
                <a:ea typeface="Avenir Next"/>
                <a:cs typeface="Avenir Next"/>
              </a:defRPr>
            </a:lvl2pPr>
            <a:lvl3pPr algn="l">
              <a:defRPr sz="1350" b="1">
                <a:solidFill>
                  <a:srgbClr val="8CEBC5"/>
                </a:solidFill>
                <a:latin typeface="Avenir Next"/>
                <a:ea typeface="Avenir Next"/>
                <a:cs typeface="Avenir Next"/>
              </a:defRPr>
            </a:lvl3pPr>
            <a:lvl4pPr algn="l">
              <a:defRPr sz="1350" b="1">
                <a:solidFill>
                  <a:srgbClr val="8CEBC5"/>
                </a:solidFill>
                <a:latin typeface="Avenir Next"/>
                <a:ea typeface="Avenir Next"/>
                <a:cs typeface="Avenir Next"/>
              </a:defRPr>
            </a:lvl4pPr>
            <a:lvl5pPr algn="l">
              <a:defRPr sz="1350" b="1">
                <a:solidFill>
                  <a:srgbClr val="8CEBC5"/>
                </a:solidFill>
                <a:latin typeface="Avenir Next"/>
                <a:ea typeface="Avenir Next"/>
                <a:cs typeface="Avenir Next"/>
              </a:defRPr>
            </a:lvl5pPr>
            <a:lvl6pPr algn="l">
              <a:defRPr sz="1350" b="1">
                <a:solidFill>
                  <a:srgbClr val="8CEBC5"/>
                </a:solidFill>
                <a:latin typeface="Avenir Next"/>
                <a:ea typeface="Avenir Next"/>
                <a:cs typeface="Avenir Next"/>
              </a:defRPr>
            </a:lvl6pPr>
            <a:lvl7pPr algn="l">
              <a:defRPr sz="1350" b="1">
                <a:solidFill>
                  <a:srgbClr val="8CEBC5"/>
                </a:solidFill>
                <a:latin typeface="Avenir Next"/>
                <a:ea typeface="Avenir Next"/>
                <a:cs typeface="Avenir Next"/>
              </a:defRPr>
            </a:lvl7pPr>
            <a:lvl8pPr algn="l">
              <a:defRPr sz="1350" b="1">
                <a:solidFill>
                  <a:srgbClr val="8CEBC5"/>
                </a:solidFill>
                <a:latin typeface="Avenir Next"/>
                <a:ea typeface="Avenir Next"/>
                <a:cs typeface="Avenir Next"/>
              </a:defRPr>
            </a:lvl8pPr>
            <a:lvl9pPr algn="l">
              <a:defRPr sz="1350" b="1">
                <a:solidFill>
                  <a:srgbClr val="8CEBC5"/>
                </a:solidFill>
                <a:latin typeface="Avenir Next"/>
                <a:ea typeface="Avenir Next"/>
                <a:cs typeface="Avenir Next"/>
              </a:defRPr>
            </a:lvl9pPr>
          </a:lstStyle>
          <a:p xmlns:a="http://schemas.openxmlformats.org/drawingml/2006/main">
            <a:pPr algn="l">
              <a:defRPr sz="1350" b="1">
                <a:solidFill>
                  <a:srgbClr val="8CEBC5"/>
                </a:solidFill>
                <a:latin typeface="Avenir Next"/>
                <a:ea typeface="Avenir Next"/>
                <a:cs typeface="Avenir Next"/>
              </a:defRPr>
            </a:pPr>
            <a:r>
              <a:rPr sz="1350" b="1">
                <a:solidFill>
                  <a:srgbClr val="8CEBC5"/>
                </a:solidFill>
                <a:latin typeface="Avenir Next"/>
                <a:ea typeface="Avenir Next"/>
                <a:cs typeface="Avenir Next"/>
              </a:rPr>
              <a:t>CONCIERGE AI</a:t>
            </a:r>
          </a:p>
        </p:txBody>
      </p:sp>
      <p:sp>
        <p:nvSpPr>
          <p:cNvPr id="12" name="">
            <a:extLst xmlns:a="http://schemas.openxmlformats.org/drawingml/2006/main">
              <a:ext uri="{FF2B5EF4-FFF2-40B4-BE49-F238E27FC236}">
                <a16:creationId xmlns:a16="http://schemas.microsoft.com/office/drawing/2014/main" id="{CE540A9F-4C43-41BA-B169-A30EA6907151}"/>
              </a:ext>
            </a:extLst>
          </p:cNvPr>
          <p:cNvSpPr>
            <a:spLocks xmlns:a="http://schemas.openxmlformats.org/drawingml/2006/main" noGrp="1"/>
          </p:cNvSpPr>
          <p:nvPr/>
        </p:nvSpPr>
        <p:spPr>
          <a:xfrm xmlns:a="http://schemas.openxmlformats.org/drawingml/2006/main">
            <a:off x="4524375" y="3257550"/>
            <a:ext cx="2571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F2F7F5"/>
                </a:solidFill>
                <a:latin typeface="Avenir Next"/>
                <a:ea typeface="Avenir Next"/>
                <a:cs typeface="Avenir Next"/>
              </a:defRPr>
            </a:defPPr>
            <a:lvl1pPr algn="l">
              <a:defRPr sz="1800" b="0">
                <a:solidFill>
                  <a:srgbClr val="F2F7F5"/>
                </a:solidFill>
                <a:latin typeface="Avenir Next"/>
                <a:ea typeface="Avenir Next"/>
                <a:cs typeface="Avenir Next"/>
              </a:defRPr>
            </a:lvl1pPr>
            <a:lvl2pPr algn="l">
              <a:defRPr sz="1800" b="0">
                <a:solidFill>
                  <a:srgbClr val="F2F7F5"/>
                </a:solidFill>
                <a:latin typeface="Avenir Next"/>
                <a:ea typeface="Avenir Next"/>
                <a:cs typeface="Avenir Next"/>
              </a:defRPr>
            </a:lvl2pPr>
            <a:lvl3pPr algn="l">
              <a:defRPr sz="1800" b="0">
                <a:solidFill>
                  <a:srgbClr val="F2F7F5"/>
                </a:solidFill>
                <a:latin typeface="Avenir Next"/>
                <a:ea typeface="Avenir Next"/>
                <a:cs typeface="Avenir Next"/>
              </a:defRPr>
            </a:lvl3pPr>
            <a:lvl4pPr algn="l">
              <a:defRPr sz="1800" b="0">
                <a:solidFill>
                  <a:srgbClr val="F2F7F5"/>
                </a:solidFill>
                <a:latin typeface="Avenir Next"/>
                <a:ea typeface="Avenir Next"/>
                <a:cs typeface="Avenir Next"/>
              </a:defRPr>
            </a:lvl4pPr>
            <a:lvl5pPr algn="l">
              <a:defRPr sz="1800" b="0">
                <a:solidFill>
                  <a:srgbClr val="F2F7F5"/>
                </a:solidFill>
                <a:latin typeface="Avenir Next"/>
                <a:ea typeface="Avenir Next"/>
                <a:cs typeface="Avenir Next"/>
              </a:defRPr>
            </a:lvl5pPr>
            <a:lvl6pPr algn="l">
              <a:defRPr sz="1800" b="0">
                <a:solidFill>
                  <a:srgbClr val="F2F7F5"/>
                </a:solidFill>
                <a:latin typeface="Avenir Next"/>
                <a:ea typeface="Avenir Next"/>
                <a:cs typeface="Avenir Next"/>
              </a:defRPr>
            </a:lvl6pPr>
            <a:lvl7pPr algn="l">
              <a:defRPr sz="1800" b="0">
                <a:solidFill>
                  <a:srgbClr val="F2F7F5"/>
                </a:solidFill>
                <a:latin typeface="Avenir Next"/>
                <a:ea typeface="Avenir Next"/>
                <a:cs typeface="Avenir Next"/>
              </a:defRPr>
            </a:lvl7pPr>
            <a:lvl8pPr algn="l">
              <a:defRPr sz="1800" b="0">
                <a:solidFill>
                  <a:srgbClr val="F2F7F5"/>
                </a:solidFill>
                <a:latin typeface="Avenir Next"/>
                <a:ea typeface="Avenir Next"/>
                <a:cs typeface="Avenir Next"/>
              </a:defRPr>
            </a:lvl8pPr>
            <a:lvl9pPr algn="l">
              <a:defRPr sz="1800" b="0">
                <a:solidFill>
                  <a:srgbClr val="F2F7F5"/>
                </a:solidFill>
                <a:latin typeface="Avenir Next"/>
                <a:ea typeface="Avenir Next"/>
                <a:cs typeface="Avenir Next"/>
              </a:defRPr>
            </a:lvl9pPr>
          </a:lstStyle>
          <a:p xmlns:a="http://schemas.openxmlformats.org/drawingml/2006/main">
            <a:pPr algn="l">
              <a:defRPr sz="1800" b="0">
                <a:solidFill>
                  <a:srgbClr val="F2F7F5"/>
                </a:solidFill>
                <a:latin typeface="Avenir Next"/>
                <a:ea typeface="Avenir Next"/>
                <a:cs typeface="Avenir Next"/>
              </a:defRPr>
            </a:pPr>
            <a:r>
              <a:rPr sz="1800" b="0">
                <a:solidFill>
                  <a:srgbClr val="F2F7F5"/>
                </a:solidFill>
                <a:latin typeface="Avenir Next"/>
                <a:ea typeface="Avenir Next"/>
                <a:cs typeface="Avenir Next"/>
              </a:rPr>
              <a:t>Trimite meniul și opțiunile, apoi urmărește răspunsul.</a:t>
            </a:r>
          </a:p>
        </p:txBody>
      </p:sp>
      <p:cxnSp>
        <p:nvCxnSpPr>
          <p:cNvPr id="13" name="">
            <a:extLst xmlns:a="http://schemas.openxmlformats.org/drawingml/2006/main">
              <a:ext uri="{FF2B5EF4-FFF2-40B4-BE49-F238E27FC236}">
                <a16:creationId xmlns:a16="http://schemas.microsoft.com/office/drawing/2014/main" id="{EEBA48C9-2924-4D36-A51D-87C2BA231F5C}"/>
              </a:ext>
            </a:extLst>
          </p:cNvPr>
          <p:cNvCxnSpPr/>
          <p:nvPr/>
        </p:nvCxnSpPr>
        <p:spPr>
          <a:xfrm xmlns:a="http://schemas.openxmlformats.org/drawingml/2006/main">
            <a:off x="7410450" y="3581400"/>
            <a:ext cx="523875" cy="0"/>
          </a:xfrm>
          <a:prstGeom xmlns:a="http://schemas.openxmlformats.org/drawingml/2006/main" prst="straightConnector1">
            <a:avLst/>
          </a:prstGeom>
          <a:ln xmlns:a="http://schemas.openxmlformats.org/drawingml/2006/main" w="19050">
            <a:solidFill>
              <a:srgbClr val="72DCEB"/>
            </a:solidFill>
            <a:tailEnd type="arrow" w="sm" len="sm"/>
          </a:ln>
        </p:spPr>
      </p:cxnSp>
      <p:sp>
        <p:nvSpPr>
          <p:cNvPr id="14" name="">
            <a:extLst xmlns:a="http://schemas.openxmlformats.org/drawingml/2006/main">
              <a:ext uri="{FF2B5EF4-FFF2-40B4-BE49-F238E27FC236}">
                <a16:creationId xmlns:a16="http://schemas.microsoft.com/office/drawing/2014/main" id="{77D095BF-2639-45A5-B904-65DD1E5BC5FF}"/>
              </a:ext>
            </a:extLst>
          </p:cNvPr>
          <p:cNvSpPr>
            <a:spLocks xmlns:a="http://schemas.openxmlformats.org/drawingml/2006/main" noGrp="1"/>
          </p:cNvSpPr>
          <p:nvPr/>
        </p:nvSpPr>
        <p:spPr>
          <a:xfrm xmlns:a="http://schemas.openxmlformats.org/drawingml/2006/main">
            <a:off x="8143875" y="2705100"/>
            <a:ext cx="2857500" cy="1809750"/>
          </a:xfrm>
          <a:prstGeom xmlns:a="http://schemas.openxmlformats.org/drawingml/2006/main" prst="roundRect">
            <a:avLst>
              <a:gd name="adj" fmla="val 4211"/>
            </a:avLst>
          </a:prstGeom>
          <a:solidFill xmlns:a="http://schemas.openxmlformats.org/drawingml/2006/main">
            <a:srgbClr val="10292E"/>
          </a:solidFill>
          <a:ln xmlns:a="http://schemas.openxmlformats.org/drawingml/2006/main" w="19050">
            <a:solidFill>
              <a:srgbClr val="42666A"/>
            </a:solidFill>
          </a:ln>
        </p:spPr>
      </p:sp>
      <p:sp>
        <p:nvSpPr>
          <p:cNvPr id="15" name="">
            <a:extLst xmlns:a="http://schemas.openxmlformats.org/drawingml/2006/main">
              <a:ext uri="{FF2B5EF4-FFF2-40B4-BE49-F238E27FC236}">
                <a16:creationId xmlns:a16="http://schemas.microsoft.com/office/drawing/2014/main" id="{421BA428-6E08-4E0E-A07E-72A4E8D39623}"/>
              </a:ext>
            </a:extLst>
          </p:cNvPr>
          <p:cNvSpPr>
            <a:spLocks xmlns:a="http://schemas.openxmlformats.org/drawingml/2006/main" noGrp="1"/>
          </p:cNvSpPr>
          <p:nvPr/>
        </p:nvSpPr>
        <p:spPr>
          <a:xfrm xmlns:a="http://schemas.openxmlformats.org/drawingml/2006/main">
            <a:off x="8334375" y="2867025"/>
            <a:ext cx="247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1">
                <a:solidFill>
                  <a:srgbClr val="8CEBC5"/>
                </a:solidFill>
                <a:latin typeface="Avenir Next"/>
                <a:ea typeface="Avenir Next"/>
                <a:cs typeface="Avenir Next"/>
              </a:defRPr>
            </a:defPPr>
            <a:lvl1pPr algn="l">
              <a:defRPr sz="1350" b="1">
                <a:solidFill>
                  <a:srgbClr val="8CEBC5"/>
                </a:solidFill>
                <a:latin typeface="Avenir Next"/>
                <a:ea typeface="Avenir Next"/>
                <a:cs typeface="Avenir Next"/>
              </a:defRPr>
            </a:lvl1pPr>
            <a:lvl2pPr algn="l">
              <a:defRPr sz="1350" b="1">
                <a:solidFill>
                  <a:srgbClr val="8CEBC5"/>
                </a:solidFill>
                <a:latin typeface="Avenir Next"/>
                <a:ea typeface="Avenir Next"/>
                <a:cs typeface="Avenir Next"/>
              </a:defRPr>
            </a:lvl2pPr>
            <a:lvl3pPr algn="l">
              <a:defRPr sz="1350" b="1">
                <a:solidFill>
                  <a:srgbClr val="8CEBC5"/>
                </a:solidFill>
                <a:latin typeface="Avenir Next"/>
                <a:ea typeface="Avenir Next"/>
                <a:cs typeface="Avenir Next"/>
              </a:defRPr>
            </a:lvl3pPr>
            <a:lvl4pPr algn="l">
              <a:defRPr sz="1350" b="1">
                <a:solidFill>
                  <a:srgbClr val="8CEBC5"/>
                </a:solidFill>
                <a:latin typeface="Avenir Next"/>
                <a:ea typeface="Avenir Next"/>
                <a:cs typeface="Avenir Next"/>
              </a:defRPr>
            </a:lvl4pPr>
            <a:lvl5pPr algn="l">
              <a:defRPr sz="1350" b="1">
                <a:solidFill>
                  <a:srgbClr val="8CEBC5"/>
                </a:solidFill>
                <a:latin typeface="Avenir Next"/>
                <a:ea typeface="Avenir Next"/>
                <a:cs typeface="Avenir Next"/>
              </a:defRPr>
            </a:lvl5pPr>
            <a:lvl6pPr algn="l">
              <a:defRPr sz="1350" b="1">
                <a:solidFill>
                  <a:srgbClr val="8CEBC5"/>
                </a:solidFill>
                <a:latin typeface="Avenir Next"/>
                <a:ea typeface="Avenir Next"/>
                <a:cs typeface="Avenir Next"/>
              </a:defRPr>
            </a:lvl6pPr>
            <a:lvl7pPr algn="l">
              <a:defRPr sz="1350" b="1">
                <a:solidFill>
                  <a:srgbClr val="8CEBC5"/>
                </a:solidFill>
                <a:latin typeface="Avenir Next"/>
                <a:ea typeface="Avenir Next"/>
                <a:cs typeface="Avenir Next"/>
              </a:defRPr>
            </a:lvl7pPr>
            <a:lvl8pPr algn="l">
              <a:defRPr sz="1350" b="1">
                <a:solidFill>
                  <a:srgbClr val="8CEBC5"/>
                </a:solidFill>
                <a:latin typeface="Avenir Next"/>
                <a:ea typeface="Avenir Next"/>
                <a:cs typeface="Avenir Next"/>
              </a:defRPr>
            </a:lvl8pPr>
            <a:lvl9pPr algn="l">
              <a:defRPr sz="1350" b="1">
                <a:solidFill>
                  <a:srgbClr val="8CEBC5"/>
                </a:solidFill>
                <a:latin typeface="Avenir Next"/>
                <a:ea typeface="Avenir Next"/>
                <a:cs typeface="Avenir Next"/>
              </a:defRPr>
            </a:lvl9pPr>
          </a:lstStyle>
          <a:p xmlns:a="http://schemas.openxmlformats.org/drawingml/2006/main">
            <a:pPr algn="l">
              <a:defRPr sz="1350" b="1">
                <a:solidFill>
                  <a:srgbClr val="8CEBC5"/>
                </a:solidFill>
                <a:latin typeface="Avenir Next"/>
                <a:ea typeface="Avenir Next"/>
                <a:cs typeface="Avenir Next"/>
              </a:defRPr>
            </a:pPr>
            <a:r>
              <a:rPr sz="1350" b="1">
                <a:solidFill>
                  <a:srgbClr val="8CEBC5"/>
                </a:solidFill>
                <a:latin typeface="Avenir Next"/>
                <a:ea typeface="Avenir Next"/>
                <a:cs typeface="Avenir Next"/>
              </a:rPr>
              <a:t>LOCAȚIA</a:t>
            </a:r>
          </a:p>
        </p:txBody>
      </p:sp>
      <p:sp>
        <p:nvSpPr>
          <p:cNvPr id="16" name="">
            <a:extLst xmlns:a="http://schemas.openxmlformats.org/drawingml/2006/main">
              <a:ext uri="{FF2B5EF4-FFF2-40B4-BE49-F238E27FC236}">
                <a16:creationId xmlns:a16="http://schemas.microsoft.com/office/drawing/2014/main" id="{61574C4F-C21C-4489-96E0-64B34D9FC9BC}"/>
              </a:ext>
            </a:extLst>
          </p:cNvPr>
          <p:cNvSpPr>
            <a:spLocks xmlns:a="http://schemas.openxmlformats.org/drawingml/2006/main" noGrp="1"/>
          </p:cNvSpPr>
          <p:nvPr/>
        </p:nvSpPr>
        <p:spPr>
          <a:xfrm xmlns:a="http://schemas.openxmlformats.org/drawingml/2006/main">
            <a:off x="8334375" y="3257550"/>
            <a:ext cx="2381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F2F7F5"/>
                </a:solidFill>
                <a:latin typeface="Avenir Next"/>
                <a:ea typeface="Avenir Next"/>
                <a:cs typeface="Avenir Next"/>
              </a:defRPr>
            </a:defPPr>
            <a:lvl1pPr algn="l">
              <a:defRPr sz="1800" b="0">
                <a:solidFill>
                  <a:srgbClr val="F2F7F5"/>
                </a:solidFill>
                <a:latin typeface="Avenir Next"/>
                <a:ea typeface="Avenir Next"/>
                <a:cs typeface="Avenir Next"/>
              </a:defRPr>
            </a:lvl1pPr>
            <a:lvl2pPr algn="l">
              <a:defRPr sz="1800" b="0">
                <a:solidFill>
                  <a:srgbClr val="F2F7F5"/>
                </a:solidFill>
                <a:latin typeface="Avenir Next"/>
                <a:ea typeface="Avenir Next"/>
                <a:cs typeface="Avenir Next"/>
              </a:defRPr>
            </a:lvl2pPr>
            <a:lvl3pPr algn="l">
              <a:defRPr sz="1800" b="0">
                <a:solidFill>
                  <a:srgbClr val="F2F7F5"/>
                </a:solidFill>
                <a:latin typeface="Avenir Next"/>
                <a:ea typeface="Avenir Next"/>
                <a:cs typeface="Avenir Next"/>
              </a:defRPr>
            </a:lvl3pPr>
            <a:lvl4pPr algn="l">
              <a:defRPr sz="1800" b="0">
                <a:solidFill>
                  <a:srgbClr val="F2F7F5"/>
                </a:solidFill>
                <a:latin typeface="Avenir Next"/>
                <a:ea typeface="Avenir Next"/>
                <a:cs typeface="Avenir Next"/>
              </a:defRPr>
            </a:lvl4pPr>
            <a:lvl5pPr algn="l">
              <a:defRPr sz="1800" b="0">
                <a:solidFill>
                  <a:srgbClr val="F2F7F5"/>
                </a:solidFill>
                <a:latin typeface="Avenir Next"/>
                <a:ea typeface="Avenir Next"/>
                <a:cs typeface="Avenir Next"/>
              </a:defRPr>
            </a:lvl5pPr>
            <a:lvl6pPr algn="l">
              <a:defRPr sz="1800" b="0">
                <a:solidFill>
                  <a:srgbClr val="F2F7F5"/>
                </a:solidFill>
                <a:latin typeface="Avenir Next"/>
                <a:ea typeface="Avenir Next"/>
                <a:cs typeface="Avenir Next"/>
              </a:defRPr>
            </a:lvl6pPr>
            <a:lvl7pPr algn="l">
              <a:defRPr sz="1800" b="0">
                <a:solidFill>
                  <a:srgbClr val="F2F7F5"/>
                </a:solidFill>
                <a:latin typeface="Avenir Next"/>
                <a:ea typeface="Avenir Next"/>
                <a:cs typeface="Avenir Next"/>
              </a:defRPr>
            </a:lvl7pPr>
            <a:lvl8pPr algn="l">
              <a:defRPr sz="1800" b="0">
                <a:solidFill>
                  <a:srgbClr val="F2F7F5"/>
                </a:solidFill>
                <a:latin typeface="Avenir Next"/>
                <a:ea typeface="Avenir Next"/>
                <a:cs typeface="Avenir Next"/>
              </a:defRPr>
            </a:lvl8pPr>
            <a:lvl9pPr algn="l">
              <a:defRPr sz="1800" b="0">
                <a:solidFill>
                  <a:srgbClr val="F2F7F5"/>
                </a:solidFill>
                <a:latin typeface="Avenir Next"/>
                <a:ea typeface="Avenir Next"/>
                <a:cs typeface="Avenir Next"/>
              </a:defRPr>
            </a:lvl9pPr>
          </a:lstStyle>
          <a:p xmlns:a="http://schemas.openxmlformats.org/drawingml/2006/main">
            <a:pPr algn="l">
              <a:defRPr sz="1800" b="0">
                <a:solidFill>
                  <a:srgbClr val="F2F7F5"/>
                </a:solidFill>
                <a:latin typeface="Avenir Next"/>
                <a:ea typeface="Avenir Next"/>
                <a:cs typeface="Avenir Next"/>
              </a:defRPr>
            </a:pPr>
            <a:r>
              <a:rPr sz="1800" b="0">
                <a:solidFill>
                  <a:srgbClr val="F2F7F5"/>
                </a:solidFill>
                <a:latin typeface="Avenir Next"/>
                <a:ea typeface="Avenir Next"/>
                <a:cs typeface="Avenir Next"/>
              </a:rPr>
              <a:t>Confirmă rezervarea și clarifică ce necesită atenție.</a:t>
            </a:r>
          </a:p>
        </p:txBody>
      </p:sp>
      <p:sp>
        <p:nvSpPr>
          <p:cNvPr id="17" name="">
            <a:extLst xmlns:a="http://schemas.openxmlformats.org/drawingml/2006/main">
              <a:ext uri="{FF2B5EF4-FFF2-40B4-BE49-F238E27FC236}">
                <a16:creationId xmlns:a16="http://schemas.microsoft.com/office/drawing/2014/main" id="{D9BFA455-AFBF-4407-AD9F-EDCB1103DDED}"/>
              </a:ext>
            </a:extLst>
          </p:cNvPr>
          <p:cNvSpPr>
            <a:spLocks xmlns:a="http://schemas.openxmlformats.org/drawingml/2006/main" noGrp="1"/>
          </p:cNvSpPr>
          <p:nvPr/>
        </p:nvSpPr>
        <p:spPr>
          <a:xfrm xmlns:a="http://schemas.openxmlformats.org/drawingml/2006/main">
            <a:off x="609600" y="5038725"/>
            <a:ext cx="1047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75" b="1">
                <a:solidFill>
                  <a:srgbClr val="8CEBC5"/>
                </a:solidFill>
                <a:latin typeface="Avenir Next"/>
                <a:ea typeface="Avenir Next"/>
                <a:cs typeface="Avenir Next"/>
              </a:defRPr>
            </a:defPPr>
            <a:lvl1pPr algn="l">
              <a:defRPr sz="1575" b="1">
                <a:solidFill>
                  <a:srgbClr val="8CEBC5"/>
                </a:solidFill>
                <a:latin typeface="Avenir Next"/>
                <a:ea typeface="Avenir Next"/>
                <a:cs typeface="Avenir Next"/>
              </a:defRPr>
            </a:lvl1pPr>
            <a:lvl2pPr algn="l">
              <a:defRPr sz="1575" b="1">
                <a:solidFill>
                  <a:srgbClr val="8CEBC5"/>
                </a:solidFill>
                <a:latin typeface="Avenir Next"/>
                <a:ea typeface="Avenir Next"/>
                <a:cs typeface="Avenir Next"/>
              </a:defRPr>
            </a:lvl2pPr>
            <a:lvl3pPr algn="l">
              <a:defRPr sz="1575" b="1">
                <a:solidFill>
                  <a:srgbClr val="8CEBC5"/>
                </a:solidFill>
                <a:latin typeface="Avenir Next"/>
                <a:ea typeface="Avenir Next"/>
                <a:cs typeface="Avenir Next"/>
              </a:defRPr>
            </a:lvl3pPr>
            <a:lvl4pPr algn="l">
              <a:defRPr sz="1575" b="1">
                <a:solidFill>
                  <a:srgbClr val="8CEBC5"/>
                </a:solidFill>
                <a:latin typeface="Avenir Next"/>
                <a:ea typeface="Avenir Next"/>
                <a:cs typeface="Avenir Next"/>
              </a:defRPr>
            </a:lvl4pPr>
            <a:lvl5pPr algn="l">
              <a:defRPr sz="1575" b="1">
                <a:solidFill>
                  <a:srgbClr val="8CEBC5"/>
                </a:solidFill>
                <a:latin typeface="Avenir Next"/>
                <a:ea typeface="Avenir Next"/>
                <a:cs typeface="Avenir Next"/>
              </a:defRPr>
            </a:lvl5pPr>
            <a:lvl6pPr algn="l">
              <a:defRPr sz="1575" b="1">
                <a:solidFill>
                  <a:srgbClr val="8CEBC5"/>
                </a:solidFill>
                <a:latin typeface="Avenir Next"/>
                <a:ea typeface="Avenir Next"/>
                <a:cs typeface="Avenir Next"/>
              </a:defRPr>
            </a:lvl6pPr>
            <a:lvl7pPr algn="l">
              <a:defRPr sz="1575" b="1">
                <a:solidFill>
                  <a:srgbClr val="8CEBC5"/>
                </a:solidFill>
                <a:latin typeface="Avenir Next"/>
                <a:ea typeface="Avenir Next"/>
                <a:cs typeface="Avenir Next"/>
              </a:defRPr>
            </a:lvl7pPr>
            <a:lvl8pPr algn="l">
              <a:defRPr sz="1575" b="1">
                <a:solidFill>
                  <a:srgbClr val="8CEBC5"/>
                </a:solidFill>
                <a:latin typeface="Avenir Next"/>
                <a:ea typeface="Avenir Next"/>
                <a:cs typeface="Avenir Next"/>
              </a:defRPr>
            </a:lvl8pPr>
            <a:lvl9pPr algn="l">
              <a:defRPr sz="1575" b="1">
                <a:solidFill>
                  <a:srgbClr val="8CEBC5"/>
                </a:solidFill>
                <a:latin typeface="Avenir Next"/>
                <a:ea typeface="Avenir Next"/>
                <a:cs typeface="Avenir Next"/>
              </a:defRPr>
            </a:lvl9pPr>
          </a:lstStyle>
          <a:p xmlns:a="http://schemas.openxmlformats.org/drawingml/2006/main">
            <a:pPr algn="l">
              <a:defRPr sz="1575" b="1">
                <a:solidFill>
                  <a:srgbClr val="8CEBC5"/>
                </a:solidFill>
                <a:latin typeface="Avenir Next"/>
                <a:ea typeface="Avenir Next"/>
                <a:cs typeface="Avenir Next"/>
              </a:defRPr>
            </a:pPr>
            <a:r>
              <a:rPr sz="1575" b="1">
                <a:solidFill>
                  <a:srgbClr val="8CEBC5"/>
                </a:solidFill>
                <a:latin typeface="Avenir Next"/>
                <a:ea typeface="Avenir Next"/>
                <a:cs typeface="Avenir Next"/>
              </a:rPr>
              <a:t>Voce · WhatsApp · Telegram · SMS · Email</a:t>
            </a:r>
          </a:p>
        </p:txBody>
      </p:sp>
      <p:sp>
        <p:nvSpPr>
          <p:cNvPr id="18" name="">
            <a:extLst xmlns:a="http://schemas.openxmlformats.org/drawingml/2006/main">
              <a:ext uri="{FF2B5EF4-FFF2-40B4-BE49-F238E27FC236}">
                <a16:creationId xmlns:a16="http://schemas.microsoft.com/office/drawing/2014/main" id="{0888BF3C-B7E7-4499-AB6B-5A88455BD747}"/>
              </a:ext>
            </a:extLst>
          </p:cNvPr>
          <p:cNvSpPr>
            <a:spLocks xmlns:a="http://schemas.openxmlformats.org/drawingml/2006/main" noGrp="1"/>
          </p:cNvSpPr>
          <p:nvPr/>
        </p:nvSpPr>
        <p:spPr>
          <a:xfrm xmlns:a="http://schemas.openxmlformats.org/drawingml/2006/main">
            <a:off x="609600" y="5495925"/>
            <a:ext cx="10477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75" b="0">
                <a:solidFill>
                  <a:srgbClr val="F2F7F5"/>
                </a:solidFill>
                <a:latin typeface="Avenir Next"/>
                <a:ea typeface="Avenir Next"/>
                <a:cs typeface="Avenir Next"/>
              </a:defRPr>
            </a:defPPr>
            <a:lvl1pPr algn="l">
              <a:defRPr sz="1575" b="0">
                <a:solidFill>
                  <a:srgbClr val="F2F7F5"/>
                </a:solidFill>
                <a:latin typeface="Avenir Next"/>
                <a:ea typeface="Avenir Next"/>
                <a:cs typeface="Avenir Next"/>
              </a:defRPr>
            </a:lvl1pPr>
            <a:lvl2pPr algn="l">
              <a:defRPr sz="1575" b="0">
                <a:solidFill>
                  <a:srgbClr val="F2F7F5"/>
                </a:solidFill>
                <a:latin typeface="Avenir Next"/>
                <a:ea typeface="Avenir Next"/>
                <a:cs typeface="Avenir Next"/>
              </a:defRPr>
            </a:lvl2pPr>
            <a:lvl3pPr algn="l">
              <a:defRPr sz="1575" b="0">
                <a:solidFill>
                  <a:srgbClr val="F2F7F5"/>
                </a:solidFill>
                <a:latin typeface="Avenir Next"/>
                <a:ea typeface="Avenir Next"/>
                <a:cs typeface="Avenir Next"/>
              </a:defRPr>
            </a:lvl3pPr>
            <a:lvl4pPr algn="l">
              <a:defRPr sz="1575" b="0">
                <a:solidFill>
                  <a:srgbClr val="F2F7F5"/>
                </a:solidFill>
                <a:latin typeface="Avenir Next"/>
                <a:ea typeface="Avenir Next"/>
                <a:cs typeface="Avenir Next"/>
              </a:defRPr>
            </a:lvl4pPr>
            <a:lvl5pPr algn="l">
              <a:defRPr sz="1575" b="0">
                <a:solidFill>
                  <a:srgbClr val="F2F7F5"/>
                </a:solidFill>
                <a:latin typeface="Avenir Next"/>
                <a:ea typeface="Avenir Next"/>
                <a:cs typeface="Avenir Next"/>
              </a:defRPr>
            </a:lvl5pPr>
            <a:lvl6pPr algn="l">
              <a:defRPr sz="1575" b="0">
                <a:solidFill>
                  <a:srgbClr val="F2F7F5"/>
                </a:solidFill>
                <a:latin typeface="Avenir Next"/>
                <a:ea typeface="Avenir Next"/>
                <a:cs typeface="Avenir Next"/>
              </a:defRPr>
            </a:lvl6pPr>
            <a:lvl7pPr algn="l">
              <a:defRPr sz="1575" b="0">
                <a:solidFill>
                  <a:srgbClr val="F2F7F5"/>
                </a:solidFill>
                <a:latin typeface="Avenir Next"/>
                <a:ea typeface="Avenir Next"/>
                <a:cs typeface="Avenir Next"/>
              </a:defRPr>
            </a:lvl7pPr>
            <a:lvl8pPr algn="l">
              <a:defRPr sz="1575" b="0">
                <a:solidFill>
                  <a:srgbClr val="F2F7F5"/>
                </a:solidFill>
                <a:latin typeface="Avenir Next"/>
                <a:ea typeface="Avenir Next"/>
                <a:cs typeface="Avenir Next"/>
              </a:defRPr>
            </a:lvl8pPr>
            <a:lvl9pPr algn="l">
              <a:defRPr sz="1575" b="0">
                <a:solidFill>
                  <a:srgbClr val="F2F7F5"/>
                </a:solidFill>
                <a:latin typeface="Avenir Next"/>
                <a:ea typeface="Avenir Next"/>
                <a:cs typeface="Avenir Next"/>
              </a:defRPr>
            </a:lvl9pPr>
          </a:lstStyle>
          <a:p xmlns:a="http://schemas.openxmlformats.org/drawingml/2006/main">
            <a:pPr algn="l">
              <a:defRPr sz="1575" b="0">
                <a:solidFill>
                  <a:srgbClr val="F2F7F5"/>
                </a:solidFill>
                <a:latin typeface="Avenir Next"/>
                <a:ea typeface="Avenir Next"/>
                <a:cs typeface="Avenir Next"/>
              </a:defRPr>
            </a:pPr>
            <a:r>
              <a:rPr sz="1575" b="0">
                <a:solidFill>
                  <a:srgbClr val="F2F7F5"/>
                </a:solidFill>
                <a:latin typeface="Avenir Next"/>
                <a:ea typeface="Avenir Next"/>
                <a:cs typeface="Avenir Next"/>
              </a:rPr>
              <a:t>Revine cu apeluri și mesaje de reamintire.</a:t>
            </a:r>
          </a:p>
          <a:p xmlns:a="http://schemas.openxmlformats.org/drawingml/2006/main">
            <a:pPr algn="l">
              <a:defRPr sz="1575" b="0">
                <a:solidFill>
                  <a:srgbClr val="F2F7F5"/>
                </a:solidFill>
                <a:latin typeface="Avenir Next"/>
                <a:ea typeface="Avenir Next"/>
                <a:cs typeface="Avenir Next"/>
              </a:defRPr>
            </a:pPr>
            <a:r>
              <a:rPr sz="1575" b="0">
                <a:solidFill>
                  <a:srgbClr val="F2F7F5"/>
                </a:solidFill>
                <a:latin typeface="Avenir Next"/>
                <a:ea typeface="Avenir Next"/>
                <a:cs typeface="Avenir Next"/>
              </a:rPr>
              <a:t>Bucătăria confirmă opțiunile pentru alergii și preferințe alimentare.</a:t>
            </a:r>
          </a:p>
        </p:txBody>
      </p:sp>
      <p:sp>
        <p:nvSpPr>
          <p:cNvPr id="19" name="">
            <a:extLst xmlns:a="http://schemas.openxmlformats.org/drawingml/2006/main">
              <a:ext uri="{FF2B5EF4-FFF2-40B4-BE49-F238E27FC236}">
                <a16:creationId xmlns:a16="http://schemas.microsoft.com/office/drawing/2014/main" id="{8BC18214-1476-4F12-A67B-12836B5C2FA4}"/>
              </a:ext>
            </a:extLst>
          </p:cNvPr>
          <p:cNvSpPr>
            <a:spLocks xmlns:a="http://schemas.openxmlformats.org/drawingml/2006/main" noGrp="1"/>
          </p:cNvSpPr>
          <p:nvPr/>
        </p:nvSpPr>
        <p:spPr>
          <a:xfrm xmlns:a="http://schemas.openxmlformats.org/drawingml/2006/main">
            <a:off x="609600" y="6200775"/>
            <a:ext cx="809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BDD0CE"/>
                </a:solidFill>
                <a:latin typeface="Avenir Next"/>
                <a:ea typeface="Avenir Next"/>
                <a:cs typeface="Avenir Next"/>
              </a:defRPr>
            </a:defPPr>
            <a:lvl1pPr algn="l">
              <a:defRPr sz="1200" b="0">
                <a:solidFill>
                  <a:srgbClr val="BDD0CE"/>
                </a:solidFill>
                <a:latin typeface="Avenir Next"/>
                <a:ea typeface="Avenir Next"/>
                <a:cs typeface="Avenir Next"/>
              </a:defRPr>
            </a:lvl1pPr>
            <a:lvl2pPr algn="l">
              <a:defRPr sz="1200" b="0">
                <a:solidFill>
                  <a:srgbClr val="BDD0CE"/>
                </a:solidFill>
                <a:latin typeface="Avenir Next"/>
                <a:ea typeface="Avenir Next"/>
                <a:cs typeface="Avenir Next"/>
              </a:defRPr>
            </a:lvl2pPr>
            <a:lvl3pPr algn="l">
              <a:defRPr sz="1200" b="0">
                <a:solidFill>
                  <a:srgbClr val="BDD0CE"/>
                </a:solidFill>
                <a:latin typeface="Avenir Next"/>
                <a:ea typeface="Avenir Next"/>
                <a:cs typeface="Avenir Next"/>
              </a:defRPr>
            </a:lvl3pPr>
            <a:lvl4pPr algn="l">
              <a:defRPr sz="1200" b="0">
                <a:solidFill>
                  <a:srgbClr val="BDD0CE"/>
                </a:solidFill>
                <a:latin typeface="Avenir Next"/>
                <a:ea typeface="Avenir Next"/>
                <a:cs typeface="Avenir Next"/>
              </a:defRPr>
            </a:lvl4pPr>
            <a:lvl5pPr algn="l">
              <a:defRPr sz="1200" b="0">
                <a:solidFill>
                  <a:srgbClr val="BDD0CE"/>
                </a:solidFill>
                <a:latin typeface="Avenir Next"/>
                <a:ea typeface="Avenir Next"/>
                <a:cs typeface="Avenir Next"/>
              </a:defRPr>
            </a:lvl5pPr>
            <a:lvl6pPr algn="l">
              <a:defRPr sz="1200" b="0">
                <a:solidFill>
                  <a:srgbClr val="BDD0CE"/>
                </a:solidFill>
                <a:latin typeface="Avenir Next"/>
                <a:ea typeface="Avenir Next"/>
                <a:cs typeface="Avenir Next"/>
              </a:defRPr>
            </a:lvl6pPr>
            <a:lvl7pPr algn="l">
              <a:defRPr sz="1200" b="0">
                <a:solidFill>
                  <a:srgbClr val="BDD0CE"/>
                </a:solidFill>
                <a:latin typeface="Avenir Next"/>
                <a:ea typeface="Avenir Next"/>
                <a:cs typeface="Avenir Next"/>
              </a:defRPr>
            </a:lvl7pPr>
            <a:lvl8pPr algn="l">
              <a:defRPr sz="1200" b="0">
                <a:solidFill>
                  <a:srgbClr val="BDD0CE"/>
                </a:solidFill>
                <a:latin typeface="Avenir Next"/>
                <a:ea typeface="Avenir Next"/>
                <a:cs typeface="Avenir Next"/>
              </a:defRPr>
            </a:lvl8pPr>
            <a:lvl9pPr algn="l">
              <a:defRPr sz="1200" b="0">
                <a:solidFill>
                  <a:srgbClr val="BDD0CE"/>
                </a:solidFill>
                <a:latin typeface="Avenir Next"/>
                <a:ea typeface="Avenir Next"/>
                <a:cs typeface="Avenir Next"/>
              </a:defRPr>
            </a:lvl9pPr>
          </a:lstStyle>
          <a:p xmlns:a="http://schemas.openxmlformats.org/drawingml/2006/main">
            <a:pPr algn="l">
              <a:defRPr sz="1200" b="0">
                <a:solidFill>
                  <a:srgbClr val="BDD0CE"/>
                </a:solidFill>
                <a:latin typeface="Avenir Next"/>
                <a:ea typeface="Avenir Next"/>
                <a:cs typeface="Avenir Next"/>
              </a:defRPr>
            </a:pPr>
            <a:r>
              <a:rPr sz="1200" b="0">
                <a:solidFill>
                  <a:srgbClr val="BDD0CE"/>
                </a:solidFill>
                <a:latin typeface="Avenir Next"/>
                <a:ea typeface="Avenir Next"/>
                <a:cs typeface="Avenir Next"/>
              </a:rPr>
              <a:t>Exemple și canale: </a:t>
            </a:r>
            <a:r>
              <a:rPr sz="1200" b="0">
                <a:solidFill>
                  <a:srgbClr val="BDD0CE"/>
                </a:solidFill>
                <a:latin typeface="Avenir Next"/>
                <a:ea typeface="Avenir Next"/>
                <a:cs typeface="Avenir Next"/>
                <a:hlinkClick xmlns:ns0="http://schemas.openxmlformats.org/officeDocument/2006/relationships" ns0:id="rId1000" action="ppaction://hlinksldjump"/>
              </a:rPr>
              <a:t>A10</a:t>
            </a:r>
            <a:r>
              <a:rPr sz="1200" b="0">
                <a:solidFill>
                  <a:srgbClr val="BDD0CE"/>
                </a:solidFill>
                <a:latin typeface="Avenir Next"/>
                <a:ea typeface="Avenir Next"/>
                <a:cs typeface="Avenir Next"/>
              </a:rPr>
              <a:t> / </a:t>
            </a:r>
            <a:r>
              <a:rPr sz="1200" b="0">
                <a:solidFill>
                  <a:srgbClr val="BDD0CE"/>
                </a:solidFill>
                <a:latin typeface="Avenir Next"/>
                <a:ea typeface="Avenir Next"/>
                <a:cs typeface="Avenir Next"/>
                <a:hlinkClick xmlns:ns0="http://schemas.openxmlformats.org/officeDocument/2006/relationships" ns0:id="rId1001" action="ppaction://hlinksldjump"/>
              </a:rPr>
              <a:t>A11</a:t>
            </a:r>
            <a:r>
              <a:rPr sz="1200" b="0">
                <a:solidFill>
                  <a:srgbClr val="BDD0CE"/>
                </a:solidFill>
                <a:latin typeface="Avenir Next"/>
                <a:ea typeface="Avenir Next"/>
                <a:cs typeface="Avenir Next"/>
              </a:rPr>
              <a:t> / </a:t>
            </a:r>
            <a:r>
              <a:rPr sz="1200" b="0">
                <a:solidFill>
                  <a:srgbClr val="BDD0CE"/>
                </a:solidFill>
                <a:latin typeface="Avenir Next"/>
                <a:ea typeface="Avenir Next"/>
                <a:cs typeface="Avenir Next"/>
                <a:hlinkClick xmlns:ns0="http://schemas.openxmlformats.org/officeDocument/2006/relationships" ns0:id="rId1002" action="ppaction://hlinksldjump"/>
              </a:rPr>
              <a:t>A12</a:t>
            </a:r>
            <a:r>
              <a:rPr sz="1200" b="0">
                <a:solidFill>
                  <a:srgbClr val="BDD0CE"/>
                </a:solidFill>
                <a:latin typeface="Avenir Next"/>
                <a:ea typeface="Avenir Next"/>
                <a:cs typeface="Avenir Next"/>
              </a:rPr>
              <a:t> / </a:t>
            </a:r>
            <a:r>
              <a:rPr sz="1200" b="0">
                <a:solidFill>
                  <a:srgbClr val="BDD0CE"/>
                </a:solidFill>
                <a:latin typeface="Avenir Next"/>
                <a:ea typeface="Avenir Next"/>
                <a:cs typeface="Avenir Next"/>
                <a:hlinkClick xmlns:ns0="http://schemas.openxmlformats.org/officeDocument/2006/relationships" ns0:id="rId1003" action="ppaction://hlinksldjump"/>
              </a:rPr>
              <a:t>A13</a:t>
            </a:r>
            <a:r>
              <a:rPr sz="1200" b="0">
                <a:solidFill>
                  <a:srgbClr val="BDD0CE"/>
                </a:solidFill>
                <a:latin typeface="Avenir Next"/>
                <a:ea typeface="Avenir Next"/>
                <a:cs typeface="Avenir Next"/>
              </a:rPr>
              <a:t> / </a:t>
            </a:r>
            <a:r>
              <a:rPr sz="1200" b="0">
                <a:solidFill>
                  <a:srgbClr val="BDD0CE"/>
                </a:solidFill>
                <a:latin typeface="Avenir Next"/>
                <a:ea typeface="Avenir Next"/>
                <a:cs typeface="Avenir Next"/>
                <a:hlinkClick xmlns:ns0="http://schemas.openxmlformats.org/officeDocument/2006/relationships" ns0:id="rId1004" action="ppaction://hlinksldjump"/>
              </a:rPr>
              <a:t>A14</a:t>
            </a:r>
            <a:r>
              <a:rPr sz="1200" b="0">
                <a:solidFill>
                  <a:srgbClr val="BDD0CE"/>
                </a:solidFill>
                <a:latin typeface="Avenir Next"/>
                <a:ea typeface="Avenir Next"/>
                <a:cs typeface="Avenir Next"/>
              </a:rPr>
              <a:t> / </a:t>
            </a:r>
            <a:r>
              <a:rPr sz="1200" b="0">
                <a:solidFill>
                  <a:srgbClr val="BDD0CE"/>
                </a:solidFill>
                <a:latin typeface="Avenir Next"/>
                <a:ea typeface="Avenir Next"/>
                <a:cs typeface="Avenir Next"/>
                <a:hlinkClick xmlns:ns0="http://schemas.openxmlformats.org/officeDocument/2006/relationships" ns0:id="rId1005" action="ppaction://hlinksldjump"/>
              </a:rPr>
              <a:t>A16</a:t>
            </a:r>
          </a:p>
        </p:txBody>
      </p:sp>
      <p:sp xmlns:a="http://schemas.openxmlformats.org/drawingml/2006/main">
        <p:nvSpPr>
          <p:cNvPr id="21" name="Reuno wordmark"/>
          <p:cNvSpPr txBox="1"/>
          <p:nvPr/>
        </p:nvSpPr>
        <p:spPr>
          <a:xfrm>
            <a:off x="10367963" y="342900"/>
            <a:ext cx="1000125" cy="285750"/>
          </a:xfrm>
          <a:prstGeom prst="rect">
            <a:avLst/>
          </a:prstGeom>
          <a:noFill/>
          <a:ln>
            <a:noFill/>
          </a:ln>
        </p:spPr>
        <p:txBody>
          <a:bodyPr wrap="none" lIns="0" tIns="0" rIns="0" bIns="0" anchor="ctr"/>
          <a:lstStyle/>
          <a:p>
            <a:pPr algn="l"/>
            <a:r>
              <a:rPr lang="ro-RO" sz="1500" b="1">
                <a:solidFill>
                  <a:srgbClr val="F3F8F6"/>
                </a:solidFill>
                <a:latin typeface="Avenir Next"/>
              </a:rPr>
              <a:t>Reuno</a:t>
            </a:r>
            <a:endParaRPr lang="ro-RO"/>
          </a:p>
        </p:txBody>
      </p:sp>
    </p:spTree>
    <p:extLst>
      <p:ext uri="{BB962C8B-B14F-4D97-AF65-F5344CB8AC3E}">
        <p14:creationId xmlns:p14="http://schemas.microsoft.com/office/powerpoint/2010/main" val="469298778"/>
      </p:ext>
    </p:extLst>
  </p:cSld>
</p:sld>
</file>

<file path=ppt/slides/slide12.xml><?xml version="1.0" encoding="utf-8"?>
<p:sld xmlns:p="http://schemas.openxmlformats.org/presentationml/2006/main">
  <p:cSld>
    <p:bg>
      <p:bgPr>
        <a:solidFill xmlns:a="http://schemas.openxmlformats.org/drawingml/2006/main">
          <a:srgbClr val="07181C"/>
        </a:solidFill>
      </p:bgPr>
    </p:bg>
    <p:spTree>
      <p:nvGrpSpPr>
        <p:cNvPr id="1" name=""/>
        <p:cNvGrpSpPr/>
        <p:nvPr/>
      </p:nvGrpSpPr>
      <p:grpSpPr>
        <a:xfrm xmlns:a="http://schemas.openxmlformats.org/drawingml/2006/main"/>
      </p:grpSpPr>
      <p:pic>
        <p:nvPicPr>
          <p:cNvPr id="9" name="">
            <a:extLst xmlns:a="http://schemas.openxmlformats.org/drawingml/2006/main">
              <a:ext uri="{FF2B5EF4-FFF2-40B4-BE49-F238E27FC236}">
                <a16:creationId xmlns:a16="http://schemas.microsoft.com/office/drawing/2014/main" id="{9FFCAA9A-75AE-4348-A158-52C2CAA20066}"/>
              </a:ext>
            </a:extLst>
          </p:cNvPr>
          <p:cNvPicPr>
            <a:picLocks xmlns:a="http://schemas.openxmlformats.org/drawingml/2006/main" noChangeAspect="1"/>
          </p:cNvPicPr>
          <p:nvPr/>
        </p:nvPicPr>
        <p:blipFill>
          <a:blip xmlns:r="http://schemas.openxmlformats.org/officeDocument/2006/relationships" xmlns:a="http://schemas.openxmlformats.org/drawingml/2006/main" r:embed="R17e787eb4fe54153"/>
          <ns0:srcRect xmlns:ns0="http://schemas.openxmlformats.org/drawingml/2006/main" r="71000"/>
          <a:stretch xmlns:a="http://schemas.openxmlformats.org/drawingml/2006/main"/>
        </p:blipFill>
        <p:spPr>
          <a:xfrm xmlns:a="http://schemas.openxmlformats.org/drawingml/2006/main">
            <a:off x="9953625" y="238125"/>
            <a:ext cx="414338" cy="47625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062464F-6064-4049-B925-F360436E1BED}"/>
              </a:ext>
            </a:extLst>
          </p:cNvPr>
          <p:cNvSpPr>
            <a:spLocks xmlns:a="http://schemas.openxmlformats.org/drawingml/2006/main" noGrp="1"/>
          </p:cNvSpPr>
          <p:nvPr/>
        </p:nvSpPr>
        <p:spPr>
          <a:xfrm xmlns:a="http://schemas.openxmlformats.org/drawingml/2006/main">
            <a:off x="609600" y="371475"/>
            <a:ext cx="809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1">
                <a:solidFill>
                  <a:srgbClr val="8CEBC5"/>
                </a:solidFill>
                <a:latin typeface="Avenir Next"/>
                <a:ea typeface="Avenir Next"/>
                <a:cs typeface="Avenir Next"/>
              </a:defRPr>
            </a:defPPr>
            <a:lvl1pPr algn="l">
              <a:defRPr sz="1350" b="1">
                <a:solidFill>
                  <a:srgbClr val="8CEBC5"/>
                </a:solidFill>
                <a:latin typeface="Avenir Next"/>
                <a:ea typeface="Avenir Next"/>
                <a:cs typeface="Avenir Next"/>
              </a:defRPr>
            </a:lvl1pPr>
            <a:lvl2pPr algn="l">
              <a:defRPr sz="1350" b="1">
                <a:solidFill>
                  <a:srgbClr val="8CEBC5"/>
                </a:solidFill>
                <a:latin typeface="Avenir Next"/>
                <a:ea typeface="Avenir Next"/>
                <a:cs typeface="Avenir Next"/>
              </a:defRPr>
            </a:lvl2pPr>
            <a:lvl3pPr algn="l">
              <a:defRPr sz="1350" b="1">
                <a:solidFill>
                  <a:srgbClr val="8CEBC5"/>
                </a:solidFill>
                <a:latin typeface="Avenir Next"/>
                <a:ea typeface="Avenir Next"/>
                <a:cs typeface="Avenir Next"/>
              </a:defRPr>
            </a:lvl3pPr>
            <a:lvl4pPr algn="l">
              <a:defRPr sz="1350" b="1">
                <a:solidFill>
                  <a:srgbClr val="8CEBC5"/>
                </a:solidFill>
                <a:latin typeface="Avenir Next"/>
                <a:ea typeface="Avenir Next"/>
                <a:cs typeface="Avenir Next"/>
              </a:defRPr>
            </a:lvl4pPr>
            <a:lvl5pPr algn="l">
              <a:defRPr sz="1350" b="1">
                <a:solidFill>
                  <a:srgbClr val="8CEBC5"/>
                </a:solidFill>
                <a:latin typeface="Avenir Next"/>
                <a:ea typeface="Avenir Next"/>
                <a:cs typeface="Avenir Next"/>
              </a:defRPr>
            </a:lvl5pPr>
            <a:lvl6pPr algn="l">
              <a:defRPr sz="1350" b="1">
                <a:solidFill>
                  <a:srgbClr val="8CEBC5"/>
                </a:solidFill>
                <a:latin typeface="Avenir Next"/>
                <a:ea typeface="Avenir Next"/>
                <a:cs typeface="Avenir Next"/>
              </a:defRPr>
            </a:lvl6pPr>
            <a:lvl7pPr algn="l">
              <a:defRPr sz="1350" b="1">
                <a:solidFill>
                  <a:srgbClr val="8CEBC5"/>
                </a:solidFill>
                <a:latin typeface="Avenir Next"/>
                <a:ea typeface="Avenir Next"/>
                <a:cs typeface="Avenir Next"/>
              </a:defRPr>
            </a:lvl7pPr>
            <a:lvl8pPr algn="l">
              <a:defRPr sz="1350" b="1">
                <a:solidFill>
                  <a:srgbClr val="8CEBC5"/>
                </a:solidFill>
                <a:latin typeface="Avenir Next"/>
                <a:ea typeface="Avenir Next"/>
                <a:cs typeface="Avenir Next"/>
              </a:defRPr>
            </a:lvl8pPr>
            <a:lvl9pPr algn="l">
              <a:defRPr sz="1350" b="1">
                <a:solidFill>
                  <a:srgbClr val="8CEBC5"/>
                </a:solidFill>
                <a:latin typeface="Avenir Next"/>
                <a:ea typeface="Avenir Next"/>
                <a:cs typeface="Avenir Next"/>
              </a:defRPr>
            </a:lvl9pPr>
          </a:lstStyle>
          <a:p xmlns:a="http://schemas.openxmlformats.org/drawingml/2006/main">
            <a:pPr algn="l">
              <a:defRPr sz="1350" b="1">
                <a:solidFill>
                  <a:srgbClr val="8CEBC5"/>
                </a:solidFill>
                <a:latin typeface="Avenir Next"/>
                <a:ea typeface="Avenir Next"/>
                <a:cs typeface="Avenir Next"/>
              </a:defRPr>
            </a:pPr>
            <a:r>
              <a:rPr sz="1350" b="1">
                <a:solidFill>
                  <a:srgbClr val="8CEBC5"/>
                </a:solidFill>
                <a:latin typeface="Avenir Next"/>
                <a:ea typeface="Avenir Next"/>
                <a:cs typeface="Avenir Next"/>
              </a:rPr>
              <a:t>MODEL DE VENITURI</a:t>
            </a:r>
          </a:p>
        </p:txBody>
      </p:sp>
      <p:sp>
        <p:nvSpPr>
          <p:cNvPr id="3" name="">
            <a:extLst xmlns:a="http://schemas.openxmlformats.org/drawingml/2006/main">
              <a:ext uri="{FF2B5EF4-FFF2-40B4-BE49-F238E27FC236}">
                <a16:creationId xmlns:a16="http://schemas.microsoft.com/office/drawing/2014/main" id="{50786AA5-E34F-40BB-BB2B-3274B7F1C5ED}"/>
              </a:ext>
            </a:extLst>
          </p:cNvPr>
          <p:cNvSpPr>
            <a:spLocks xmlns:a="http://schemas.openxmlformats.org/drawingml/2006/main" noGrp="1"/>
          </p:cNvSpPr>
          <p:nvPr/>
        </p:nvSpPr>
        <p:spPr>
          <a:xfrm xmlns:a="http://schemas.openxmlformats.org/drawingml/2006/main">
            <a:off x="609600" y="962025"/>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225" b="1">
                <a:solidFill>
                  <a:srgbClr val="F2F7F5"/>
                </a:solidFill>
                <a:latin typeface="Avenir Next"/>
                <a:ea typeface="Avenir Next"/>
                <a:cs typeface="Avenir Next"/>
              </a:defRPr>
            </a:defPPr>
            <a:lvl1pPr algn="l">
              <a:defRPr sz="3225" b="1">
                <a:solidFill>
                  <a:srgbClr val="F2F7F5"/>
                </a:solidFill>
                <a:latin typeface="Avenir Next"/>
                <a:ea typeface="Avenir Next"/>
                <a:cs typeface="Avenir Next"/>
              </a:defRPr>
            </a:lvl1pPr>
            <a:lvl2pPr algn="l">
              <a:defRPr sz="3225" b="1">
                <a:solidFill>
                  <a:srgbClr val="F2F7F5"/>
                </a:solidFill>
                <a:latin typeface="Avenir Next"/>
                <a:ea typeface="Avenir Next"/>
                <a:cs typeface="Avenir Next"/>
              </a:defRPr>
            </a:lvl2pPr>
            <a:lvl3pPr algn="l">
              <a:defRPr sz="3225" b="1">
                <a:solidFill>
                  <a:srgbClr val="F2F7F5"/>
                </a:solidFill>
                <a:latin typeface="Avenir Next"/>
                <a:ea typeface="Avenir Next"/>
                <a:cs typeface="Avenir Next"/>
              </a:defRPr>
            </a:lvl3pPr>
            <a:lvl4pPr algn="l">
              <a:defRPr sz="3225" b="1">
                <a:solidFill>
                  <a:srgbClr val="F2F7F5"/>
                </a:solidFill>
                <a:latin typeface="Avenir Next"/>
                <a:ea typeface="Avenir Next"/>
                <a:cs typeface="Avenir Next"/>
              </a:defRPr>
            </a:lvl4pPr>
            <a:lvl5pPr algn="l">
              <a:defRPr sz="3225" b="1">
                <a:solidFill>
                  <a:srgbClr val="F2F7F5"/>
                </a:solidFill>
                <a:latin typeface="Avenir Next"/>
                <a:ea typeface="Avenir Next"/>
                <a:cs typeface="Avenir Next"/>
              </a:defRPr>
            </a:lvl5pPr>
            <a:lvl6pPr algn="l">
              <a:defRPr sz="3225" b="1">
                <a:solidFill>
                  <a:srgbClr val="F2F7F5"/>
                </a:solidFill>
                <a:latin typeface="Avenir Next"/>
                <a:ea typeface="Avenir Next"/>
                <a:cs typeface="Avenir Next"/>
              </a:defRPr>
            </a:lvl6pPr>
            <a:lvl7pPr algn="l">
              <a:defRPr sz="3225" b="1">
                <a:solidFill>
                  <a:srgbClr val="F2F7F5"/>
                </a:solidFill>
                <a:latin typeface="Avenir Next"/>
                <a:ea typeface="Avenir Next"/>
                <a:cs typeface="Avenir Next"/>
              </a:defRPr>
            </a:lvl7pPr>
            <a:lvl8pPr algn="l">
              <a:defRPr sz="3225" b="1">
                <a:solidFill>
                  <a:srgbClr val="F2F7F5"/>
                </a:solidFill>
                <a:latin typeface="Avenir Next"/>
                <a:ea typeface="Avenir Next"/>
                <a:cs typeface="Avenir Next"/>
              </a:defRPr>
            </a:lvl8pPr>
            <a:lvl9pPr algn="l">
              <a:defRPr sz="3225" b="1">
                <a:solidFill>
                  <a:srgbClr val="F2F7F5"/>
                </a:solidFill>
                <a:latin typeface="Avenir Next"/>
                <a:ea typeface="Avenir Next"/>
                <a:cs typeface="Avenir Next"/>
              </a:defRPr>
            </a:lvl9pPr>
          </a:lstStyle>
          <a:p xmlns:a="http://schemas.openxmlformats.org/drawingml/2006/main">
            <a:pPr algn="l">
              <a:defRPr sz="3225" b="1">
                <a:solidFill>
                  <a:srgbClr val="F2F7F5"/>
                </a:solidFill>
                <a:latin typeface="Avenir Next"/>
                <a:ea typeface="Avenir Next"/>
                <a:cs typeface="Avenir Next"/>
              </a:defRPr>
            </a:pPr>
            <a:r>
              <a:rPr sz="3225" b="1">
                <a:solidFill>
                  <a:srgbClr val="F2F7F5"/>
                </a:solidFill>
                <a:latin typeface="Avenir Next"/>
                <a:ea typeface="Avenir Next"/>
                <a:cs typeface="Avenir Next"/>
              </a:rPr>
              <a:t>Două servicii care pot fi cumpărate separat</a:t>
            </a:r>
          </a:p>
        </p:txBody>
      </p:sp>
      <p:sp>
        <p:nvSpPr>
          <p:cNvPr id="4" name="">
            <a:extLst xmlns:a="http://schemas.openxmlformats.org/drawingml/2006/main">
              <a:ext uri="{FF2B5EF4-FFF2-40B4-BE49-F238E27FC236}">
                <a16:creationId xmlns:a16="http://schemas.microsoft.com/office/drawing/2014/main" id="{45C47E6D-1C61-406F-965C-791C2E268332}"/>
              </a:ext>
            </a:extLst>
          </p:cNvPr>
          <p:cNvSpPr>
            <a:spLocks xmlns:a="http://schemas.openxmlformats.org/drawingml/2006/main" noGrp="1"/>
          </p:cNvSpPr>
          <p:nvPr/>
        </p:nvSpPr>
        <p:spPr>
          <a:xfrm xmlns:a="http://schemas.openxmlformats.org/drawingml/2006/main">
            <a:off x="609600" y="1905000"/>
            <a:ext cx="10953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BDD0CE"/>
                </a:solidFill>
                <a:latin typeface="Avenir Next"/>
                <a:ea typeface="Avenir Next"/>
                <a:cs typeface="Avenir Next"/>
              </a:defRPr>
            </a:defPPr>
            <a:lvl1pPr algn="l">
              <a:defRPr sz="1725" b="0">
                <a:solidFill>
                  <a:srgbClr val="BDD0CE"/>
                </a:solidFill>
                <a:latin typeface="Avenir Next"/>
                <a:ea typeface="Avenir Next"/>
                <a:cs typeface="Avenir Next"/>
              </a:defRPr>
            </a:lvl1pPr>
            <a:lvl2pPr algn="l">
              <a:defRPr sz="1725" b="0">
                <a:solidFill>
                  <a:srgbClr val="BDD0CE"/>
                </a:solidFill>
                <a:latin typeface="Avenir Next"/>
                <a:ea typeface="Avenir Next"/>
                <a:cs typeface="Avenir Next"/>
              </a:defRPr>
            </a:lvl2pPr>
            <a:lvl3pPr algn="l">
              <a:defRPr sz="1725" b="0">
                <a:solidFill>
                  <a:srgbClr val="BDD0CE"/>
                </a:solidFill>
                <a:latin typeface="Avenir Next"/>
                <a:ea typeface="Avenir Next"/>
                <a:cs typeface="Avenir Next"/>
              </a:defRPr>
            </a:lvl3pPr>
            <a:lvl4pPr algn="l">
              <a:defRPr sz="1725" b="0">
                <a:solidFill>
                  <a:srgbClr val="BDD0CE"/>
                </a:solidFill>
                <a:latin typeface="Avenir Next"/>
                <a:ea typeface="Avenir Next"/>
                <a:cs typeface="Avenir Next"/>
              </a:defRPr>
            </a:lvl4pPr>
            <a:lvl5pPr algn="l">
              <a:defRPr sz="1725" b="0">
                <a:solidFill>
                  <a:srgbClr val="BDD0CE"/>
                </a:solidFill>
                <a:latin typeface="Avenir Next"/>
                <a:ea typeface="Avenir Next"/>
                <a:cs typeface="Avenir Next"/>
              </a:defRPr>
            </a:lvl5pPr>
            <a:lvl6pPr algn="l">
              <a:defRPr sz="1725" b="0">
                <a:solidFill>
                  <a:srgbClr val="BDD0CE"/>
                </a:solidFill>
                <a:latin typeface="Avenir Next"/>
                <a:ea typeface="Avenir Next"/>
                <a:cs typeface="Avenir Next"/>
              </a:defRPr>
            </a:lvl6pPr>
            <a:lvl7pPr algn="l">
              <a:defRPr sz="1725" b="0">
                <a:solidFill>
                  <a:srgbClr val="BDD0CE"/>
                </a:solidFill>
                <a:latin typeface="Avenir Next"/>
                <a:ea typeface="Avenir Next"/>
                <a:cs typeface="Avenir Next"/>
              </a:defRPr>
            </a:lvl7pPr>
            <a:lvl8pPr algn="l">
              <a:defRPr sz="1725" b="0">
                <a:solidFill>
                  <a:srgbClr val="BDD0CE"/>
                </a:solidFill>
                <a:latin typeface="Avenir Next"/>
                <a:ea typeface="Avenir Next"/>
                <a:cs typeface="Avenir Next"/>
              </a:defRPr>
            </a:lvl8pPr>
            <a:lvl9pPr algn="l">
              <a:defRPr sz="1725" b="0">
                <a:solidFill>
                  <a:srgbClr val="BDD0CE"/>
                </a:solidFill>
                <a:latin typeface="Avenir Next"/>
                <a:ea typeface="Avenir Next"/>
                <a:cs typeface="Avenir Next"/>
              </a:defRPr>
            </a:lvl9pPr>
          </a:lstStyle>
          <a:p xmlns:a="http://schemas.openxmlformats.org/drawingml/2006/main">
            <a:pPr algn="l">
              <a:defRPr sz="1725" b="0">
                <a:solidFill>
                  <a:srgbClr val="BDD0CE"/>
                </a:solidFill>
                <a:latin typeface="Avenir Next"/>
                <a:ea typeface="Avenir Next"/>
                <a:cs typeface="Avenir Next"/>
              </a:defRPr>
            </a:pPr>
            <a:r>
              <a:rPr sz="1725" b="0">
                <a:solidFill>
                  <a:srgbClr val="BDD0CE"/>
                </a:solidFill>
                <a:latin typeface="Avenir Next"/>
                <a:ea typeface="Avenir Next"/>
                <a:cs typeface="Avenir Next"/>
              </a:rPr>
              <a:t>Tarife propuse fără TVA. Locația și furnizorii se plătesc separat.</a:t>
            </a:r>
          </a:p>
        </p:txBody>
      </p:sp>
      <p:sp>
        <p:nvSpPr>
          <p:cNvPr id="5" name="">
            <a:extLst xmlns:a="http://schemas.openxmlformats.org/drawingml/2006/main">
              <a:ext uri="{FF2B5EF4-FFF2-40B4-BE49-F238E27FC236}">
                <a16:creationId xmlns:a16="http://schemas.microsoft.com/office/drawing/2014/main" id="{3DF57B28-B8FE-4258-936B-41286835D484}"/>
              </a:ext>
            </a:extLst>
          </p:cNvPr>
          <p:cNvSpPr>
            <a:spLocks xmlns:a="http://schemas.openxmlformats.org/drawingml/2006/main" noGrp="1"/>
          </p:cNvSpPr>
          <p:nvPr/>
        </p:nvSpPr>
        <p:spPr>
          <a:xfrm xmlns:a="http://schemas.openxmlformats.org/drawingml/2006/main">
            <a:off x="11239500" y="6477000"/>
            <a:ext cx="47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125" b="0">
                <a:solidFill>
                  <a:srgbClr val="BDD0CE"/>
                </a:solidFill>
                <a:latin typeface="Avenir Next"/>
                <a:ea typeface="Avenir Next"/>
                <a:cs typeface="Avenir Next"/>
              </a:defRPr>
            </a:defPPr>
            <a:lvl1pPr algn="l">
              <a:defRPr sz="1125" b="0">
                <a:solidFill>
                  <a:srgbClr val="BDD0CE"/>
                </a:solidFill>
                <a:latin typeface="Avenir Next"/>
                <a:ea typeface="Avenir Next"/>
                <a:cs typeface="Avenir Next"/>
              </a:defRPr>
            </a:lvl1pPr>
            <a:lvl2pPr algn="l">
              <a:defRPr sz="1125" b="0">
                <a:solidFill>
                  <a:srgbClr val="BDD0CE"/>
                </a:solidFill>
                <a:latin typeface="Avenir Next"/>
                <a:ea typeface="Avenir Next"/>
                <a:cs typeface="Avenir Next"/>
              </a:defRPr>
            </a:lvl2pPr>
            <a:lvl3pPr algn="l">
              <a:defRPr sz="1125" b="0">
                <a:solidFill>
                  <a:srgbClr val="BDD0CE"/>
                </a:solidFill>
                <a:latin typeface="Avenir Next"/>
                <a:ea typeface="Avenir Next"/>
                <a:cs typeface="Avenir Next"/>
              </a:defRPr>
            </a:lvl3pPr>
            <a:lvl4pPr algn="l">
              <a:defRPr sz="1125" b="0">
                <a:solidFill>
                  <a:srgbClr val="BDD0CE"/>
                </a:solidFill>
                <a:latin typeface="Avenir Next"/>
                <a:ea typeface="Avenir Next"/>
                <a:cs typeface="Avenir Next"/>
              </a:defRPr>
            </a:lvl4pPr>
            <a:lvl5pPr algn="l">
              <a:defRPr sz="1125" b="0">
                <a:solidFill>
                  <a:srgbClr val="BDD0CE"/>
                </a:solidFill>
                <a:latin typeface="Avenir Next"/>
                <a:ea typeface="Avenir Next"/>
                <a:cs typeface="Avenir Next"/>
              </a:defRPr>
            </a:lvl5pPr>
            <a:lvl6pPr algn="l">
              <a:defRPr sz="1125" b="0">
                <a:solidFill>
                  <a:srgbClr val="BDD0CE"/>
                </a:solidFill>
                <a:latin typeface="Avenir Next"/>
                <a:ea typeface="Avenir Next"/>
                <a:cs typeface="Avenir Next"/>
              </a:defRPr>
            </a:lvl6pPr>
            <a:lvl7pPr algn="l">
              <a:defRPr sz="1125" b="0">
                <a:solidFill>
                  <a:srgbClr val="BDD0CE"/>
                </a:solidFill>
                <a:latin typeface="Avenir Next"/>
                <a:ea typeface="Avenir Next"/>
                <a:cs typeface="Avenir Next"/>
              </a:defRPr>
            </a:lvl7pPr>
            <a:lvl8pPr algn="l">
              <a:defRPr sz="1125" b="0">
                <a:solidFill>
                  <a:srgbClr val="BDD0CE"/>
                </a:solidFill>
                <a:latin typeface="Avenir Next"/>
                <a:ea typeface="Avenir Next"/>
                <a:cs typeface="Avenir Next"/>
              </a:defRPr>
            </a:lvl8pPr>
            <a:lvl9pPr algn="l">
              <a:defRPr sz="1125" b="0">
                <a:solidFill>
                  <a:srgbClr val="BDD0CE"/>
                </a:solidFill>
                <a:latin typeface="Avenir Next"/>
                <a:ea typeface="Avenir Next"/>
                <a:cs typeface="Avenir Next"/>
              </a:defRPr>
            </a:lvl9pPr>
          </a:lstStyle>
          <a:p xmlns:a="http://schemas.openxmlformats.org/drawingml/2006/main">
            <a:pPr algn="l">
              <a:defRPr sz="1125" b="0">
                <a:solidFill>
                  <a:srgbClr val="BDD0CE"/>
                </a:solidFill>
                <a:latin typeface="Avenir Next"/>
                <a:ea typeface="Avenir Next"/>
                <a:cs typeface="Avenir Next"/>
              </a:defRPr>
            </a:pPr>
            <a:r>
              <a:rPr sz="1125" b="0">
                <a:solidFill>
                  <a:srgbClr val="BDD0CE"/>
                </a:solidFill>
                <a:latin typeface="Avenir Next"/>
                <a:ea typeface="Avenir Next"/>
                <a:cs typeface="Avenir Next"/>
              </a:rPr>
              <a:t>12</a:t>
            </a:r>
          </a:p>
        </p:txBody>
      </p:sp>
      <p:graphicFrame>
        <p:nvGraphicFramePr>
          <p:cNvPr id="6" name="">
            <a:extLst xmlns:a="http://schemas.openxmlformats.org/drawingml/2006/main">
              <a:ext uri="{FF2B5EF4-FFF2-40B4-BE49-F238E27FC236}">
                <a16:creationId xmlns:a16="http://schemas.microsoft.com/office/drawing/2014/main" id="{EEFAA355-3FF6-48E5-B954-BBDC45019A70}"/>
              </a:ext>
            </a:extLst>
          </p:cNvPr>
          <p:cNvGraphicFramePr/>
          <p:nvPr/>
        </p:nvGraphicFramePr>
        <p:xfrm>
          <a:off xmlns:a="http://schemas.openxmlformats.org/drawingml/2006/main" x="609600" y="2647950"/>
          <a:ext xmlns:a="http://schemas.openxmlformats.org/drawingml/2006/main" cx="10477500" cy="2667000"/>
        </p:xfrm>
        <a:graphic xmlns:a="http://schemas.openxmlformats.org/drawingml/2006/main">
          <a:graphicData uri="http://schemas.openxmlformats.org/drawingml/2006/table">
            <a:tbl>
              <a:tblPr/>
              <a:tblGrid>
                <a:gridCol w="2857500"/>
                <a:gridCol w="4381500"/>
                <a:gridCol w="3238500"/>
              </a:tblGrid>
              <a:tr h="533400">
                <a:tc>
                  <a:txBody>
                    <a:bodyPr wrap="square" lIns="95250" tIns="38100" rIns="76200" bIns="38100">
                      <a:noAutofit/>
                    </a:bodyPr>
                    <a:lstStyle/>
                    <a:p>
                      <a:r>
                        <a:rPr sz="1575" b="1">
                          <a:solidFill>
                            <a:srgbClr val="8CEBC5"/>
                          </a:solidFill>
                          <a:latin typeface="Avenir Next"/>
                          <a:ea typeface="Avenir Next"/>
                          <a:cs typeface="Avenir Next"/>
                        </a:rPr>
                        <a:t>Cine cumpără</a:t>
                      </a:r>
                    </a:p>
                  </a:txBody>
                  <a:tcPr marL="91440" marR="91440" marT="45720" marB="45720" anchor="ctr">
                    <a:lnL w="9525">
                      <a:solidFill>
                        <a:srgbClr val="42666A"/>
                      </a:solidFill>
                      <a:prstDash val="solid"/>
                    </a:lnL>
                    <a:lnR w="9525">
                      <a:solidFill>
                        <a:srgbClr val="42666A"/>
                      </a:solidFill>
                      <a:prstDash val="solid"/>
                    </a:lnR>
                    <a:lnT w="9525">
                      <a:solidFill>
                        <a:srgbClr val="42666A"/>
                      </a:solidFill>
                      <a:prstDash val="solid"/>
                    </a:lnT>
                    <a:lnB w="9525">
                      <a:solidFill>
                        <a:srgbClr val="42666A"/>
                      </a:solidFill>
                      <a:prstDash val="solid"/>
                    </a:lnB>
                    <a:solidFill>
                      <a:srgbClr val="10292E"/>
                    </a:solidFill>
                  </a:tcPr>
                </a:tc>
                <a:tc>
                  <a:txBody>
                    <a:bodyPr wrap="square" lIns="95250" tIns="38100" rIns="76200" bIns="38100">
                      <a:noAutofit/>
                    </a:bodyPr>
                    <a:lstStyle/>
                    <a:p>
                      <a:r>
                        <a:rPr sz="1575" b="1">
                          <a:solidFill>
                            <a:srgbClr val="8CEBC5"/>
                          </a:solidFill>
                          <a:latin typeface="Avenir Next"/>
                          <a:ea typeface="Avenir Next"/>
                          <a:cs typeface="Avenir Next"/>
                        </a:rPr>
                        <a:t>Serviciu și pachet</a:t>
                      </a:r>
                    </a:p>
                  </a:txBody>
                  <a:tcPr marL="91440" marR="91440" marT="45720" marB="45720" anchor="ctr">
                    <a:lnR w="9525">
                      <a:solidFill>
                        <a:srgbClr val="42666A"/>
                      </a:solidFill>
                      <a:prstDash val="solid"/>
                    </a:lnR>
                    <a:lnT w="9525">
                      <a:solidFill>
                        <a:srgbClr val="42666A"/>
                      </a:solidFill>
                      <a:prstDash val="solid"/>
                    </a:lnT>
                    <a:lnB w="9525">
                      <a:solidFill>
                        <a:srgbClr val="42666A"/>
                      </a:solidFill>
                      <a:prstDash val="solid"/>
                    </a:lnB>
                    <a:solidFill>
                      <a:srgbClr val="10292E"/>
                    </a:solidFill>
                  </a:tcPr>
                </a:tc>
                <a:tc>
                  <a:txBody>
                    <a:bodyPr wrap="square" lIns="95250" tIns="38100" rIns="76200" bIns="38100">
                      <a:noAutofit/>
                    </a:bodyPr>
                    <a:lstStyle/>
                    <a:p>
                      <a:r>
                        <a:rPr sz="1575" b="1">
                          <a:solidFill>
                            <a:srgbClr val="8CEBC5"/>
                          </a:solidFill>
                          <a:latin typeface="Avenir Next"/>
                          <a:ea typeface="Avenir Next"/>
                          <a:cs typeface="Avenir Next"/>
                        </a:rPr>
                        <a:t>Tarif propus</a:t>
                      </a:r>
                    </a:p>
                  </a:txBody>
                  <a:tcPr marL="91440" marR="91440" marT="45720" marB="45720" anchor="ctr">
                    <a:lnR w="9525">
                      <a:solidFill>
                        <a:srgbClr val="42666A"/>
                      </a:solidFill>
                      <a:prstDash val="solid"/>
                    </a:lnR>
                    <a:lnT w="9525">
                      <a:solidFill>
                        <a:srgbClr val="42666A"/>
                      </a:solidFill>
                      <a:prstDash val="solid"/>
                    </a:lnT>
                    <a:lnB w="9525">
                      <a:solidFill>
                        <a:srgbClr val="42666A"/>
                      </a:solidFill>
                      <a:prstDash val="solid"/>
                    </a:lnB>
                    <a:solidFill>
                      <a:srgbClr val="10292E"/>
                    </a:solidFill>
                  </a:tcPr>
                </a:tc>
              </a:tr>
              <a:tr h="533400">
                <a:tc>
                  <a:txBody>
                    <a:bodyPr wrap="square" lIns="95250" tIns="38100" rIns="76200" bIns="38100">
                      <a:noAutofit/>
                    </a:bodyPr>
                    <a:lstStyle/>
                    <a:p>
                      <a:r>
                        <a:rPr sz="1575" b="1">
                          <a:solidFill>
                            <a:srgbClr val="F2F7F5"/>
                          </a:solidFill>
                          <a:latin typeface="Avenir Next"/>
                          <a:ea typeface="Avenir Next"/>
                          <a:cs typeface="Avenir Next"/>
                        </a:rPr>
                        <a:t>Clientul evenimentului</a:t>
                      </a:r>
                    </a:p>
                  </a:txBody>
                  <a:tcPr marL="91440" marR="91440" marT="45720" marB="45720" anchor="ctr">
                    <a:lnL w="9525">
                      <a:solidFill>
                        <a:srgbClr val="42666A"/>
                      </a:solidFill>
                      <a:prstDash val="solid"/>
                    </a:lnL>
                    <a:lnR w="9525">
                      <a:solidFill>
                        <a:srgbClr val="42666A"/>
                      </a:solidFill>
                      <a:prstDash val="solid"/>
                    </a:lnR>
                    <a:lnB w="9525">
                      <a:solidFill>
                        <a:srgbClr val="42666A"/>
                      </a:solidFill>
                      <a:prstDash val="solid"/>
                    </a:lnB>
                    <a:solidFill>
                      <a:srgbClr val="07181C"/>
                    </a:solidFill>
                  </a:tcPr>
                </a:tc>
                <a:tc>
                  <a:txBody>
                    <a:bodyPr wrap="square" lIns="95250" tIns="38100" rIns="76200" bIns="38100">
                      <a:noAutofit/>
                    </a:bodyPr>
                    <a:lstStyle/>
                    <a:p>
                      <a:r>
                        <a:rPr sz="1575" b="0">
                          <a:solidFill>
                            <a:srgbClr val="F2F7F5"/>
                          </a:solidFill>
                          <a:latin typeface="Avenir Next"/>
                          <a:ea typeface="Avenir Next"/>
                          <a:cs typeface="Avenir Next"/>
                        </a:rPr>
                        <a:t>Essential · coordonare</a:t>
                      </a:r>
                    </a:p>
                  </a:txBody>
                  <a:tcPr marL="91440" marR="91440" marT="45720" marB="45720" anchor="ctr">
                    <a:lnR w="9525">
                      <a:solidFill>
                        <a:srgbClr val="42666A"/>
                      </a:solidFill>
                      <a:prstDash val="solid"/>
                    </a:lnR>
                    <a:lnB w="9525">
                      <a:solidFill>
                        <a:srgbClr val="42666A"/>
                      </a:solidFill>
                      <a:prstDash val="solid"/>
                    </a:lnB>
                    <a:solidFill>
                      <a:srgbClr val="07181C"/>
                    </a:solidFill>
                  </a:tcPr>
                </a:tc>
                <a:tc>
                  <a:txBody>
                    <a:bodyPr wrap="square" lIns="95250" tIns="38100" rIns="76200" bIns="38100">
                      <a:noAutofit/>
                    </a:bodyPr>
                    <a:lstStyle/>
                    <a:p>
                      <a:r>
                        <a:rPr sz="1575" b="0">
                          <a:solidFill>
                            <a:srgbClr val="F2F7F5"/>
                          </a:solidFill>
                          <a:latin typeface="Avenir Next"/>
                          <a:ea typeface="Avenir Next"/>
                          <a:cs typeface="Avenir Next"/>
                        </a:rPr>
                        <a:t>€650 / proiect</a:t>
                      </a:r>
                    </a:p>
                  </a:txBody>
                  <a:tcPr marL="91440" marR="91440" marT="45720" marB="45720" anchor="ctr">
                    <a:lnR w="9525">
                      <a:solidFill>
                        <a:srgbClr val="42666A"/>
                      </a:solidFill>
                      <a:prstDash val="solid"/>
                    </a:lnR>
                    <a:lnB w="9525">
                      <a:solidFill>
                        <a:srgbClr val="42666A"/>
                      </a:solidFill>
                      <a:prstDash val="solid"/>
                    </a:lnB>
                    <a:solidFill>
                      <a:srgbClr val="07181C"/>
                    </a:solidFill>
                  </a:tcPr>
                </a:tc>
              </a:tr>
              <a:tr h="533400">
                <a:tc>
                  <a:txBody>
                    <a:bodyPr wrap="square" lIns="95250" tIns="38100" rIns="76200" bIns="38100">
                      <a:noAutofit/>
                    </a:bodyPr>
                    <a:lstStyle/>
                    <a:p>
                      <a:r>
                        <a:rPr sz="1575" b="1">
                          <a:solidFill>
                            <a:srgbClr val="F2F7F5"/>
                          </a:solidFill>
                          <a:latin typeface="Avenir Next"/>
                          <a:ea typeface="Avenir Next"/>
                          <a:cs typeface="Avenir Next"/>
                        </a:rPr>
                        <a:t>Clientul evenimentului</a:t>
                      </a:r>
                    </a:p>
                  </a:txBody>
                  <a:tcPr marL="91440" marR="91440" marT="45720" marB="45720" anchor="ctr">
                    <a:lnL w="9525">
                      <a:solidFill>
                        <a:srgbClr val="42666A"/>
                      </a:solidFill>
                      <a:prstDash val="solid"/>
                    </a:lnL>
                    <a:lnR w="9525">
                      <a:solidFill>
                        <a:srgbClr val="42666A"/>
                      </a:solidFill>
                      <a:prstDash val="solid"/>
                    </a:lnR>
                    <a:lnB w="9525">
                      <a:solidFill>
                        <a:srgbClr val="42666A"/>
                      </a:solidFill>
                      <a:prstDash val="solid"/>
                    </a:lnB>
                    <a:solidFill>
                      <a:srgbClr val="07181C"/>
                    </a:solidFill>
                  </a:tcPr>
                </a:tc>
                <a:tc>
                  <a:txBody>
                    <a:bodyPr wrap="square" lIns="95250" tIns="38100" rIns="76200" bIns="38100">
                      <a:noAutofit/>
                    </a:bodyPr>
                    <a:lstStyle/>
                    <a:p>
                      <a:r>
                        <a:rPr sz="1575" b="0">
                          <a:solidFill>
                            <a:srgbClr val="F2F7F5"/>
                          </a:solidFill>
                          <a:latin typeface="Avenir Next"/>
                          <a:ea typeface="Avenir Next"/>
                          <a:cs typeface="Avenir Next"/>
                        </a:rPr>
                        <a:t>Expanded · inclusiv ziua evenimentului</a:t>
                      </a:r>
                    </a:p>
                  </a:txBody>
                  <a:tcPr marL="91440" marR="91440" marT="45720" marB="45720" anchor="ctr">
                    <a:lnR w="9525">
                      <a:solidFill>
                        <a:srgbClr val="42666A"/>
                      </a:solidFill>
                      <a:prstDash val="solid"/>
                    </a:lnR>
                    <a:lnB w="9525">
                      <a:solidFill>
                        <a:srgbClr val="42666A"/>
                      </a:solidFill>
                      <a:prstDash val="solid"/>
                    </a:lnB>
                    <a:solidFill>
                      <a:srgbClr val="07181C"/>
                    </a:solidFill>
                  </a:tcPr>
                </a:tc>
                <a:tc>
                  <a:txBody>
                    <a:bodyPr wrap="square" lIns="95250" tIns="38100" rIns="76200" bIns="38100">
                      <a:noAutofit/>
                    </a:bodyPr>
                    <a:lstStyle/>
                    <a:p>
                      <a:r>
                        <a:rPr sz="1575" b="0">
                          <a:solidFill>
                            <a:srgbClr val="F2F7F5"/>
                          </a:solidFill>
                          <a:latin typeface="Avenir Next"/>
                          <a:ea typeface="Avenir Next"/>
                          <a:cs typeface="Avenir Next"/>
                        </a:rPr>
                        <a:t>€1 200 / proiect</a:t>
                      </a:r>
                    </a:p>
                  </a:txBody>
                  <a:tcPr marL="91440" marR="91440" marT="45720" marB="45720" anchor="ctr">
                    <a:lnR w="9525">
                      <a:solidFill>
                        <a:srgbClr val="42666A"/>
                      </a:solidFill>
                      <a:prstDash val="solid"/>
                    </a:lnR>
                    <a:lnB w="9525">
                      <a:solidFill>
                        <a:srgbClr val="42666A"/>
                      </a:solidFill>
                      <a:prstDash val="solid"/>
                    </a:lnB>
                    <a:solidFill>
                      <a:srgbClr val="07181C"/>
                    </a:solidFill>
                  </a:tcPr>
                </a:tc>
              </a:tr>
              <a:tr h="533400">
                <a:tc>
                  <a:txBody>
                    <a:bodyPr wrap="square" lIns="95250" tIns="38100" rIns="76200" bIns="38100">
                      <a:noAutofit/>
                    </a:bodyPr>
                    <a:lstStyle/>
                    <a:p>
                      <a:r>
                        <a:rPr sz="1575" b="1">
                          <a:solidFill>
                            <a:srgbClr val="F2F7F5"/>
                          </a:solidFill>
                          <a:latin typeface="Avenir Next"/>
                          <a:ea typeface="Avenir Next"/>
                          <a:cs typeface="Avenir Next"/>
                        </a:rPr>
                        <a:t>Locația</a:t>
                      </a:r>
                    </a:p>
                  </a:txBody>
                  <a:tcPr marL="91440" marR="91440" marT="45720" marB="45720" anchor="ctr">
                    <a:lnL w="9525">
                      <a:solidFill>
                        <a:srgbClr val="42666A"/>
                      </a:solidFill>
                      <a:prstDash val="solid"/>
                    </a:lnL>
                    <a:lnR w="9525">
                      <a:solidFill>
                        <a:srgbClr val="42666A"/>
                      </a:solidFill>
                      <a:prstDash val="solid"/>
                    </a:lnR>
                    <a:lnB w="9525">
                      <a:solidFill>
                        <a:srgbClr val="42666A"/>
                      </a:solidFill>
                      <a:prstDash val="solid"/>
                    </a:lnB>
                    <a:solidFill>
                      <a:srgbClr val="07181C"/>
                    </a:solidFill>
                  </a:tcPr>
                </a:tc>
                <a:tc>
                  <a:txBody>
                    <a:bodyPr wrap="square" lIns="95250" tIns="38100" rIns="76200" bIns="38100">
                      <a:noAutofit/>
                    </a:bodyPr>
                    <a:lstStyle/>
                    <a:p>
                      <a:r>
                        <a:rPr sz="1575" b="0">
                          <a:solidFill>
                            <a:srgbClr val="F2F7F5"/>
                          </a:solidFill>
                          <a:latin typeface="Avenir Next"/>
                          <a:ea typeface="Avenir Next"/>
                          <a:cs typeface="Avenir Next"/>
                        </a:rPr>
                        <a:t>Start · concierge opțional</a:t>
                      </a:r>
                    </a:p>
                  </a:txBody>
                  <a:tcPr marL="91440" marR="91440" marT="45720" marB="45720" anchor="ctr">
                    <a:lnR w="9525">
                      <a:solidFill>
                        <a:srgbClr val="42666A"/>
                      </a:solidFill>
                      <a:prstDash val="solid"/>
                    </a:lnR>
                    <a:lnB w="9525">
                      <a:solidFill>
                        <a:srgbClr val="42666A"/>
                      </a:solidFill>
                      <a:prstDash val="solid"/>
                    </a:lnB>
                    <a:solidFill>
                      <a:srgbClr val="07181C"/>
                    </a:solidFill>
                  </a:tcPr>
                </a:tc>
                <a:tc>
                  <a:txBody>
                    <a:bodyPr wrap="square" lIns="95250" tIns="38100" rIns="76200" bIns="38100">
                      <a:noAutofit/>
                    </a:bodyPr>
                    <a:lstStyle/>
                    <a:p>
                      <a:r>
                        <a:rPr sz="1575" b="0">
                          <a:solidFill>
                            <a:srgbClr val="F2F7F5"/>
                          </a:solidFill>
                          <a:latin typeface="Avenir Next"/>
                          <a:ea typeface="Avenir Next"/>
                          <a:cs typeface="Avenir Next"/>
                        </a:rPr>
                        <a:t>€149 / lună + €249 activare</a:t>
                      </a:r>
                    </a:p>
                  </a:txBody>
                  <a:tcPr marL="91440" marR="91440" marT="45720" marB="45720" anchor="ctr">
                    <a:lnR w="9525">
                      <a:solidFill>
                        <a:srgbClr val="42666A"/>
                      </a:solidFill>
                      <a:prstDash val="solid"/>
                    </a:lnR>
                    <a:lnB w="9525">
                      <a:solidFill>
                        <a:srgbClr val="42666A"/>
                      </a:solidFill>
                      <a:prstDash val="solid"/>
                    </a:lnB>
                    <a:solidFill>
                      <a:srgbClr val="07181C"/>
                    </a:solidFill>
                  </a:tcPr>
                </a:tc>
              </a:tr>
              <a:tr h="533400">
                <a:tc>
                  <a:txBody>
                    <a:bodyPr wrap="square" lIns="95250" tIns="38100" rIns="76200" bIns="38100">
                      <a:noAutofit/>
                    </a:bodyPr>
                    <a:lstStyle/>
                    <a:p>
                      <a:r>
                        <a:rPr sz="1575" b="1">
                          <a:solidFill>
                            <a:srgbClr val="F2F7F5"/>
                          </a:solidFill>
                          <a:latin typeface="Avenir Next"/>
                          <a:ea typeface="Avenir Next"/>
                          <a:cs typeface="Avenir Next"/>
                        </a:rPr>
                        <a:t>Locația</a:t>
                      </a:r>
                    </a:p>
                  </a:txBody>
                  <a:tcPr marL="91440" marR="91440" marT="45720" marB="45720" anchor="ctr">
                    <a:lnL w="9525">
                      <a:solidFill>
                        <a:srgbClr val="42666A"/>
                      </a:solidFill>
                      <a:prstDash val="solid"/>
                    </a:lnL>
                    <a:lnR w="9525">
                      <a:solidFill>
                        <a:srgbClr val="42666A"/>
                      </a:solidFill>
                      <a:prstDash val="solid"/>
                    </a:lnR>
                    <a:lnB w="9525">
                      <a:solidFill>
                        <a:srgbClr val="42666A"/>
                      </a:solidFill>
                      <a:prstDash val="solid"/>
                    </a:lnB>
                    <a:solidFill>
                      <a:srgbClr val="07181C"/>
                    </a:solidFill>
                  </a:tcPr>
                </a:tc>
                <a:tc>
                  <a:txBody>
                    <a:bodyPr wrap="square" lIns="95250" tIns="38100" rIns="76200" bIns="38100">
                      <a:noAutofit/>
                    </a:bodyPr>
                    <a:lstStyle/>
                    <a:p>
                      <a:r>
                        <a:rPr sz="1575" b="0">
                          <a:solidFill>
                            <a:srgbClr val="F2F7F5"/>
                          </a:solidFill>
                          <a:latin typeface="Avenir Next"/>
                          <a:ea typeface="Avenir Next"/>
                          <a:cs typeface="Avenir Next"/>
                        </a:rPr>
                        <a:t>Plus · concierge opțional</a:t>
                      </a:r>
                    </a:p>
                  </a:txBody>
                  <a:tcPr marL="91440" marR="91440" marT="45720" marB="45720" anchor="ctr">
                    <a:lnR w="9525">
                      <a:solidFill>
                        <a:srgbClr val="42666A"/>
                      </a:solidFill>
                      <a:prstDash val="solid"/>
                    </a:lnR>
                    <a:lnB w="9525">
                      <a:solidFill>
                        <a:srgbClr val="42666A"/>
                      </a:solidFill>
                      <a:prstDash val="solid"/>
                    </a:lnB>
                    <a:solidFill>
                      <a:srgbClr val="07181C"/>
                    </a:solidFill>
                  </a:tcPr>
                </a:tc>
                <a:tc>
                  <a:txBody>
                    <a:bodyPr wrap="square" lIns="95250" tIns="38100" rIns="76200" bIns="38100">
                      <a:noAutofit/>
                    </a:bodyPr>
                    <a:lstStyle/>
                    <a:p>
                      <a:r>
                        <a:rPr sz="1575" b="0">
                          <a:solidFill>
                            <a:srgbClr val="F2F7F5"/>
                          </a:solidFill>
                          <a:latin typeface="Avenir Next"/>
                          <a:ea typeface="Avenir Next"/>
                          <a:cs typeface="Avenir Next"/>
                        </a:rPr>
                        <a:t>€299 / lună + €399 activare</a:t>
                      </a:r>
                    </a:p>
                  </a:txBody>
                  <a:tcPr marL="91440" marR="91440" marT="45720" marB="45720" anchor="ctr">
                    <a:lnR w="9525">
                      <a:solidFill>
                        <a:srgbClr val="42666A"/>
                      </a:solidFill>
                      <a:prstDash val="solid"/>
                    </a:lnR>
                    <a:lnB w="9525">
                      <a:solidFill>
                        <a:srgbClr val="42666A"/>
                      </a:solidFill>
                      <a:prstDash val="solid"/>
                    </a:lnB>
                    <a:solidFill>
                      <a:srgbClr val="07181C"/>
                    </a:solidFill>
                  </a:tcPr>
                </a:tc>
              </a:tr>
            </a:tbl>
          </a:graphicData>
        </a:graphic>
      </p:graphicFrame>
      <p:sp>
        <p:nvSpPr>
          <p:cNvPr id="7" name="">
            <a:extLst xmlns:a="http://schemas.openxmlformats.org/drawingml/2006/main">
              <a:ext uri="{FF2B5EF4-FFF2-40B4-BE49-F238E27FC236}">
                <a16:creationId xmlns:a16="http://schemas.microsoft.com/office/drawing/2014/main" id="{8967A7A9-6E36-4310-8ADD-571D9A23B482}"/>
              </a:ext>
            </a:extLst>
          </p:cNvPr>
          <p:cNvSpPr>
            <a:spLocks xmlns:a="http://schemas.openxmlformats.org/drawingml/2006/main" noGrp="1"/>
          </p:cNvSpPr>
          <p:nvPr/>
        </p:nvSpPr>
        <p:spPr>
          <a:xfrm xmlns:a="http://schemas.openxmlformats.org/drawingml/2006/main">
            <a:off x="609600" y="5648325"/>
            <a:ext cx="104775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1">
                <a:solidFill>
                  <a:srgbClr val="F2F7F5"/>
                </a:solidFill>
                <a:latin typeface="Avenir Next"/>
                <a:ea typeface="Avenir Next"/>
                <a:cs typeface="Avenir Next"/>
              </a:defRPr>
            </a:defPPr>
            <a:lvl1pPr algn="l">
              <a:defRPr sz="1725" b="1">
                <a:solidFill>
                  <a:srgbClr val="F2F7F5"/>
                </a:solidFill>
                <a:latin typeface="Avenir Next"/>
                <a:ea typeface="Avenir Next"/>
                <a:cs typeface="Avenir Next"/>
              </a:defRPr>
            </a:lvl1pPr>
            <a:lvl2pPr algn="l">
              <a:defRPr sz="1725" b="1">
                <a:solidFill>
                  <a:srgbClr val="F2F7F5"/>
                </a:solidFill>
                <a:latin typeface="Avenir Next"/>
                <a:ea typeface="Avenir Next"/>
                <a:cs typeface="Avenir Next"/>
              </a:defRPr>
            </a:lvl2pPr>
            <a:lvl3pPr algn="l">
              <a:defRPr sz="1725" b="1">
                <a:solidFill>
                  <a:srgbClr val="F2F7F5"/>
                </a:solidFill>
                <a:latin typeface="Avenir Next"/>
                <a:ea typeface="Avenir Next"/>
                <a:cs typeface="Avenir Next"/>
              </a:defRPr>
            </a:lvl3pPr>
            <a:lvl4pPr algn="l">
              <a:defRPr sz="1725" b="1">
                <a:solidFill>
                  <a:srgbClr val="F2F7F5"/>
                </a:solidFill>
                <a:latin typeface="Avenir Next"/>
                <a:ea typeface="Avenir Next"/>
                <a:cs typeface="Avenir Next"/>
              </a:defRPr>
            </a:lvl4pPr>
            <a:lvl5pPr algn="l">
              <a:defRPr sz="1725" b="1">
                <a:solidFill>
                  <a:srgbClr val="F2F7F5"/>
                </a:solidFill>
                <a:latin typeface="Avenir Next"/>
                <a:ea typeface="Avenir Next"/>
                <a:cs typeface="Avenir Next"/>
              </a:defRPr>
            </a:lvl5pPr>
            <a:lvl6pPr algn="l">
              <a:defRPr sz="1725" b="1">
                <a:solidFill>
                  <a:srgbClr val="F2F7F5"/>
                </a:solidFill>
                <a:latin typeface="Avenir Next"/>
                <a:ea typeface="Avenir Next"/>
                <a:cs typeface="Avenir Next"/>
              </a:defRPr>
            </a:lvl6pPr>
            <a:lvl7pPr algn="l">
              <a:defRPr sz="1725" b="1">
                <a:solidFill>
                  <a:srgbClr val="F2F7F5"/>
                </a:solidFill>
                <a:latin typeface="Avenir Next"/>
                <a:ea typeface="Avenir Next"/>
                <a:cs typeface="Avenir Next"/>
              </a:defRPr>
            </a:lvl7pPr>
            <a:lvl8pPr algn="l">
              <a:defRPr sz="1725" b="1">
                <a:solidFill>
                  <a:srgbClr val="F2F7F5"/>
                </a:solidFill>
                <a:latin typeface="Avenir Next"/>
                <a:ea typeface="Avenir Next"/>
                <a:cs typeface="Avenir Next"/>
              </a:defRPr>
            </a:lvl8pPr>
            <a:lvl9pPr algn="l">
              <a:defRPr sz="1725" b="1">
                <a:solidFill>
                  <a:srgbClr val="F2F7F5"/>
                </a:solidFill>
                <a:latin typeface="Avenir Next"/>
                <a:ea typeface="Avenir Next"/>
                <a:cs typeface="Avenir Next"/>
              </a:defRPr>
            </a:lvl9pPr>
          </a:lstStyle>
          <a:p xmlns:a="http://schemas.openxmlformats.org/drawingml/2006/main">
            <a:pPr algn="l">
              <a:defRPr sz="1725" b="1">
                <a:solidFill>
                  <a:srgbClr val="F2F7F5"/>
                </a:solidFill>
                <a:latin typeface="Avenir Next"/>
                <a:ea typeface="Avenir Next"/>
                <a:cs typeface="Avenir Next"/>
              </a:defRPr>
            </a:pPr>
            <a:r>
              <a:rPr sz="1725" b="1">
                <a:solidFill>
                  <a:srgbClr val="F2F7F5"/>
                </a:solidFill>
                <a:latin typeface="Avenir Next"/>
                <a:ea typeface="Avenir Next"/>
                <a:cs typeface="Avenir Next"/>
              </a:rPr>
              <a:t>Essential acoperă cererile, comparațiile și confirmările. Expanded extinde coordonarea.</a:t>
            </a:r>
          </a:p>
        </p:txBody>
      </p:sp>
      <p:sp>
        <p:nvSpPr>
          <p:cNvPr id="8" name="">
            <a:extLst xmlns:a="http://schemas.openxmlformats.org/drawingml/2006/main">
              <a:ext uri="{FF2B5EF4-FFF2-40B4-BE49-F238E27FC236}">
                <a16:creationId xmlns:a16="http://schemas.microsoft.com/office/drawing/2014/main" id="{DD04BF3F-B542-4CF2-8D81-8981F762F29B}"/>
              </a:ext>
            </a:extLst>
          </p:cNvPr>
          <p:cNvSpPr>
            <a:spLocks xmlns:a="http://schemas.openxmlformats.org/drawingml/2006/main" noGrp="1"/>
          </p:cNvSpPr>
          <p:nvPr/>
        </p:nvSpPr>
        <p:spPr>
          <a:xfrm xmlns:a="http://schemas.openxmlformats.org/drawingml/2006/main">
            <a:off x="609600" y="6267450"/>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BDD0CE"/>
                </a:solidFill>
                <a:latin typeface="Avenir Next"/>
                <a:ea typeface="Avenir Next"/>
                <a:cs typeface="Avenir Next"/>
              </a:defRPr>
            </a:defPPr>
            <a:lvl1pPr algn="l">
              <a:defRPr sz="1200" b="0">
                <a:solidFill>
                  <a:srgbClr val="BDD0CE"/>
                </a:solidFill>
                <a:latin typeface="Avenir Next"/>
                <a:ea typeface="Avenir Next"/>
                <a:cs typeface="Avenir Next"/>
              </a:defRPr>
            </a:lvl1pPr>
            <a:lvl2pPr algn="l">
              <a:defRPr sz="1200" b="0">
                <a:solidFill>
                  <a:srgbClr val="BDD0CE"/>
                </a:solidFill>
                <a:latin typeface="Avenir Next"/>
                <a:ea typeface="Avenir Next"/>
                <a:cs typeface="Avenir Next"/>
              </a:defRPr>
            </a:lvl2pPr>
            <a:lvl3pPr algn="l">
              <a:defRPr sz="1200" b="0">
                <a:solidFill>
                  <a:srgbClr val="BDD0CE"/>
                </a:solidFill>
                <a:latin typeface="Avenir Next"/>
                <a:ea typeface="Avenir Next"/>
                <a:cs typeface="Avenir Next"/>
              </a:defRPr>
            </a:lvl3pPr>
            <a:lvl4pPr algn="l">
              <a:defRPr sz="1200" b="0">
                <a:solidFill>
                  <a:srgbClr val="BDD0CE"/>
                </a:solidFill>
                <a:latin typeface="Avenir Next"/>
                <a:ea typeface="Avenir Next"/>
                <a:cs typeface="Avenir Next"/>
              </a:defRPr>
            </a:lvl4pPr>
            <a:lvl5pPr algn="l">
              <a:defRPr sz="1200" b="0">
                <a:solidFill>
                  <a:srgbClr val="BDD0CE"/>
                </a:solidFill>
                <a:latin typeface="Avenir Next"/>
                <a:ea typeface="Avenir Next"/>
                <a:cs typeface="Avenir Next"/>
              </a:defRPr>
            </a:lvl5pPr>
            <a:lvl6pPr algn="l">
              <a:defRPr sz="1200" b="0">
                <a:solidFill>
                  <a:srgbClr val="BDD0CE"/>
                </a:solidFill>
                <a:latin typeface="Avenir Next"/>
                <a:ea typeface="Avenir Next"/>
                <a:cs typeface="Avenir Next"/>
              </a:defRPr>
            </a:lvl6pPr>
            <a:lvl7pPr algn="l">
              <a:defRPr sz="1200" b="0">
                <a:solidFill>
                  <a:srgbClr val="BDD0CE"/>
                </a:solidFill>
                <a:latin typeface="Avenir Next"/>
                <a:ea typeface="Avenir Next"/>
                <a:cs typeface="Avenir Next"/>
              </a:defRPr>
            </a:lvl7pPr>
            <a:lvl8pPr algn="l">
              <a:defRPr sz="1200" b="0">
                <a:solidFill>
                  <a:srgbClr val="BDD0CE"/>
                </a:solidFill>
                <a:latin typeface="Avenir Next"/>
                <a:ea typeface="Avenir Next"/>
                <a:cs typeface="Avenir Next"/>
              </a:defRPr>
            </a:lvl8pPr>
            <a:lvl9pPr algn="l">
              <a:defRPr sz="1200" b="0">
                <a:solidFill>
                  <a:srgbClr val="BDD0CE"/>
                </a:solidFill>
                <a:latin typeface="Avenir Next"/>
                <a:ea typeface="Avenir Next"/>
                <a:cs typeface="Avenir Next"/>
              </a:defRPr>
            </a:lvl9pPr>
          </a:lstStyle>
          <a:p xmlns:a="http://schemas.openxmlformats.org/drawingml/2006/main">
            <a:pPr algn="l">
              <a:defRPr sz="1200" b="0">
                <a:solidFill>
                  <a:srgbClr val="BDD0CE"/>
                </a:solidFill>
                <a:latin typeface="Avenir Next"/>
                <a:ea typeface="Avenir Next"/>
                <a:cs typeface="Avenir Next"/>
              </a:defRPr>
            </a:pPr>
            <a:r>
              <a:rPr sz="1200" b="0">
                <a:solidFill>
                  <a:srgbClr val="BDD0CE"/>
                </a:solidFill>
                <a:latin typeface="Avenir Next"/>
                <a:ea typeface="Avenir Next"/>
                <a:cs typeface="Avenir Next"/>
              </a:rPr>
              <a:t>Pachete și limite: </a:t>
            </a:r>
            <a:r>
              <a:rPr sz="1200" b="0">
                <a:solidFill>
                  <a:srgbClr val="BDD0CE"/>
                </a:solidFill>
                <a:latin typeface="Avenir Next"/>
                <a:ea typeface="Avenir Next"/>
                <a:cs typeface="Avenir Next"/>
                <a:hlinkClick xmlns:ns0="http://schemas.openxmlformats.org/officeDocument/2006/relationships" ns0:id="rId1000" action="ppaction://hlinksldjump"/>
              </a:rPr>
              <a:t>A09</a:t>
            </a:r>
            <a:r>
              <a:rPr sz="1200" b="0">
                <a:solidFill>
                  <a:srgbClr val="BDD0CE"/>
                </a:solidFill>
                <a:latin typeface="Avenir Next"/>
                <a:ea typeface="Avenir Next"/>
                <a:cs typeface="Avenir Next"/>
              </a:rPr>
              <a:t> / </a:t>
            </a:r>
            <a:r>
              <a:rPr sz="1200" b="0">
                <a:solidFill>
                  <a:srgbClr val="BDD0CE"/>
                </a:solidFill>
                <a:latin typeface="Avenir Next"/>
                <a:ea typeface="Avenir Next"/>
                <a:cs typeface="Avenir Next"/>
                <a:hlinkClick xmlns:ns0="http://schemas.openxmlformats.org/officeDocument/2006/relationships" ns0:id="rId1001" action="ppaction://hlinksldjump"/>
              </a:rPr>
              <a:t>A15</a:t>
            </a:r>
          </a:p>
        </p:txBody>
      </p:sp>
      <p:sp xmlns:a="http://schemas.openxmlformats.org/drawingml/2006/main">
        <p:nvSpPr>
          <p:cNvPr id="10" name="Reuno wordmark"/>
          <p:cNvSpPr txBox="1"/>
          <p:nvPr/>
        </p:nvSpPr>
        <p:spPr>
          <a:xfrm>
            <a:off x="10367963" y="342900"/>
            <a:ext cx="1000125" cy="285750"/>
          </a:xfrm>
          <a:prstGeom prst="rect">
            <a:avLst/>
          </a:prstGeom>
          <a:noFill/>
          <a:ln>
            <a:noFill/>
          </a:ln>
        </p:spPr>
        <p:txBody>
          <a:bodyPr wrap="none" lIns="0" tIns="0" rIns="0" bIns="0" anchor="ctr"/>
          <a:lstStyle/>
          <a:p>
            <a:pPr algn="l"/>
            <a:r>
              <a:rPr lang="ro-RO" sz="1500" b="1">
                <a:solidFill>
                  <a:srgbClr val="F3F8F6"/>
                </a:solidFill>
                <a:latin typeface="Avenir Next"/>
              </a:rPr>
              <a:t>Reuno</a:t>
            </a:r>
            <a:endParaRPr lang="ro-RO"/>
          </a:p>
        </p:txBody>
      </p:sp>
    </p:spTree>
    <p:extLst>
      <p:ext uri="{BB962C8B-B14F-4D97-AF65-F5344CB8AC3E}">
        <p14:creationId xmlns:p14="http://schemas.microsoft.com/office/powerpoint/2010/main" val="2043470212"/>
      </p:ext>
    </p:extLst>
  </p:cSld>
</p:sld>
</file>

<file path=ppt/slides/slide13.xml><?xml version="1.0" encoding="utf-8"?>
<p:sld xmlns:p="http://schemas.openxmlformats.org/presentationml/2006/main">
  <p:cSld>
    <p:bg>
      <p:bgPr>
        <a:solidFill xmlns:a="http://schemas.openxmlformats.org/drawingml/2006/main">
          <a:srgbClr val="07181C"/>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99AC8BCC-4661-4DDB-96E0-2EB533ED8061}"/>
              </a:ext>
            </a:extLst>
          </p:cNvPr>
          <p:cNvPicPr>
            <a:picLocks xmlns:a="http://schemas.openxmlformats.org/drawingml/2006/main" noChangeAspect="1"/>
          </p:cNvPicPr>
          <p:nvPr/>
        </p:nvPicPr>
        <p:blipFill>
          <a:blip xmlns:r="http://schemas.openxmlformats.org/officeDocument/2006/relationships" xmlns:a="http://schemas.openxmlformats.org/drawingml/2006/main" r:embed="R4f44c2551c18432c"/>
          <ns0:srcRect xmlns:ns0="http://schemas.openxmlformats.org/drawingml/2006/main" r="71000"/>
          <a:stretch xmlns:a="http://schemas.openxmlformats.org/drawingml/2006/main"/>
        </p:blipFill>
        <p:spPr>
          <a:xfrm xmlns:a="http://schemas.openxmlformats.org/drawingml/2006/main">
            <a:off x="9953625" y="238125"/>
            <a:ext cx="414338" cy="47625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A3800F2-B42C-42D6-A04B-7A22217AE899}"/>
              </a:ext>
            </a:extLst>
          </p:cNvPr>
          <p:cNvSpPr>
            <a:spLocks xmlns:a="http://schemas.openxmlformats.org/drawingml/2006/main" noGrp="1"/>
          </p:cNvSpPr>
          <p:nvPr/>
        </p:nvSpPr>
        <p:spPr>
          <a:xfrm xmlns:a="http://schemas.openxmlformats.org/drawingml/2006/main">
            <a:off x="609600" y="371475"/>
            <a:ext cx="809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1">
                <a:solidFill>
                  <a:srgbClr val="8CEBC5"/>
                </a:solidFill>
                <a:latin typeface="Avenir Next"/>
                <a:ea typeface="Avenir Next"/>
                <a:cs typeface="Avenir Next"/>
              </a:defRPr>
            </a:defPPr>
            <a:lvl1pPr algn="l">
              <a:defRPr sz="1350" b="1">
                <a:solidFill>
                  <a:srgbClr val="8CEBC5"/>
                </a:solidFill>
                <a:latin typeface="Avenir Next"/>
                <a:ea typeface="Avenir Next"/>
                <a:cs typeface="Avenir Next"/>
              </a:defRPr>
            </a:lvl1pPr>
            <a:lvl2pPr algn="l">
              <a:defRPr sz="1350" b="1">
                <a:solidFill>
                  <a:srgbClr val="8CEBC5"/>
                </a:solidFill>
                <a:latin typeface="Avenir Next"/>
                <a:ea typeface="Avenir Next"/>
                <a:cs typeface="Avenir Next"/>
              </a:defRPr>
            </a:lvl2pPr>
            <a:lvl3pPr algn="l">
              <a:defRPr sz="1350" b="1">
                <a:solidFill>
                  <a:srgbClr val="8CEBC5"/>
                </a:solidFill>
                <a:latin typeface="Avenir Next"/>
                <a:ea typeface="Avenir Next"/>
                <a:cs typeface="Avenir Next"/>
              </a:defRPr>
            </a:lvl3pPr>
            <a:lvl4pPr algn="l">
              <a:defRPr sz="1350" b="1">
                <a:solidFill>
                  <a:srgbClr val="8CEBC5"/>
                </a:solidFill>
                <a:latin typeface="Avenir Next"/>
                <a:ea typeface="Avenir Next"/>
                <a:cs typeface="Avenir Next"/>
              </a:defRPr>
            </a:lvl4pPr>
            <a:lvl5pPr algn="l">
              <a:defRPr sz="1350" b="1">
                <a:solidFill>
                  <a:srgbClr val="8CEBC5"/>
                </a:solidFill>
                <a:latin typeface="Avenir Next"/>
                <a:ea typeface="Avenir Next"/>
                <a:cs typeface="Avenir Next"/>
              </a:defRPr>
            </a:lvl5pPr>
            <a:lvl6pPr algn="l">
              <a:defRPr sz="1350" b="1">
                <a:solidFill>
                  <a:srgbClr val="8CEBC5"/>
                </a:solidFill>
                <a:latin typeface="Avenir Next"/>
                <a:ea typeface="Avenir Next"/>
                <a:cs typeface="Avenir Next"/>
              </a:defRPr>
            </a:lvl6pPr>
            <a:lvl7pPr algn="l">
              <a:defRPr sz="1350" b="1">
                <a:solidFill>
                  <a:srgbClr val="8CEBC5"/>
                </a:solidFill>
                <a:latin typeface="Avenir Next"/>
                <a:ea typeface="Avenir Next"/>
                <a:cs typeface="Avenir Next"/>
              </a:defRPr>
            </a:lvl7pPr>
            <a:lvl8pPr algn="l">
              <a:defRPr sz="1350" b="1">
                <a:solidFill>
                  <a:srgbClr val="8CEBC5"/>
                </a:solidFill>
                <a:latin typeface="Avenir Next"/>
                <a:ea typeface="Avenir Next"/>
                <a:cs typeface="Avenir Next"/>
              </a:defRPr>
            </a:lvl8pPr>
            <a:lvl9pPr algn="l">
              <a:defRPr sz="1350" b="1">
                <a:solidFill>
                  <a:srgbClr val="8CEBC5"/>
                </a:solidFill>
                <a:latin typeface="Avenir Next"/>
                <a:ea typeface="Avenir Next"/>
                <a:cs typeface="Avenir Next"/>
              </a:defRPr>
            </a:lvl9pPr>
          </a:lstStyle>
          <a:p xmlns:a="http://schemas.openxmlformats.org/drawingml/2006/main">
            <a:pPr algn="l">
              <a:defRPr sz="1350" b="1">
                <a:solidFill>
                  <a:srgbClr val="8CEBC5"/>
                </a:solidFill>
                <a:latin typeface="Avenir Next"/>
                <a:ea typeface="Avenir Next"/>
                <a:cs typeface="Avenir Next"/>
              </a:defRPr>
            </a:pPr>
            <a:r>
              <a:rPr sz="1350" b="1">
                <a:solidFill>
                  <a:srgbClr val="8CEBC5"/>
                </a:solidFill>
                <a:latin typeface="Avenir Next"/>
                <a:ea typeface="Avenir Next"/>
                <a:cs typeface="Avenir Next"/>
              </a:rPr>
              <a:t>SCENARIU DE BAZĂ  /  ROMÂNIA</a:t>
            </a:r>
          </a:p>
        </p:txBody>
      </p:sp>
      <p:sp>
        <p:nvSpPr>
          <p:cNvPr id="3" name="">
            <a:extLst xmlns:a="http://schemas.openxmlformats.org/drawingml/2006/main">
              <a:ext uri="{FF2B5EF4-FFF2-40B4-BE49-F238E27FC236}">
                <a16:creationId xmlns:a16="http://schemas.microsoft.com/office/drawing/2014/main" id="{F49E080E-22BF-46F4-9537-CBFB48ACEB5B}"/>
              </a:ext>
            </a:extLst>
          </p:cNvPr>
          <p:cNvSpPr>
            <a:spLocks xmlns:a="http://schemas.openxmlformats.org/drawingml/2006/main" noGrp="1"/>
          </p:cNvSpPr>
          <p:nvPr/>
        </p:nvSpPr>
        <p:spPr>
          <a:xfrm xmlns:a="http://schemas.openxmlformats.org/drawingml/2006/main">
            <a:off x="609600" y="962025"/>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225" b="1">
                <a:solidFill>
                  <a:srgbClr val="F2F7F5"/>
                </a:solidFill>
                <a:latin typeface="Avenir Next"/>
                <a:ea typeface="Avenir Next"/>
                <a:cs typeface="Avenir Next"/>
              </a:defRPr>
            </a:defPPr>
            <a:lvl1pPr algn="l">
              <a:defRPr sz="3225" b="1">
                <a:solidFill>
                  <a:srgbClr val="F2F7F5"/>
                </a:solidFill>
                <a:latin typeface="Avenir Next"/>
                <a:ea typeface="Avenir Next"/>
                <a:cs typeface="Avenir Next"/>
              </a:defRPr>
            </a:lvl1pPr>
            <a:lvl2pPr algn="l">
              <a:defRPr sz="3225" b="1">
                <a:solidFill>
                  <a:srgbClr val="F2F7F5"/>
                </a:solidFill>
                <a:latin typeface="Avenir Next"/>
                <a:ea typeface="Avenir Next"/>
                <a:cs typeface="Avenir Next"/>
              </a:defRPr>
            </a:lvl2pPr>
            <a:lvl3pPr algn="l">
              <a:defRPr sz="3225" b="1">
                <a:solidFill>
                  <a:srgbClr val="F2F7F5"/>
                </a:solidFill>
                <a:latin typeface="Avenir Next"/>
                <a:ea typeface="Avenir Next"/>
                <a:cs typeface="Avenir Next"/>
              </a:defRPr>
            </a:lvl3pPr>
            <a:lvl4pPr algn="l">
              <a:defRPr sz="3225" b="1">
                <a:solidFill>
                  <a:srgbClr val="F2F7F5"/>
                </a:solidFill>
                <a:latin typeface="Avenir Next"/>
                <a:ea typeface="Avenir Next"/>
                <a:cs typeface="Avenir Next"/>
              </a:defRPr>
            </a:lvl4pPr>
            <a:lvl5pPr algn="l">
              <a:defRPr sz="3225" b="1">
                <a:solidFill>
                  <a:srgbClr val="F2F7F5"/>
                </a:solidFill>
                <a:latin typeface="Avenir Next"/>
                <a:ea typeface="Avenir Next"/>
                <a:cs typeface="Avenir Next"/>
              </a:defRPr>
            </a:lvl5pPr>
            <a:lvl6pPr algn="l">
              <a:defRPr sz="3225" b="1">
                <a:solidFill>
                  <a:srgbClr val="F2F7F5"/>
                </a:solidFill>
                <a:latin typeface="Avenir Next"/>
                <a:ea typeface="Avenir Next"/>
                <a:cs typeface="Avenir Next"/>
              </a:defRPr>
            </a:lvl6pPr>
            <a:lvl7pPr algn="l">
              <a:defRPr sz="3225" b="1">
                <a:solidFill>
                  <a:srgbClr val="F2F7F5"/>
                </a:solidFill>
                <a:latin typeface="Avenir Next"/>
                <a:ea typeface="Avenir Next"/>
                <a:cs typeface="Avenir Next"/>
              </a:defRPr>
            </a:lvl7pPr>
            <a:lvl8pPr algn="l">
              <a:defRPr sz="3225" b="1">
                <a:solidFill>
                  <a:srgbClr val="F2F7F5"/>
                </a:solidFill>
                <a:latin typeface="Avenir Next"/>
                <a:ea typeface="Avenir Next"/>
                <a:cs typeface="Avenir Next"/>
              </a:defRPr>
            </a:lvl8pPr>
            <a:lvl9pPr algn="l">
              <a:defRPr sz="3225" b="1">
                <a:solidFill>
                  <a:srgbClr val="F2F7F5"/>
                </a:solidFill>
                <a:latin typeface="Avenir Next"/>
                <a:ea typeface="Avenir Next"/>
                <a:cs typeface="Avenir Next"/>
              </a:defRPr>
            </a:lvl9pPr>
          </a:lstStyle>
          <a:p xmlns:a="http://schemas.openxmlformats.org/drawingml/2006/main">
            <a:pPr algn="l">
              <a:defRPr sz="3225" b="1">
                <a:solidFill>
                  <a:srgbClr val="F2F7F5"/>
                </a:solidFill>
                <a:latin typeface="Avenir Next"/>
                <a:ea typeface="Avenir Next"/>
                <a:cs typeface="Avenir Next"/>
              </a:defRPr>
            </a:pPr>
            <a:r>
              <a:rPr sz="3225" b="1">
                <a:solidFill>
                  <a:srgbClr val="F2F7F5"/>
                </a:solidFill>
                <a:latin typeface="Avenir Next"/>
                <a:ea typeface="Avenir Next"/>
                <a:cs typeface="Avenir Next"/>
              </a:rPr>
              <a:t>Proiecție de venituri pe trei ani</a:t>
            </a:r>
          </a:p>
        </p:txBody>
      </p:sp>
      <p:sp>
        <p:nvSpPr>
          <p:cNvPr id="4" name="">
            <a:extLst xmlns:a="http://schemas.openxmlformats.org/drawingml/2006/main">
              <a:ext uri="{FF2B5EF4-FFF2-40B4-BE49-F238E27FC236}">
                <a16:creationId xmlns:a16="http://schemas.microsoft.com/office/drawing/2014/main" id="{010BB481-6744-441C-986D-71EA1C09A79B}"/>
              </a:ext>
            </a:extLst>
          </p:cNvPr>
          <p:cNvSpPr>
            <a:spLocks xmlns:a="http://schemas.openxmlformats.org/drawingml/2006/main" noGrp="1"/>
          </p:cNvSpPr>
          <p:nvPr/>
        </p:nvSpPr>
        <p:spPr>
          <a:xfrm xmlns:a="http://schemas.openxmlformats.org/drawingml/2006/main">
            <a:off x="609600" y="1905000"/>
            <a:ext cx="10953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BDD0CE"/>
                </a:solidFill>
                <a:latin typeface="Avenir Next"/>
                <a:ea typeface="Avenir Next"/>
                <a:cs typeface="Avenir Next"/>
              </a:defRPr>
            </a:defPPr>
            <a:lvl1pPr algn="l">
              <a:defRPr sz="1725" b="0">
                <a:solidFill>
                  <a:srgbClr val="BDD0CE"/>
                </a:solidFill>
                <a:latin typeface="Avenir Next"/>
                <a:ea typeface="Avenir Next"/>
                <a:cs typeface="Avenir Next"/>
              </a:defRPr>
            </a:lvl1pPr>
            <a:lvl2pPr algn="l">
              <a:defRPr sz="1725" b="0">
                <a:solidFill>
                  <a:srgbClr val="BDD0CE"/>
                </a:solidFill>
                <a:latin typeface="Avenir Next"/>
                <a:ea typeface="Avenir Next"/>
                <a:cs typeface="Avenir Next"/>
              </a:defRPr>
            </a:lvl2pPr>
            <a:lvl3pPr algn="l">
              <a:defRPr sz="1725" b="0">
                <a:solidFill>
                  <a:srgbClr val="BDD0CE"/>
                </a:solidFill>
                <a:latin typeface="Avenir Next"/>
                <a:ea typeface="Avenir Next"/>
                <a:cs typeface="Avenir Next"/>
              </a:defRPr>
            </a:lvl3pPr>
            <a:lvl4pPr algn="l">
              <a:defRPr sz="1725" b="0">
                <a:solidFill>
                  <a:srgbClr val="BDD0CE"/>
                </a:solidFill>
                <a:latin typeface="Avenir Next"/>
                <a:ea typeface="Avenir Next"/>
                <a:cs typeface="Avenir Next"/>
              </a:defRPr>
            </a:lvl4pPr>
            <a:lvl5pPr algn="l">
              <a:defRPr sz="1725" b="0">
                <a:solidFill>
                  <a:srgbClr val="BDD0CE"/>
                </a:solidFill>
                <a:latin typeface="Avenir Next"/>
                <a:ea typeface="Avenir Next"/>
                <a:cs typeface="Avenir Next"/>
              </a:defRPr>
            </a:lvl5pPr>
            <a:lvl6pPr algn="l">
              <a:defRPr sz="1725" b="0">
                <a:solidFill>
                  <a:srgbClr val="BDD0CE"/>
                </a:solidFill>
                <a:latin typeface="Avenir Next"/>
                <a:ea typeface="Avenir Next"/>
                <a:cs typeface="Avenir Next"/>
              </a:defRPr>
            </a:lvl6pPr>
            <a:lvl7pPr algn="l">
              <a:defRPr sz="1725" b="0">
                <a:solidFill>
                  <a:srgbClr val="BDD0CE"/>
                </a:solidFill>
                <a:latin typeface="Avenir Next"/>
                <a:ea typeface="Avenir Next"/>
                <a:cs typeface="Avenir Next"/>
              </a:defRPr>
            </a:lvl7pPr>
            <a:lvl8pPr algn="l">
              <a:defRPr sz="1725" b="0">
                <a:solidFill>
                  <a:srgbClr val="BDD0CE"/>
                </a:solidFill>
                <a:latin typeface="Avenir Next"/>
                <a:ea typeface="Avenir Next"/>
                <a:cs typeface="Avenir Next"/>
              </a:defRPr>
            </a:lvl8pPr>
            <a:lvl9pPr algn="l">
              <a:defRPr sz="1725" b="0">
                <a:solidFill>
                  <a:srgbClr val="BDD0CE"/>
                </a:solidFill>
                <a:latin typeface="Avenir Next"/>
                <a:ea typeface="Avenir Next"/>
                <a:cs typeface="Avenir Next"/>
              </a:defRPr>
            </a:lvl9pPr>
          </a:lstStyle>
          <a:p xmlns:a="http://schemas.openxmlformats.org/drawingml/2006/main">
            <a:pPr algn="l">
              <a:defRPr sz="1725" b="0">
                <a:solidFill>
                  <a:srgbClr val="BDD0CE"/>
                </a:solidFill>
                <a:latin typeface="Avenir Next"/>
                <a:ea typeface="Avenir Next"/>
                <a:cs typeface="Avenir Next"/>
              </a:defRPr>
            </a:pPr>
            <a:r>
              <a:rPr sz="1725" b="0">
                <a:solidFill>
                  <a:srgbClr val="BDD0CE"/>
                </a:solidFill>
                <a:latin typeface="Avenir Next"/>
                <a:ea typeface="Avenir Next"/>
                <a:cs typeface="Avenir Next"/>
              </a:rPr>
              <a:t>Venituri Reuno estimate, fără TVA și fără extinderea externă · mii €.</a:t>
            </a:r>
          </a:p>
        </p:txBody>
      </p:sp>
      <p:sp>
        <p:nvSpPr>
          <p:cNvPr id="5" name="">
            <a:extLst xmlns:a="http://schemas.openxmlformats.org/drawingml/2006/main">
              <a:ext uri="{FF2B5EF4-FFF2-40B4-BE49-F238E27FC236}">
                <a16:creationId xmlns:a16="http://schemas.microsoft.com/office/drawing/2014/main" id="{CECA38F2-0268-4F55-A175-FF691CA675CA}"/>
              </a:ext>
            </a:extLst>
          </p:cNvPr>
          <p:cNvSpPr>
            <a:spLocks xmlns:a="http://schemas.openxmlformats.org/drawingml/2006/main" noGrp="1"/>
          </p:cNvSpPr>
          <p:nvPr/>
        </p:nvSpPr>
        <p:spPr>
          <a:xfrm xmlns:a="http://schemas.openxmlformats.org/drawingml/2006/main">
            <a:off x="11239500" y="6477000"/>
            <a:ext cx="47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125" b="0">
                <a:solidFill>
                  <a:srgbClr val="BDD0CE"/>
                </a:solidFill>
                <a:latin typeface="Avenir Next"/>
                <a:ea typeface="Avenir Next"/>
                <a:cs typeface="Avenir Next"/>
              </a:defRPr>
            </a:defPPr>
            <a:lvl1pPr algn="l">
              <a:defRPr sz="1125" b="0">
                <a:solidFill>
                  <a:srgbClr val="BDD0CE"/>
                </a:solidFill>
                <a:latin typeface="Avenir Next"/>
                <a:ea typeface="Avenir Next"/>
                <a:cs typeface="Avenir Next"/>
              </a:defRPr>
            </a:lvl1pPr>
            <a:lvl2pPr algn="l">
              <a:defRPr sz="1125" b="0">
                <a:solidFill>
                  <a:srgbClr val="BDD0CE"/>
                </a:solidFill>
                <a:latin typeface="Avenir Next"/>
                <a:ea typeface="Avenir Next"/>
                <a:cs typeface="Avenir Next"/>
              </a:defRPr>
            </a:lvl2pPr>
            <a:lvl3pPr algn="l">
              <a:defRPr sz="1125" b="0">
                <a:solidFill>
                  <a:srgbClr val="BDD0CE"/>
                </a:solidFill>
                <a:latin typeface="Avenir Next"/>
                <a:ea typeface="Avenir Next"/>
                <a:cs typeface="Avenir Next"/>
              </a:defRPr>
            </a:lvl3pPr>
            <a:lvl4pPr algn="l">
              <a:defRPr sz="1125" b="0">
                <a:solidFill>
                  <a:srgbClr val="BDD0CE"/>
                </a:solidFill>
                <a:latin typeface="Avenir Next"/>
                <a:ea typeface="Avenir Next"/>
                <a:cs typeface="Avenir Next"/>
              </a:defRPr>
            </a:lvl4pPr>
            <a:lvl5pPr algn="l">
              <a:defRPr sz="1125" b="0">
                <a:solidFill>
                  <a:srgbClr val="BDD0CE"/>
                </a:solidFill>
                <a:latin typeface="Avenir Next"/>
                <a:ea typeface="Avenir Next"/>
                <a:cs typeface="Avenir Next"/>
              </a:defRPr>
            </a:lvl5pPr>
            <a:lvl6pPr algn="l">
              <a:defRPr sz="1125" b="0">
                <a:solidFill>
                  <a:srgbClr val="BDD0CE"/>
                </a:solidFill>
                <a:latin typeface="Avenir Next"/>
                <a:ea typeface="Avenir Next"/>
                <a:cs typeface="Avenir Next"/>
              </a:defRPr>
            </a:lvl6pPr>
            <a:lvl7pPr algn="l">
              <a:defRPr sz="1125" b="0">
                <a:solidFill>
                  <a:srgbClr val="BDD0CE"/>
                </a:solidFill>
                <a:latin typeface="Avenir Next"/>
                <a:ea typeface="Avenir Next"/>
                <a:cs typeface="Avenir Next"/>
              </a:defRPr>
            </a:lvl7pPr>
            <a:lvl8pPr algn="l">
              <a:defRPr sz="1125" b="0">
                <a:solidFill>
                  <a:srgbClr val="BDD0CE"/>
                </a:solidFill>
                <a:latin typeface="Avenir Next"/>
                <a:ea typeface="Avenir Next"/>
                <a:cs typeface="Avenir Next"/>
              </a:defRPr>
            </a:lvl8pPr>
            <a:lvl9pPr algn="l">
              <a:defRPr sz="1125" b="0">
                <a:solidFill>
                  <a:srgbClr val="BDD0CE"/>
                </a:solidFill>
                <a:latin typeface="Avenir Next"/>
                <a:ea typeface="Avenir Next"/>
                <a:cs typeface="Avenir Next"/>
              </a:defRPr>
            </a:lvl9pPr>
          </a:lstStyle>
          <a:p xmlns:a="http://schemas.openxmlformats.org/drawingml/2006/main">
            <a:pPr algn="l">
              <a:defRPr sz="1125" b="0">
                <a:solidFill>
                  <a:srgbClr val="BDD0CE"/>
                </a:solidFill>
                <a:latin typeface="Avenir Next"/>
                <a:ea typeface="Avenir Next"/>
                <a:cs typeface="Avenir Next"/>
              </a:defRPr>
            </a:pPr>
            <a:r>
              <a:rPr sz="1125" b="0">
                <a:solidFill>
                  <a:srgbClr val="BDD0CE"/>
                </a:solidFill>
                <a:latin typeface="Avenir Next"/>
                <a:ea typeface="Avenir Next"/>
                <a:cs typeface="Avenir Next"/>
              </a:rPr>
              <a:t>13</a:t>
            </a:r>
          </a:p>
        </p:txBody>
      </p:sp>
      <p:graphicFrame>
        <p:nvGraphicFramePr>
          <p:cNvPr id="6" name="">
            <a:extLst xmlns:a="http://schemas.openxmlformats.org/drawingml/2006/main">
              <a:ext uri="{FF2B5EF4-FFF2-40B4-BE49-F238E27FC236}">
                <a16:creationId xmlns:a16="http://schemas.microsoft.com/office/drawing/2014/main" id="{A69EB74D-4245-49DB-A973-5786C7117E6F}"/>
              </a:ext>
            </a:extLst>
          </p:cNvPr>
          <p:cNvGraphicFramePr/>
          <p:nvPr/>
        </p:nvGraphicFramePr>
        <p:xfrm>
          <a:off xmlns:a="http://schemas.openxmlformats.org/drawingml/2006/main" x="609600" y="2590800"/>
          <a:ext xmlns:a="http://schemas.openxmlformats.org/drawingml/2006/main" cx="10477500" cy="2333625"/>
        </p:xfrm>
        <a:graphic xmlns:a="http://schemas.openxmlformats.org/drawingml/2006/main">
          <a:graphicData uri="http://schemas.openxmlformats.org/drawingml/2006/table">
            <a:tbl>
              <a:tblPr/>
              <a:tblGrid>
                <a:gridCol w="4191000"/>
                <a:gridCol w="2095500"/>
                <a:gridCol w="2095500"/>
                <a:gridCol w="2095500"/>
              </a:tblGrid>
              <a:tr h="466725">
                <a:tc>
                  <a:txBody>
                    <a:bodyPr wrap="square" lIns="95250" tIns="38100" rIns="76200" bIns="38100">
                      <a:noAutofit/>
                    </a:bodyPr>
                    <a:lstStyle/>
                    <a:p>
                      <a:r>
                        <a:rPr sz="1575" b="1">
                          <a:solidFill>
                            <a:srgbClr val="8CEBC5"/>
                          </a:solidFill>
                          <a:latin typeface="Avenir Next"/>
                          <a:ea typeface="Avenir Next"/>
                          <a:cs typeface="Avenir Next"/>
                        </a:rPr>
                        <a:t>Venituri Reuno</a:t>
                      </a:r>
                    </a:p>
                  </a:txBody>
                  <a:tcPr marL="91440" marR="91440" marT="45720" marB="45720" anchor="ctr">
                    <a:lnL w="9525">
                      <a:solidFill>
                        <a:srgbClr val="42666A"/>
                      </a:solidFill>
                      <a:prstDash val="solid"/>
                    </a:lnL>
                    <a:lnR w="9525">
                      <a:solidFill>
                        <a:srgbClr val="42666A"/>
                      </a:solidFill>
                      <a:prstDash val="solid"/>
                    </a:lnR>
                    <a:lnT w="9525">
                      <a:solidFill>
                        <a:srgbClr val="42666A"/>
                      </a:solidFill>
                      <a:prstDash val="solid"/>
                    </a:lnT>
                    <a:lnB w="9525">
                      <a:solidFill>
                        <a:srgbClr val="42666A"/>
                      </a:solidFill>
                      <a:prstDash val="solid"/>
                    </a:lnB>
                    <a:solidFill>
                      <a:srgbClr val="10292E"/>
                    </a:solidFill>
                  </a:tcPr>
                </a:tc>
                <a:tc>
                  <a:txBody>
                    <a:bodyPr wrap="square" lIns="95250" tIns="38100" rIns="76200" bIns="38100">
                      <a:noAutofit/>
                    </a:bodyPr>
                    <a:lstStyle/>
                    <a:p>
                      <a:r>
                        <a:rPr sz="1575" b="1">
                          <a:solidFill>
                            <a:srgbClr val="8CEBC5"/>
                          </a:solidFill>
                          <a:latin typeface="Avenir Next"/>
                          <a:ea typeface="Avenir Next"/>
                          <a:cs typeface="Avenir Next"/>
                        </a:rPr>
                        <a:t>Anul 1</a:t>
                      </a:r>
                    </a:p>
                  </a:txBody>
                  <a:tcPr marL="91440" marR="91440" marT="45720" marB="45720" anchor="ctr">
                    <a:lnR w="9525">
                      <a:solidFill>
                        <a:srgbClr val="42666A"/>
                      </a:solidFill>
                      <a:prstDash val="solid"/>
                    </a:lnR>
                    <a:lnT w="9525">
                      <a:solidFill>
                        <a:srgbClr val="42666A"/>
                      </a:solidFill>
                      <a:prstDash val="solid"/>
                    </a:lnT>
                    <a:lnB w="9525">
                      <a:solidFill>
                        <a:srgbClr val="42666A"/>
                      </a:solidFill>
                      <a:prstDash val="solid"/>
                    </a:lnB>
                    <a:solidFill>
                      <a:srgbClr val="10292E"/>
                    </a:solidFill>
                  </a:tcPr>
                </a:tc>
                <a:tc>
                  <a:txBody>
                    <a:bodyPr wrap="square" lIns="95250" tIns="38100" rIns="76200" bIns="38100">
                      <a:noAutofit/>
                    </a:bodyPr>
                    <a:lstStyle/>
                    <a:p>
                      <a:r>
                        <a:rPr sz="1575" b="1">
                          <a:solidFill>
                            <a:srgbClr val="8CEBC5"/>
                          </a:solidFill>
                          <a:latin typeface="Avenir Next"/>
                          <a:ea typeface="Avenir Next"/>
                          <a:cs typeface="Avenir Next"/>
                        </a:rPr>
                        <a:t>Anul 2</a:t>
                      </a:r>
                    </a:p>
                  </a:txBody>
                  <a:tcPr marL="91440" marR="91440" marT="45720" marB="45720" anchor="ctr">
                    <a:lnR w="9525">
                      <a:solidFill>
                        <a:srgbClr val="42666A"/>
                      </a:solidFill>
                      <a:prstDash val="solid"/>
                    </a:lnR>
                    <a:lnT w="9525">
                      <a:solidFill>
                        <a:srgbClr val="42666A"/>
                      </a:solidFill>
                      <a:prstDash val="solid"/>
                    </a:lnT>
                    <a:lnB w="9525">
                      <a:solidFill>
                        <a:srgbClr val="42666A"/>
                      </a:solidFill>
                      <a:prstDash val="solid"/>
                    </a:lnB>
                    <a:solidFill>
                      <a:srgbClr val="10292E"/>
                    </a:solidFill>
                  </a:tcPr>
                </a:tc>
                <a:tc>
                  <a:txBody>
                    <a:bodyPr wrap="square" lIns="95250" tIns="38100" rIns="76200" bIns="38100">
                      <a:noAutofit/>
                    </a:bodyPr>
                    <a:lstStyle/>
                    <a:p>
                      <a:r>
                        <a:rPr sz="1575" b="1">
                          <a:solidFill>
                            <a:srgbClr val="8CEBC5"/>
                          </a:solidFill>
                          <a:latin typeface="Avenir Next"/>
                          <a:ea typeface="Avenir Next"/>
                          <a:cs typeface="Avenir Next"/>
                        </a:rPr>
                        <a:t>Anul 3</a:t>
                      </a:r>
                    </a:p>
                  </a:txBody>
                  <a:tcPr marL="91440" marR="91440" marT="45720" marB="45720" anchor="ctr">
                    <a:lnR w="9525">
                      <a:solidFill>
                        <a:srgbClr val="42666A"/>
                      </a:solidFill>
                      <a:prstDash val="solid"/>
                    </a:lnR>
                    <a:lnT w="9525">
                      <a:solidFill>
                        <a:srgbClr val="42666A"/>
                      </a:solidFill>
                      <a:prstDash val="solid"/>
                    </a:lnT>
                    <a:lnB w="9525">
                      <a:solidFill>
                        <a:srgbClr val="42666A"/>
                      </a:solidFill>
                      <a:prstDash val="solid"/>
                    </a:lnB>
                    <a:solidFill>
                      <a:srgbClr val="10292E"/>
                    </a:solidFill>
                  </a:tcPr>
                </a:tc>
              </a:tr>
              <a:tr h="466725">
                <a:tc>
                  <a:txBody>
                    <a:bodyPr wrap="square" lIns="95250" tIns="38100" rIns="76200" bIns="38100">
                      <a:noAutofit/>
                    </a:bodyPr>
                    <a:lstStyle/>
                    <a:p>
                      <a:r>
                        <a:rPr sz="1575" b="1">
                          <a:solidFill>
                            <a:srgbClr val="F2F7F5"/>
                          </a:solidFill>
                          <a:latin typeface="Avenir Next"/>
                          <a:ea typeface="Avenir Next"/>
                          <a:cs typeface="Avenir Next"/>
                        </a:rPr>
                        <a:t>Coordonare evenimente</a:t>
                      </a:r>
                    </a:p>
                  </a:txBody>
                  <a:tcPr marL="91440" marR="91440" marT="45720" marB="45720" anchor="ctr">
                    <a:lnL w="9525">
                      <a:solidFill>
                        <a:srgbClr val="42666A"/>
                      </a:solidFill>
                      <a:prstDash val="solid"/>
                    </a:lnL>
                    <a:lnR w="9525">
                      <a:solidFill>
                        <a:srgbClr val="42666A"/>
                      </a:solidFill>
                      <a:prstDash val="solid"/>
                    </a:lnR>
                    <a:lnB w="9525">
                      <a:solidFill>
                        <a:srgbClr val="42666A"/>
                      </a:solidFill>
                      <a:prstDash val="solid"/>
                    </a:lnB>
                    <a:solidFill>
                      <a:srgbClr val="07181C"/>
                    </a:solidFill>
                  </a:tcPr>
                </a:tc>
                <a:tc>
                  <a:txBody>
                    <a:bodyPr wrap="square" lIns="95250" tIns="38100" rIns="76200" bIns="38100">
                      <a:noAutofit/>
                    </a:bodyPr>
                    <a:lstStyle/>
                    <a:p>
                      <a:r>
                        <a:rPr sz="1575" b="0">
                          <a:solidFill>
                            <a:srgbClr val="F2F7F5"/>
                          </a:solidFill>
                          <a:latin typeface="Avenir Next"/>
                          <a:ea typeface="Avenir Next"/>
                          <a:cs typeface="Avenir Next"/>
                        </a:rPr>
                        <a:t>19,4</a:t>
                      </a:r>
                    </a:p>
                  </a:txBody>
                  <a:tcPr marL="91440" marR="91440" marT="45720" marB="45720" anchor="ctr">
                    <a:lnR w="9525">
                      <a:solidFill>
                        <a:srgbClr val="42666A"/>
                      </a:solidFill>
                      <a:prstDash val="solid"/>
                    </a:lnR>
                    <a:lnB w="9525">
                      <a:solidFill>
                        <a:srgbClr val="42666A"/>
                      </a:solidFill>
                      <a:prstDash val="solid"/>
                    </a:lnB>
                    <a:solidFill>
                      <a:srgbClr val="07181C"/>
                    </a:solidFill>
                  </a:tcPr>
                </a:tc>
                <a:tc>
                  <a:txBody>
                    <a:bodyPr wrap="square" lIns="95250" tIns="38100" rIns="76200" bIns="38100">
                      <a:noAutofit/>
                    </a:bodyPr>
                    <a:lstStyle/>
                    <a:p>
                      <a:r>
                        <a:rPr sz="1575" b="0">
                          <a:solidFill>
                            <a:srgbClr val="F2F7F5"/>
                          </a:solidFill>
                          <a:latin typeface="Avenir Next"/>
                          <a:ea typeface="Avenir Next"/>
                          <a:cs typeface="Avenir Next"/>
                        </a:rPr>
                        <a:t>71,3</a:t>
                      </a:r>
                    </a:p>
                  </a:txBody>
                  <a:tcPr marL="91440" marR="91440" marT="45720" marB="45720" anchor="ctr">
                    <a:lnR w="9525">
                      <a:solidFill>
                        <a:srgbClr val="42666A"/>
                      </a:solidFill>
                      <a:prstDash val="solid"/>
                    </a:lnR>
                    <a:lnB w="9525">
                      <a:solidFill>
                        <a:srgbClr val="42666A"/>
                      </a:solidFill>
                      <a:prstDash val="solid"/>
                    </a:lnB>
                    <a:solidFill>
                      <a:srgbClr val="07181C"/>
                    </a:solidFill>
                  </a:tcPr>
                </a:tc>
                <a:tc>
                  <a:txBody>
                    <a:bodyPr wrap="square" lIns="95250" tIns="38100" rIns="76200" bIns="38100">
                      <a:noAutofit/>
                    </a:bodyPr>
                    <a:lstStyle/>
                    <a:p>
                      <a:r>
                        <a:rPr sz="1575" b="0">
                          <a:solidFill>
                            <a:srgbClr val="F2F7F5"/>
                          </a:solidFill>
                          <a:latin typeface="Avenir Next"/>
                          <a:ea typeface="Avenir Next"/>
                          <a:cs typeface="Avenir Next"/>
                        </a:rPr>
                        <a:t>90,5</a:t>
                      </a:r>
                    </a:p>
                  </a:txBody>
                  <a:tcPr marL="91440" marR="91440" marT="45720" marB="45720" anchor="ctr">
                    <a:lnR w="9525">
                      <a:solidFill>
                        <a:srgbClr val="42666A"/>
                      </a:solidFill>
                      <a:prstDash val="solid"/>
                    </a:lnR>
                    <a:lnB w="9525">
                      <a:solidFill>
                        <a:srgbClr val="42666A"/>
                      </a:solidFill>
                      <a:prstDash val="solid"/>
                    </a:lnB>
                    <a:solidFill>
                      <a:srgbClr val="07181C"/>
                    </a:solidFill>
                  </a:tcPr>
                </a:tc>
              </a:tr>
              <a:tr h="466725">
                <a:tc>
                  <a:txBody>
                    <a:bodyPr wrap="square" lIns="95250" tIns="38100" rIns="76200" bIns="38100">
                      <a:noAutofit/>
                    </a:bodyPr>
                    <a:lstStyle/>
                    <a:p>
                      <a:r>
                        <a:rPr sz="1575" b="1">
                          <a:solidFill>
                            <a:srgbClr val="F2F7F5"/>
                          </a:solidFill>
                          <a:latin typeface="Avenir Next"/>
                          <a:ea typeface="Avenir Next"/>
                          <a:cs typeface="Avenir Next"/>
                        </a:rPr>
                        <a:t>Abonamente concierge</a:t>
                      </a:r>
                    </a:p>
                  </a:txBody>
                  <a:tcPr marL="91440" marR="91440" marT="45720" marB="45720" anchor="ctr">
                    <a:lnL w="9525">
                      <a:solidFill>
                        <a:srgbClr val="42666A"/>
                      </a:solidFill>
                      <a:prstDash val="solid"/>
                    </a:lnL>
                    <a:lnR w="9525">
                      <a:solidFill>
                        <a:srgbClr val="42666A"/>
                      </a:solidFill>
                      <a:prstDash val="solid"/>
                    </a:lnR>
                    <a:lnB w="9525">
                      <a:solidFill>
                        <a:srgbClr val="42666A"/>
                      </a:solidFill>
                      <a:prstDash val="solid"/>
                    </a:lnB>
                    <a:solidFill>
                      <a:srgbClr val="07181C"/>
                    </a:solidFill>
                  </a:tcPr>
                </a:tc>
                <a:tc>
                  <a:txBody>
                    <a:bodyPr wrap="square" lIns="95250" tIns="38100" rIns="76200" bIns="38100">
                      <a:noAutofit/>
                    </a:bodyPr>
                    <a:lstStyle/>
                    <a:p>
                      <a:r>
                        <a:rPr sz="1575" b="0">
                          <a:solidFill>
                            <a:srgbClr val="F2F7F5"/>
                          </a:solidFill>
                          <a:latin typeface="Avenir Next"/>
                          <a:ea typeface="Avenir Next"/>
                          <a:cs typeface="Avenir Next"/>
                        </a:rPr>
                        <a:t>62,9</a:t>
                      </a:r>
                    </a:p>
                  </a:txBody>
                  <a:tcPr marL="91440" marR="91440" marT="45720" marB="45720" anchor="ctr">
                    <a:lnR w="9525">
                      <a:solidFill>
                        <a:srgbClr val="42666A"/>
                      </a:solidFill>
                      <a:prstDash val="solid"/>
                    </a:lnR>
                    <a:lnB w="9525">
                      <a:solidFill>
                        <a:srgbClr val="42666A"/>
                      </a:solidFill>
                      <a:prstDash val="solid"/>
                    </a:lnB>
                    <a:solidFill>
                      <a:srgbClr val="07181C"/>
                    </a:solidFill>
                  </a:tcPr>
                </a:tc>
                <a:tc>
                  <a:txBody>
                    <a:bodyPr wrap="square" lIns="95250" tIns="38100" rIns="76200" bIns="38100">
                      <a:noAutofit/>
                    </a:bodyPr>
                    <a:lstStyle/>
                    <a:p>
                      <a:r>
                        <a:rPr sz="1575" b="0">
                          <a:solidFill>
                            <a:srgbClr val="F2F7F5"/>
                          </a:solidFill>
                          <a:latin typeface="Avenir Next"/>
                          <a:ea typeface="Avenir Next"/>
                          <a:cs typeface="Avenir Next"/>
                        </a:rPr>
                        <a:t>260,6</a:t>
                      </a:r>
                    </a:p>
                  </a:txBody>
                  <a:tcPr marL="91440" marR="91440" marT="45720" marB="45720" anchor="ctr">
                    <a:lnR w="9525">
                      <a:solidFill>
                        <a:srgbClr val="42666A"/>
                      </a:solidFill>
                      <a:prstDash val="solid"/>
                    </a:lnR>
                    <a:lnB w="9525">
                      <a:solidFill>
                        <a:srgbClr val="42666A"/>
                      </a:solidFill>
                      <a:prstDash val="solid"/>
                    </a:lnB>
                    <a:solidFill>
                      <a:srgbClr val="07181C"/>
                    </a:solidFill>
                  </a:tcPr>
                </a:tc>
                <a:tc>
                  <a:txBody>
                    <a:bodyPr wrap="square" lIns="95250" tIns="38100" rIns="76200" bIns="38100">
                      <a:noAutofit/>
                    </a:bodyPr>
                    <a:lstStyle/>
                    <a:p>
                      <a:r>
                        <a:rPr sz="1575" b="0">
                          <a:solidFill>
                            <a:srgbClr val="F2F7F5"/>
                          </a:solidFill>
                          <a:latin typeface="Avenir Next"/>
                          <a:ea typeface="Avenir Next"/>
                          <a:cs typeface="Avenir Next"/>
                        </a:rPr>
                        <a:t>442,5</a:t>
                      </a:r>
                    </a:p>
                  </a:txBody>
                  <a:tcPr marL="91440" marR="91440" marT="45720" marB="45720" anchor="ctr">
                    <a:lnR w="9525">
                      <a:solidFill>
                        <a:srgbClr val="42666A"/>
                      </a:solidFill>
                      <a:prstDash val="solid"/>
                    </a:lnR>
                    <a:lnB w="9525">
                      <a:solidFill>
                        <a:srgbClr val="42666A"/>
                      </a:solidFill>
                      <a:prstDash val="solid"/>
                    </a:lnB>
                    <a:solidFill>
                      <a:srgbClr val="07181C"/>
                    </a:solidFill>
                  </a:tcPr>
                </a:tc>
              </a:tr>
              <a:tr h="466725">
                <a:tc>
                  <a:txBody>
                    <a:bodyPr wrap="square" lIns="95250" tIns="38100" rIns="76200" bIns="38100">
                      <a:noAutofit/>
                    </a:bodyPr>
                    <a:lstStyle/>
                    <a:p>
                      <a:r>
                        <a:rPr sz="1575" b="1">
                          <a:solidFill>
                            <a:srgbClr val="F2F7F5"/>
                          </a:solidFill>
                          <a:latin typeface="Avenir Next"/>
                          <a:ea typeface="Avenir Next"/>
                          <a:cs typeface="Avenir Next"/>
                        </a:rPr>
                        <a:t>Activări concierge</a:t>
                      </a:r>
                    </a:p>
                  </a:txBody>
                  <a:tcPr marL="91440" marR="91440" marT="45720" marB="45720" anchor="ctr">
                    <a:lnL w="9525">
                      <a:solidFill>
                        <a:srgbClr val="42666A"/>
                      </a:solidFill>
                      <a:prstDash val="solid"/>
                    </a:lnL>
                    <a:lnR w="9525">
                      <a:solidFill>
                        <a:srgbClr val="42666A"/>
                      </a:solidFill>
                      <a:prstDash val="solid"/>
                    </a:lnR>
                    <a:lnB w="9525">
                      <a:solidFill>
                        <a:srgbClr val="42666A"/>
                      </a:solidFill>
                      <a:prstDash val="solid"/>
                    </a:lnB>
                    <a:solidFill>
                      <a:srgbClr val="07181C"/>
                    </a:solidFill>
                  </a:tcPr>
                </a:tc>
                <a:tc>
                  <a:txBody>
                    <a:bodyPr wrap="square" lIns="95250" tIns="38100" rIns="76200" bIns="38100">
                      <a:noAutofit/>
                    </a:bodyPr>
                    <a:lstStyle/>
                    <a:p>
                      <a:r>
                        <a:rPr sz="1575" b="0">
                          <a:solidFill>
                            <a:srgbClr val="F2F7F5"/>
                          </a:solidFill>
                          <a:latin typeface="Avenir Next"/>
                          <a:ea typeface="Avenir Next"/>
                          <a:cs typeface="Avenir Next"/>
                        </a:rPr>
                        <a:t>24,0</a:t>
                      </a:r>
                    </a:p>
                  </a:txBody>
                  <a:tcPr marL="91440" marR="91440" marT="45720" marB="45720" anchor="ctr">
                    <a:lnR w="9525">
                      <a:solidFill>
                        <a:srgbClr val="42666A"/>
                      </a:solidFill>
                      <a:prstDash val="solid"/>
                    </a:lnR>
                    <a:lnB w="9525">
                      <a:solidFill>
                        <a:srgbClr val="42666A"/>
                      </a:solidFill>
                      <a:prstDash val="solid"/>
                    </a:lnB>
                    <a:solidFill>
                      <a:srgbClr val="07181C"/>
                    </a:solidFill>
                  </a:tcPr>
                </a:tc>
                <a:tc>
                  <a:txBody>
                    <a:bodyPr wrap="square" lIns="95250" tIns="38100" rIns="76200" bIns="38100">
                      <a:noAutofit/>
                    </a:bodyPr>
                    <a:lstStyle/>
                    <a:p>
                      <a:r>
                        <a:rPr sz="1575" b="0">
                          <a:solidFill>
                            <a:srgbClr val="F2F7F5"/>
                          </a:solidFill>
                          <a:latin typeface="Avenir Next"/>
                          <a:ea typeface="Avenir Next"/>
                          <a:cs typeface="Avenir Next"/>
                        </a:rPr>
                        <a:t>28,9</a:t>
                      </a:r>
                    </a:p>
                  </a:txBody>
                  <a:tcPr marL="91440" marR="91440" marT="45720" marB="45720" anchor="ctr">
                    <a:lnR w="9525">
                      <a:solidFill>
                        <a:srgbClr val="42666A"/>
                      </a:solidFill>
                      <a:prstDash val="solid"/>
                    </a:lnR>
                    <a:lnB w="9525">
                      <a:solidFill>
                        <a:srgbClr val="42666A"/>
                      </a:solidFill>
                      <a:prstDash val="solid"/>
                    </a:lnB>
                    <a:solidFill>
                      <a:srgbClr val="07181C"/>
                    </a:solidFill>
                  </a:tcPr>
                </a:tc>
                <a:tc>
                  <a:txBody>
                    <a:bodyPr wrap="square" lIns="95250" tIns="38100" rIns="76200" bIns="38100">
                      <a:noAutofit/>
                    </a:bodyPr>
                    <a:lstStyle/>
                    <a:p>
                      <a:r>
                        <a:rPr sz="1575" b="0">
                          <a:solidFill>
                            <a:srgbClr val="F2F7F5"/>
                          </a:solidFill>
                          <a:latin typeface="Avenir Next"/>
                          <a:ea typeface="Avenir Next"/>
                          <a:cs typeface="Avenir Next"/>
                        </a:rPr>
                        <a:t>37,1</a:t>
                      </a:r>
                    </a:p>
                  </a:txBody>
                  <a:tcPr marL="91440" marR="91440" marT="45720" marB="45720" anchor="ctr">
                    <a:lnR w="9525">
                      <a:solidFill>
                        <a:srgbClr val="42666A"/>
                      </a:solidFill>
                      <a:prstDash val="solid"/>
                    </a:lnR>
                    <a:lnB w="9525">
                      <a:solidFill>
                        <a:srgbClr val="42666A"/>
                      </a:solidFill>
                      <a:prstDash val="solid"/>
                    </a:lnB>
                    <a:solidFill>
                      <a:srgbClr val="07181C"/>
                    </a:solidFill>
                  </a:tcPr>
                </a:tc>
              </a:tr>
              <a:tr h="466725">
                <a:tc>
                  <a:txBody>
                    <a:bodyPr wrap="square" lIns="95250" tIns="38100" rIns="76200" bIns="38100">
                      <a:noAutofit/>
                    </a:bodyPr>
                    <a:lstStyle/>
                    <a:p>
                      <a:r>
                        <a:rPr sz="1575" b="1">
                          <a:solidFill>
                            <a:srgbClr val="F2F7F5"/>
                          </a:solidFill>
                          <a:latin typeface="Avenir Next"/>
                          <a:ea typeface="Avenir Next"/>
                          <a:cs typeface="Avenir Next"/>
                        </a:rPr>
                        <a:t>Total venituri</a:t>
                      </a:r>
                    </a:p>
                  </a:txBody>
                  <a:tcPr marL="91440" marR="91440" marT="45720" marB="45720" anchor="ctr">
                    <a:lnL w="9525">
                      <a:solidFill>
                        <a:srgbClr val="42666A"/>
                      </a:solidFill>
                      <a:prstDash val="solid"/>
                    </a:lnL>
                    <a:lnR w="9525">
                      <a:solidFill>
                        <a:srgbClr val="42666A"/>
                      </a:solidFill>
                      <a:prstDash val="solid"/>
                    </a:lnR>
                    <a:lnB w="9525">
                      <a:solidFill>
                        <a:srgbClr val="42666A"/>
                      </a:solidFill>
                      <a:prstDash val="solid"/>
                    </a:lnB>
                    <a:solidFill>
                      <a:srgbClr val="07181C"/>
                    </a:solidFill>
                  </a:tcPr>
                </a:tc>
                <a:tc>
                  <a:txBody>
                    <a:bodyPr wrap="square" lIns="95250" tIns="38100" rIns="76200" bIns="38100">
                      <a:noAutofit/>
                    </a:bodyPr>
                    <a:lstStyle/>
                    <a:p>
                      <a:r>
                        <a:rPr sz="1575" b="0">
                          <a:solidFill>
                            <a:srgbClr val="F2F7F5"/>
                          </a:solidFill>
                          <a:latin typeface="Avenir Next"/>
                          <a:ea typeface="Avenir Next"/>
                          <a:cs typeface="Avenir Next"/>
                        </a:rPr>
                        <a:t>106,2</a:t>
                      </a:r>
                    </a:p>
                  </a:txBody>
                  <a:tcPr marL="91440" marR="91440" marT="45720" marB="45720" anchor="ctr">
                    <a:lnR w="9525">
                      <a:solidFill>
                        <a:srgbClr val="42666A"/>
                      </a:solidFill>
                      <a:prstDash val="solid"/>
                    </a:lnR>
                    <a:lnB w="9525">
                      <a:solidFill>
                        <a:srgbClr val="42666A"/>
                      </a:solidFill>
                      <a:prstDash val="solid"/>
                    </a:lnB>
                    <a:solidFill>
                      <a:srgbClr val="07181C"/>
                    </a:solidFill>
                  </a:tcPr>
                </a:tc>
                <a:tc>
                  <a:txBody>
                    <a:bodyPr wrap="square" lIns="95250" tIns="38100" rIns="76200" bIns="38100">
                      <a:noAutofit/>
                    </a:bodyPr>
                    <a:lstStyle/>
                    <a:p>
                      <a:r>
                        <a:rPr sz="1575" b="0">
                          <a:solidFill>
                            <a:srgbClr val="F2F7F5"/>
                          </a:solidFill>
                          <a:latin typeface="Avenir Next"/>
                          <a:ea typeface="Avenir Next"/>
                          <a:cs typeface="Avenir Next"/>
                        </a:rPr>
                        <a:t>360,9</a:t>
                      </a:r>
                    </a:p>
                  </a:txBody>
                  <a:tcPr marL="91440" marR="91440" marT="45720" marB="45720" anchor="ctr">
                    <a:lnR w="9525">
                      <a:solidFill>
                        <a:srgbClr val="42666A"/>
                      </a:solidFill>
                      <a:prstDash val="solid"/>
                    </a:lnR>
                    <a:lnB w="9525">
                      <a:solidFill>
                        <a:srgbClr val="42666A"/>
                      </a:solidFill>
                      <a:prstDash val="solid"/>
                    </a:lnB>
                    <a:solidFill>
                      <a:srgbClr val="07181C"/>
                    </a:solidFill>
                  </a:tcPr>
                </a:tc>
                <a:tc>
                  <a:txBody>
                    <a:bodyPr wrap="square" lIns="95250" tIns="38100" rIns="76200" bIns="38100">
                      <a:noAutofit/>
                    </a:bodyPr>
                    <a:lstStyle/>
                    <a:p>
                      <a:r>
                        <a:rPr sz="1575" b="0">
                          <a:solidFill>
                            <a:srgbClr val="F2F7F5"/>
                          </a:solidFill>
                          <a:latin typeface="Avenir Next"/>
                          <a:ea typeface="Avenir Next"/>
                          <a:cs typeface="Avenir Next"/>
                        </a:rPr>
                        <a:t>570,0</a:t>
                      </a:r>
                    </a:p>
                  </a:txBody>
                  <a:tcPr marL="91440" marR="91440" marT="45720" marB="45720" anchor="ctr">
                    <a:lnR w="9525">
                      <a:solidFill>
                        <a:srgbClr val="42666A"/>
                      </a:solidFill>
                      <a:prstDash val="solid"/>
                    </a:lnR>
                    <a:lnB w="9525">
                      <a:solidFill>
                        <a:srgbClr val="42666A"/>
                      </a:solidFill>
                      <a:prstDash val="solid"/>
                    </a:lnB>
                    <a:solidFill>
                      <a:srgbClr val="07181C"/>
                    </a:solidFill>
                  </a:tcPr>
                </a:tc>
              </a:tr>
            </a:tbl>
          </a:graphicData>
        </a:graphic>
      </p:graphicFrame>
      <p:sp>
        <p:nvSpPr>
          <p:cNvPr id="7" name="">
            <a:extLst xmlns:a="http://schemas.openxmlformats.org/drawingml/2006/main">
              <a:ext uri="{FF2B5EF4-FFF2-40B4-BE49-F238E27FC236}">
                <a16:creationId xmlns:a16="http://schemas.microsoft.com/office/drawing/2014/main" id="{9A6AA987-2AE6-4A41-958D-CF3626646A2B}"/>
              </a:ext>
            </a:extLst>
          </p:cNvPr>
          <p:cNvSpPr>
            <a:spLocks xmlns:a="http://schemas.openxmlformats.org/drawingml/2006/main" noGrp="1"/>
          </p:cNvSpPr>
          <p:nvPr/>
        </p:nvSpPr>
        <p:spPr>
          <a:xfrm xmlns:a="http://schemas.openxmlformats.org/drawingml/2006/main">
            <a:off x="609600" y="5257800"/>
            <a:ext cx="10477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1">
                <a:solidFill>
                  <a:srgbClr val="F2F7F5"/>
                </a:solidFill>
                <a:latin typeface="Avenir Next"/>
                <a:ea typeface="Avenir Next"/>
                <a:cs typeface="Avenir Next"/>
              </a:defRPr>
            </a:defPPr>
            <a:lvl1pPr algn="l">
              <a:defRPr sz="1650" b="1">
                <a:solidFill>
                  <a:srgbClr val="F2F7F5"/>
                </a:solidFill>
                <a:latin typeface="Avenir Next"/>
                <a:ea typeface="Avenir Next"/>
                <a:cs typeface="Avenir Next"/>
              </a:defRPr>
            </a:lvl1pPr>
            <a:lvl2pPr algn="l">
              <a:defRPr sz="1650" b="1">
                <a:solidFill>
                  <a:srgbClr val="F2F7F5"/>
                </a:solidFill>
                <a:latin typeface="Avenir Next"/>
                <a:ea typeface="Avenir Next"/>
                <a:cs typeface="Avenir Next"/>
              </a:defRPr>
            </a:lvl2pPr>
            <a:lvl3pPr algn="l">
              <a:defRPr sz="1650" b="1">
                <a:solidFill>
                  <a:srgbClr val="F2F7F5"/>
                </a:solidFill>
                <a:latin typeface="Avenir Next"/>
                <a:ea typeface="Avenir Next"/>
                <a:cs typeface="Avenir Next"/>
              </a:defRPr>
            </a:lvl3pPr>
            <a:lvl4pPr algn="l">
              <a:defRPr sz="1650" b="1">
                <a:solidFill>
                  <a:srgbClr val="F2F7F5"/>
                </a:solidFill>
                <a:latin typeface="Avenir Next"/>
                <a:ea typeface="Avenir Next"/>
                <a:cs typeface="Avenir Next"/>
              </a:defRPr>
            </a:lvl4pPr>
            <a:lvl5pPr algn="l">
              <a:defRPr sz="1650" b="1">
                <a:solidFill>
                  <a:srgbClr val="F2F7F5"/>
                </a:solidFill>
                <a:latin typeface="Avenir Next"/>
                <a:ea typeface="Avenir Next"/>
                <a:cs typeface="Avenir Next"/>
              </a:defRPr>
            </a:lvl5pPr>
            <a:lvl6pPr algn="l">
              <a:defRPr sz="1650" b="1">
                <a:solidFill>
                  <a:srgbClr val="F2F7F5"/>
                </a:solidFill>
                <a:latin typeface="Avenir Next"/>
                <a:ea typeface="Avenir Next"/>
                <a:cs typeface="Avenir Next"/>
              </a:defRPr>
            </a:lvl6pPr>
            <a:lvl7pPr algn="l">
              <a:defRPr sz="1650" b="1">
                <a:solidFill>
                  <a:srgbClr val="F2F7F5"/>
                </a:solidFill>
                <a:latin typeface="Avenir Next"/>
                <a:ea typeface="Avenir Next"/>
                <a:cs typeface="Avenir Next"/>
              </a:defRPr>
            </a:lvl7pPr>
            <a:lvl8pPr algn="l">
              <a:defRPr sz="1650" b="1">
                <a:solidFill>
                  <a:srgbClr val="F2F7F5"/>
                </a:solidFill>
                <a:latin typeface="Avenir Next"/>
                <a:ea typeface="Avenir Next"/>
                <a:cs typeface="Avenir Next"/>
              </a:defRPr>
            </a:lvl8pPr>
            <a:lvl9pPr algn="l">
              <a:defRPr sz="1650" b="1">
                <a:solidFill>
                  <a:srgbClr val="F2F7F5"/>
                </a:solidFill>
                <a:latin typeface="Avenir Next"/>
                <a:ea typeface="Avenir Next"/>
                <a:cs typeface="Avenir Next"/>
              </a:defRPr>
            </a:lvl9pPr>
          </a:lstStyle>
          <a:p xmlns:a="http://schemas.openxmlformats.org/drawingml/2006/main">
            <a:pPr algn="l">
              <a:defRPr sz="1650" b="1">
                <a:solidFill>
                  <a:srgbClr val="F2F7F5"/>
                </a:solidFill>
                <a:latin typeface="Avenir Next"/>
                <a:ea typeface="Avenir Next"/>
                <a:cs typeface="Avenir Next"/>
              </a:defRPr>
            </a:pPr>
            <a:r>
              <a:rPr sz="1650" b="1">
                <a:solidFill>
                  <a:srgbClr val="F2F7F5"/>
                </a:solidFill>
                <a:latin typeface="Avenir Next"/>
                <a:ea typeface="Avenir Next"/>
                <a:cs typeface="Avenir Next"/>
              </a:rPr>
              <a:t>Anul 1: 23 evenimente · 83 activări · aproximativ 77 abonamente active la final de an</a:t>
            </a:r>
          </a:p>
        </p:txBody>
      </p:sp>
      <p:sp>
        <p:nvSpPr>
          <p:cNvPr id="8" name="">
            <a:extLst xmlns:a="http://schemas.openxmlformats.org/drawingml/2006/main">
              <a:ext uri="{FF2B5EF4-FFF2-40B4-BE49-F238E27FC236}">
                <a16:creationId xmlns:a16="http://schemas.microsoft.com/office/drawing/2014/main" id="{190C7871-3050-4433-8D23-AF0632B984DB}"/>
              </a:ext>
            </a:extLst>
          </p:cNvPr>
          <p:cNvSpPr>
            <a:spLocks xmlns:a="http://schemas.openxmlformats.org/drawingml/2006/main" noGrp="1"/>
          </p:cNvSpPr>
          <p:nvPr/>
        </p:nvSpPr>
        <p:spPr>
          <a:xfrm xmlns:a="http://schemas.openxmlformats.org/drawingml/2006/main">
            <a:off x="609600" y="5772150"/>
            <a:ext cx="10477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75" b="1">
                <a:solidFill>
                  <a:srgbClr val="8CEBC5"/>
                </a:solidFill>
                <a:latin typeface="Avenir Next"/>
                <a:ea typeface="Avenir Next"/>
                <a:cs typeface="Avenir Next"/>
              </a:defRPr>
            </a:defPPr>
            <a:lvl1pPr algn="l">
              <a:defRPr sz="1575" b="1">
                <a:solidFill>
                  <a:srgbClr val="8CEBC5"/>
                </a:solidFill>
                <a:latin typeface="Avenir Next"/>
                <a:ea typeface="Avenir Next"/>
                <a:cs typeface="Avenir Next"/>
              </a:defRPr>
            </a:lvl1pPr>
            <a:lvl2pPr algn="l">
              <a:defRPr sz="1575" b="1">
                <a:solidFill>
                  <a:srgbClr val="8CEBC5"/>
                </a:solidFill>
                <a:latin typeface="Avenir Next"/>
                <a:ea typeface="Avenir Next"/>
                <a:cs typeface="Avenir Next"/>
              </a:defRPr>
            </a:lvl2pPr>
            <a:lvl3pPr algn="l">
              <a:defRPr sz="1575" b="1">
                <a:solidFill>
                  <a:srgbClr val="8CEBC5"/>
                </a:solidFill>
                <a:latin typeface="Avenir Next"/>
                <a:ea typeface="Avenir Next"/>
                <a:cs typeface="Avenir Next"/>
              </a:defRPr>
            </a:lvl3pPr>
            <a:lvl4pPr algn="l">
              <a:defRPr sz="1575" b="1">
                <a:solidFill>
                  <a:srgbClr val="8CEBC5"/>
                </a:solidFill>
                <a:latin typeface="Avenir Next"/>
                <a:ea typeface="Avenir Next"/>
                <a:cs typeface="Avenir Next"/>
              </a:defRPr>
            </a:lvl4pPr>
            <a:lvl5pPr algn="l">
              <a:defRPr sz="1575" b="1">
                <a:solidFill>
                  <a:srgbClr val="8CEBC5"/>
                </a:solidFill>
                <a:latin typeface="Avenir Next"/>
                <a:ea typeface="Avenir Next"/>
                <a:cs typeface="Avenir Next"/>
              </a:defRPr>
            </a:lvl5pPr>
            <a:lvl6pPr algn="l">
              <a:defRPr sz="1575" b="1">
                <a:solidFill>
                  <a:srgbClr val="8CEBC5"/>
                </a:solidFill>
                <a:latin typeface="Avenir Next"/>
                <a:ea typeface="Avenir Next"/>
                <a:cs typeface="Avenir Next"/>
              </a:defRPr>
            </a:lvl6pPr>
            <a:lvl7pPr algn="l">
              <a:defRPr sz="1575" b="1">
                <a:solidFill>
                  <a:srgbClr val="8CEBC5"/>
                </a:solidFill>
                <a:latin typeface="Avenir Next"/>
                <a:ea typeface="Avenir Next"/>
                <a:cs typeface="Avenir Next"/>
              </a:defRPr>
            </a:lvl7pPr>
            <a:lvl8pPr algn="l">
              <a:defRPr sz="1575" b="1">
                <a:solidFill>
                  <a:srgbClr val="8CEBC5"/>
                </a:solidFill>
                <a:latin typeface="Avenir Next"/>
                <a:ea typeface="Avenir Next"/>
                <a:cs typeface="Avenir Next"/>
              </a:defRPr>
            </a:lvl8pPr>
            <a:lvl9pPr algn="l">
              <a:defRPr sz="1575" b="1">
                <a:solidFill>
                  <a:srgbClr val="8CEBC5"/>
                </a:solidFill>
                <a:latin typeface="Avenir Next"/>
                <a:ea typeface="Avenir Next"/>
                <a:cs typeface="Avenir Next"/>
              </a:defRPr>
            </a:lvl9pPr>
          </a:lstStyle>
          <a:p xmlns:a="http://schemas.openxmlformats.org/drawingml/2006/main">
            <a:pPr algn="l">
              <a:defRPr sz="1575" b="1">
                <a:solidFill>
                  <a:srgbClr val="8CEBC5"/>
                </a:solidFill>
                <a:latin typeface="Avenir Next"/>
                <a:ea typeface="Avenir Next"/>
                <a:cs typeface="Avenir Next"/>
              </a:defRPr>
            </a:pPr>
            <a:r>
              <a:rPr sz="1575" b="1">
                <a:solidFill>
                  <a:srgbClr val="8CEBC5"/>
                </a:solidFill>
                <a:latin typeface="Avenir Next"/>
                <a:ea typeface="Avenir Next"/>
                <a:cs typeface="Avenir Next"/>
              </a:rPr>
              <a:t>Concierge-ul reprezintă cea mai mare parte a veniturilor estimate în acest scenariu.</a:t>
            </a:r>
          </a:p>
        </p:txBody>
      </p:sp>
      <p:sp>
        <p:nvSpPr>
          <p:cNvPr id="9" name="">
            <a:extLst xmlns:a="http://schemas.openxmlformats.org/drawingml/2006/main">
              <a:ext uri="{FF2B5EF4-FFF2-40B4-BE49-F238E27FC236}">
                <a16:creationId xmlns:a16="http://schemas.microsoft.com/office/drawing/2014/main" id="{2053F2AC-09AB-4E9C-9815-7433EFF14EE3}"/>
              </a:ext>
            </a:extLst>
          </p:cNvPr>
          <p:cNvSpPr>
            <a:spLocks xmlns:a="http://schemas.openxmlformats.org/drawingml/2006/main" noGrp="1"/>
          </p:cNvSpPr>
          <p:nvPr/>
        </p:nvSpPr>
        <p:spPr>
          <a:xfrm xmlns:a="http://schemas.openxmlformats.org/drawingml/2006/main">
            <a:off x="609600" y="6248400"/>
            <a:ext cx="9525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BDD0CE"/>
                </a:solidFill>
                <a:latin typeface="Avenir Next"/>
                <a:ea typeface="Avenir Next"/>
                <a:cs typeface="Avenir Next"/>
              </a:defRPr>
            </a:defPPr>
            <a:lvl1pPr algn="l">
              <a:defRPr sz="1200" b="0">
                <a:solidFill>
                  <a:srgbClr val="BDD0CE"/>
                </a:solidFill>
                <a:latin typeface="Avenir Next"/>
                <a:ea typeface="Avenir Next"/>
                <a:cs typeface="Avenir Next"/>
              </a:defRPr>
            </a:lvl1pPr>
            <a:lvl2pPr algn="l">
              <a:defRPr sz="1200" b="0">
                <a:solidFill>
                  <a:srgbClr val="BDD0CE"/>
                </a:solidFill>
                <a:latin typeface="Avenir Next"/>
                <a:ea typeface="Avenir Next"/>
                <a:cs typeface="Avenir Next"/>
              </a:defRPr>
            </a:lvl2pPr>
            <a:lvl3pPr algn="l">
              <a:defRPr sz="1200" b="0">
                <a:solidFill>
                  <a:srgbClr val="BDD0CE"/>
                </a:solidFill>
                <a:latin typeface="Avenir Next"/>
                <a:ea typeface="Avenir Next"/>
                <a:cs typeface="Avenir Next"/>
              </a:defRPr>
            </a:lvl3pPr>
            <a:lvl4pPr algn="l">
              <a:defRPr sz="1200" b="0">
                <a:solidFill>
                  <a:srgbClr val="BDD0CE"/>
                </a:solidFill>
                <a:latin typeface="Avenir Next"/>
                <a:ea typeface="Avenir Next"/>
                <a:cs typeface="Avenir Next"/>
              </a:defRPr>
            </a:lvl4pPr>
            <a:lvl5pPr algn="l">
              <a:defRPr sz="1200" b="0">
                <a:solidFill>
                  <a:srgbClr val="BDD0CE"/>
                </a:solidFill>
                <a:latin typeface="Avenir Next"/>
                <a:ea typeface="Avenir Next"/>
                <a:cs typeface="Avenir Next"/>
              </a:defRPr>
            </a:lvl5pPr>
            <a:lvl6pPr algn="l">
              <a:defRPr sz="1200" b="0">
                <a:solidFill>
                  <a:srgbClr val="BDD0CE"/>
                </a:solidFill>
                <a:latin typeface="Avenir Next"/>
                <a:ea typeface="Avenir Next"/>
                <a:cs typeface="Avenir Next"/>
              </a:defRPr>
            </a:lvl6pPr>
            <a:lvl7pPr algn="l">
              <a:defRPr sz="1200" b="0">
                <a:solidFill>
                  <a:srgbClr val="BDD0CE"/>
                </a:solidFill>
                <a:latin typeface="Avenir Next"/>
                <a:ea typeface="Avenir Next"/>
                <a:cs typeface="Avenir Next"/>
              </a:defRPr>
            </a:lvl7pPr>
            <a:lvl8pPr algn="l">
              <a:defRPr sz="1200" b="0">
                <a:solidFill>
                  <a:srgbClr val="BDD0CE"/>
                </a:solidFill>
                <a:latin typeface="Avenir Next"/>
                <a:ea typeface="Avenir Next"/>
                <a:cs typeface="Avenir Next"/>
              </a:defRPr>
            </a:lvl8pPr>
            <a:lvl9pPr algn="l">
              <a:defRPr sz="1200" b="0">
                <a:solidFill>
                  <a:srgbClr val="BDD0CE"/>
                </a:solidFill>
                <a:latin typeface="Avenir Next"/>
                <a:ea typeface="Avenir Next"/>
                <a:cs typeface="Avenir Next"/>
              </a:defRPr>
            </a:lvl9pPr>
          </a:lstStyle>
          <a:p xmlns:a="http://schemas.openxmlformats.org/drawingml/2006/main">
            <a:pPr algn="l">
              <a:defRPr sz="1200" b="0">
                <a:solidFill>
                  <a:srgbClr val="BDD0CE"/>
                </a:solidFill>
                <a:latin typeface="Avenir Next"/>
                <a:ea typeface="Avenir Next"/>
                <a:cs typeface="Avenir Next"/>
              </a:defRPr>
            </a:pPr>
            <a:r>
              <a:rPr sz="1200" b="0">
                <a:solidFill>
                  <a:srgbClr val="BDD0CE"/>
                </a:solidFill>
                <a:latin typeface="Avenir Next"/>
                <a:ea typeface="Avenir Next"/>
                <a:cs typeface="Avenir Next"/>
              </a:rPr>
              <a:t>Rânduri rotunjite independent. Ipoteze și scenarii: </a:t>
            </a:r>
            <a:r>
              <a:rPr sz="1200" b="0">
                <a:solidFill>
                  <a:srgbClr val="BDD0CE"/>
                </a:solidFill>
                <a:latin typeface="Avenir Next"/>
                <a:ea typeface="Avenir Next"/>
                <a:cs typeface="Avenir Next"/>
                <a:hlinkClick xmlns:ns0="http://schemas.openxmlformats.org/officeDocument/2006/relationships" ns0:id="rId1000" action="ppaction://hlinksldjump"/>
              </a:rPr>
              <a:t>A20</a:t>
            </a:r>
          </a:p>
        </p:txBody>
      </p:sp>
      <p:sp xmlns:a="http://schemas.openxmlformats.org/drawingml/2006/main">
        <p:nvSpPr>
          <p:cNvPr id="11" name="Reuno wordmark"/>
          <p:cNvSpPr txBox="1"/>
          <p:nvPr/>
        </p:nvSpPr>
        <p:spPr>
          <a:xfrm>
            <a:off x="10367963" y="342900"/>
            <a:ext cx="1000125" cy="285750"/>
          </a:xfrm>
          <a:prstGeom prst="rect">
            <a:avLst/>
          </a:prstGeom>
          <a:noFill/>
          <a:ln>
            <a:noFill/>
          </a:ln>
        </p:spPr>
        <p:txBody>
          <a:bodyPr wrap="none" lIns="0" tIns="0" rIns="0" bIns="0" anchor="ctr"/>
          <a:lstStyle/>
          <a:p>
            <a:pPr algn="l"/>
            <a:r>
              <a:rPr lang="ro-RO" sz="1500" b="1">
                <a:solidFill>
                  <a:srgbClr val="F3F8F6"/>
                </a:solidFill>
                <a:latin typeface="Avenir Next"/>
              </a:rPr>
              <a:t>Reuno</a:t>
            </a:r>
            <a:endParaRPr lang="ro-RO"/>
          </a:p>
        </p:txBody>
      </p:sp>
    </p:spTree>
    <p:extLst>
      <p:ext uri="{BB962C8B-B14F-4D97-AF65-F5344CB8AC3E}">
        <p14:creationId xmlns:p14="http://schemas.microsoft.com/office/powerpoint/2010/main" val="1856805656"/>
      </p:ext>
    </p:extLst>
  </p:cSld>
</p:sld>
</file>

<file path=ppt/slides/slide14.xml><?xml version="1.0" encoding="utf-8"?>
<p:sld xmlns:p="http://schemas.openxmlformats.org/presentationml/2006/main">
  <p:cSld>
    <p:bg>
      <p:bgPr>
        <a:solidFill xmlns:a="http://schemas.openxmlformats.org/drawingml/2006/main">
          <a:srgbClr val="07181C"/>
        </a:solidFill>
      </p:bgPr>
    </p:bg>
    <p:spTree>
      <p:nvGrpSpPr>
        <p:cNvPr id="1" name=""/>
        <p:cNvGrpSpPr/>
        <p:nvPr/>
      </p:nvGrpSpPr>
      <p:grpSpPr>
        <a:xfrm xmlns:a="http://schemas.openxmlformats.org/drawingml/2006/main"/>
      </p:grpSpPr>
      <p:pic>
        <p:nvPicPr>
          <p:cNvPr id="13" name="">
            <a:extLst xmlns:a="http://schemas.openxmlformats.org/drawingml/2006/main">
              <a:ext uri="{FF2B5EF4-FFF2-40B4-BE49-F238E27FC236}">
                <a16:creationId xmlns:a16="http://schemas.microsoft.com/office/drawing/2014/main" id="{6DE32345-DACD-4106-85D3-798839CA74D5}"/>
              </a:ext>
            </a:extLst>
          </p:cNvPr>
          <p:cNvPicPr>
            <a:picLocks xmlns:a="http://schemas.openxmlformats.org/drawingml/2006/main" noChangeAspect="1"/>
          </p:cNvPicPr>
          <p:nvPr/>
        </p:nvPicPr>
        <p:blipFill>
          <a:blip xmlns:r="http://schemas.openxmlformats.org/officeDocument/2006/relationships" xmlns:a="http://schemas.openxmlformats.org/drawingml/2006/main" r:embed="R2398b6a192ce45af"/>
          <ns0:srcRect xmlns:ns0="http://schemas.openxmlformats.org/drawingml/2006/main" r="71000"/>
          <a:stretch xmlns:a="http://schemas.openxmlformats.org/drawingml/2006/main"/>
        </p:blipFill>
        <p:spPr>
          <a:xfrm xmlns:a="http://schemas.openxmlformats.org/drawingml/2006/main">
            <a:off x="9953625" y="238125"/>
            <a:ext cx="414338" cy="47625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743ACEC-0D7C-4012-8BBC-3DE53FBA38A0}"/>
              </a:ext>
            </a:extLst>
          </p:cNvPr>
          <p:cNvSpPr>
            <a:spLocks xmlns:a="http://schemas.openxmlformats.org/drawingml/2006/main" noGrp="1"/>
          </p:cNvSpPr>
          <p:nvPr/>
        </p:nvSpPr>
        <p:spPr>
          <a:xfrm xmlns:a="http://schemas.openxmlformats.org/drawingml/2006/main">
            <a:off x="609600" y="371475"/>
            <a:ext cx="809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1">
                <a:solidFill>
                  <a:srgbClr val="8CEBC5"/>
                </a:solidFill>
                <a:latin typeface="Avenir Next"/>
                <a:ea typeface="Avenir Next"/>
                <a:cs typeface="Avenir Next"/>
              </a:defRPr>
            </a:defPPr>
            <a:lvl1pPr algn="l">
              <a:defRPr sz="1350" b="1">
                <a:solidFill>
                  <a:srgbClr val="8CEBC5"/>
                </a:solidFill>
                <a:latin typeface="Avenir Next"/>
                <a:ea typeface="Avenir Next"/>
                <a:cs typeface="Avenir Next"/>
              </a:defRPr>
            </a:lvl1pPr>
            <a:lvl2pPr algn="l">
              <a:defRPr sz="1350" b="1">
                <a:solidFill>
                  <a:srgbClr val="8CEBC5"/>
                </a:solidFill>
                <a:latin typeface="Avenir Next"/>
                <a:ea typeface="Avenir Next"/>
                <a:cs typeface="Avenir Next"/>
              </a:defRPr>
            </a:lvl2pPr>
            <a:lvl3pPr algn="l">
              <a:defRPr sz="1350" b="1">
                <a:solidFill>
                  <a:srgbClr val="8CEBC5"/>
                </a:solidFill>
                <a:latin typeface="Avenir Next"/>
                <a:ea typeface="Avenir Next"/>
                <a:cs typeface="Avenir Next"/>
              </a:defRPr>
            </a:lvl3pPr>
            <a:lvl4pPr algn="l">
              <a:defRPr sz="1350" b="1">
                <a:solidFill>
                  <a:srgbClr val="8CEBC5"/>
                </a:solidFill>
                <a:latin typeface="Avenir Next"/>
                <a:ea typeface="Avenir Next"/>
                <a:cs typeface="Avenir Next"/>
              </a:defRPr>
            </a:lvl4pPr>
            <a:lvl5pPr algn="l">
              <a:defRPr sz="1350" b="1">
                <a:solidFill>
                  <a:srgbClr val="8CEBC5"/>
                </a:solidFill>
                <a:latin typeface="Avenir Next"/>
                <a:ea typeface="Avenir Next"/>
                <a:cs typeface="Avenir Next"/>
              </a:defRPr>
            </a:lvl5pPr>
            <a:lvl6pPr algn="l">
              <a:defRPr sz="1350" b="1">
                <a:solidFill>
                  <a:srgbClr val="8CEBC5"/>
                </a:solidFill>
                <a:latin typeface="Avenir Next"/>
                <a:ea typeface="Avenir Next"/>
                <a:cs typeface="Avenir Next"/>
              </a:defRPr>
            </a:lvl6pPr>
            <a:lvl7pPr algn="l">
              <a:defRPr sz="1350" b="1">
                <a:solidFill>
                  <a:srgbClr val="8CEBC5"/>
                </a:solidFill>
                <a:latin typeface="Avenir Next"/>
                <a:ea typeface="Avenir Next"/>
                <a:cs typeface="Avenir Next"/>
              </a:defRPr>
            </a:lvl7pPr>
            <a:lvl8pPr algn="l">
              <a:defRPr sz="1350" b="1">
                <a:solidFill>
                  <a:srgbClr val="8CEBC5"/>
                </a:solidFill>
                <a:latin typeface="Avenir Next"/>
                <a:ea typeface="Avenir Next"/>
                <a:cs typeface="Avenir Next"/>
              </a:defRPr>
            </a:lvl8pPr>
            <a:lvl9pPr algn="l">
              <a:defRPr sz="1350" b="1">
                <a:solidFill>
                  <a:srgbClr val="8CEBC5"/>
                </a:solidFill>
                <a:latin typeface="Avenir Next"/>
                <a:ea typeface="Avenir Next"/>
                <a:cs typeface="Avenir Next"/>
              </a:defRPr>
            </a:lvl9pPr>
          </a:lstStyle>
          <a:p xmlns:a="http://schemas.openxmlformats.org/drawingml/2006/main">
            <a:pPr algn="l">
              <a:defRPr sz="1350" b="1">
                <a:solidFill>
                  <a:srgbClr val="8CEBC5"/>
                </a:solidFill>
                <a:latin typeface="Avenir Next"/>
                <a:ea typeface="Avenir Next"/>
                <a:cs typeface="Avenir Next"/>
              </a:defRPr>
            </a:pPr>
            <a:r>
              <a:rPr sz="1350" b="1">
                <a:solidFill>
                  <a:srgbClr val="8CEBC5"/>
                </a:solidFill>
                <a:latin typeface="Avenir Next"/>
                <a:ea typeface="Avenir Next"/>
                <a:cs typeface="Avenir Next"/>
              </a:rPr>
              <a:t>PLAN DE DEZVOLTARE  /  9 LUNI</a:t>
            </a:r>
          </a:p>
        </p:txBody>
      </p:sp>
      <p:sp>
        <p:nvSpPr>
          <p:cNvPr id="3" name="">
            <a:extLst xmlns:a="http://schemas.openxmlformats.org/drawingml/2006/main">
              <a:ext uri="{FF2B5EF4-FFF2-40B4-BE49-F238E27FC236}">
                <a16:creationId xmlns:a16="http://schemas.microsoft.com/office/drawing/2014/main" id="{63801759-5CFB-4788-9E78-4D1CDD0D73CB}"/>
              </a:ext>
            </a:extLst>
          </p:cNvPr>
          <p:cNvSpPr>
            <a:spLocks xmlns:a="http://schemas.openxmlformats.org/drawingml/2006/main" noGrp="1"/>
          </p:cNvSpPr>
          <p:nvPr/>
        </p:nvSpPr>
        <p:spPr>
          <a:xfrm xmlns:a="http://schemas.openxmlformats.org/drawingml/2006/main">
            <a:off x="609600" y="962025"/>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225" b="1">
                <a:solidFill>
                  <a:srgbClr val="F2F7F5"/>
                </a:solidFill>
                <a:latin typeface="Avenir Next"/>
                <a:ea typeface="Avenir Next"/>
                <a:cs typeface="Avenir Next"/>
              </a:defRPr>
            </a:defPPr>
            <a:lvl1pPr algn="l">
              <a:defRPr sz="3225" b="1">
                <a:solidFill>
                  <a:srgbClr val="F2F7F5"/>
                </a:solidFill>
                <a:latin typeface="Avenir Next"/>
                <a:ea typeface="Avenir Next"/>
                <a:cs typeface="Avenir Next"/>
              </a:defRPr>
            </a:lvl1pPr>
            <a:lvl2pPr algn="l">
              <a:defRPr sz="3225" b="1">
                <a:solidFill>
                  <a:srgbClr val="F2F7F5"/>
                </a:solidFill>
                <a:latin typeface="Avenir Next"/>
                <a:ea typeface="Avenir Next"/>
                <a:cs typeface="Avenir Next"/>
              </a:defRPr>
            </a:lvl2pPr>
            <a:lvl3pPr algn="l">
              <a:defRPr sz="3225" b="1">
                <a:solidFill>
                  <a:srgbClr val="F2F7F5"/>
                </a:solidFill>
                <a:latin typeface="Avenir Next"/>
                <a:ea typeface="Avenir Next"/>
                <a:cs typeface="Avenir Next"/>
              </a:defRPr>
            </a:lvl3pPr>
            <a:lvl4pPr algn="l">
              <a:defRPr sz="3225" b="1">
                <a:solidFill>
                  <a:srgbClr val="F2F7F5"/>
                </a:solidFill>
                <a:latin typeface="Avenir Next"/>
                <a:ea typeface="Avenir Next"/>
                <a:cs typeface="Avenir Next"/>
              </a:defRPr>
            </a:lvl4pPr>
            <a:lvl5pPr algn="l">
              <a:defRPr sz="3225" b="1">
                <a:solidFill>
                  <a:srgbClr val="F2F7F5"/>
                </a:solidFill>
                <a:latin typeface="Avenir Next"/>
                <a:ea typeface="Avenir Next"/>
                <a:cs typeface="Avenir Next"/>
              </a:defRPr>
            </a:lvl5pPr>
            <a:lvl6pPr algn="l">
              <a:defRPr sz="3225" b="1">
                <a:solidFill>
                  <a:srgbClr val="F2F7F5"/>
                </a:solidFill>
                <a:latin typeface="Avenir Next"/>
                <a:ea typeface="Avenir Next"/>
                <a:cs typeface="Avenir Next"/>
              </a:defRPr>
            </a:lvl6pPr>
            <a:lvl7pPr algn="l">
              <a:defRPr sz="3225" b="1">
                <a:solidFill>
                  <a:srgbClr val="F2F7F5"/>
                </a:solidFill>
                <a:latin typeface="Avenir Next"/>
                <a:ea typeface="Avenir Next"/>
                <a:cs typeface="Avenir Next"/>
              </a:defRPr>
            </a:lvl7pPr>
            <a:lvl8pPr algn="l">
              <a:defRPr sz="3225" b="1">
                <a:solidFill>
                  <a:srgbClr val="F2F7F5"/>
                </a:solidFill>
                <a:latin typeface="Avenir Next"/>
                <a:ea typeface="Avenir Next"/>
                <a:cs typeface="Avenir Next"/>
              </a:defRPr>
            </a:lvl8pPr>
            <a:lvl9pPr algn="l">
              <a:defRPr sz="3225" b="1">
                <a:solidFill>
                  <a:srgbClr val="F2F7F5"/>
                </a:solidFill>
                <a:latin typeface="Avenir Next"/>
                <a:ea typeface="Avenir Next"/>
                <a:cs typeface="Avenir Next"/>
              </a:defRPr>
            </a:lvl9pPr>
          </a:lstStyle>
          <a:p xmlns:a="http://schemas.openxmlformats.org/drawingml/2006/main">
            <a:pPr algn="l">
              <a:defRPr sz="3225" b="1">
                <a:solidFill>
                  <a:srgbClr val="F2F7F5"/>
                </a:solidFill>
                <a:latin typeface="Avenir Next"/>
                <a:ea typeface="Avenir Next"/>
                <a:cs typeface="Avenir Next"/>
              </a:defRPr>
            </a:pPr>
            <a:r>
              <a:rPr sz="3225" b="1">
                <a:solidFill>
                  <a:srgbClr val="F2F7F5"/>
                </a:solidFill>
                <a:latin typeface="Avenir Next"/>
                <a:ea typeface="Avenir Next"/>
                <a:cs typeface="Avenir Next"/>
              </a:rPr>
              <a:t>Lansăm primele servicii în lunile 2–3</a:t>
            </a:r>
          </a:p>
        </p:txBody>
      </p:sp>
      <p:sp>
        <p:nvSpPr>
          <p:cNvPr id="4" name="">
            <a:extLst xmlns:a="http://schemas.openxmlformats.org/drawingml/2006/main">
              <a:ext uri="{FF2B5EF4-FFF2-40B4-BE49-F238E27FC236}">
                <a16:creationId xmlns:a16="http://schemas.microsoft.com/office/drawing/2014/main" id="{018CAAB1-B2D2-41FB-8578-CFF165854121}"/>
              </a:ext>
            </a:extLst>
          </p:cNvPr>
          <p:cNvSpPr>
            <a:spLocks xmlns:a="http://schemas.openxmlformats.org/drawingml/2006/main" noGrp="1"/>
          </p:cNvSpPr>
          <p:nvPr/>
        </p:nvSpPr>
        <p:spPr>
          <a:xfrm xmlns:a="http://schemas.openxmlformats.org/drawingml/2006/main">
            <a:off x="609600" y="1905000"/>
            <a:ext cx="10953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BDD0CE"/>
                </a:solidFill>
                <a:latin typeface="Avenir Next"/>
                <a:ea typeface="Avenir Next"/>
                <a:cs typeface="Avenir Next"/>
              </a:defRPr>
            </a:defPPr>
            <a:lvl1pPr algn="l">
              <a:defRPr sz="1725" b="0">
                <a:solidFill>
                  <a:srgbClr val="BDD0CE"/>
                </a:solidFill>
                <a:latin typeface="Avenir Next"/>
                <a:ea typeface="Avenir Next"/>
                <a:cs typeface="Avenir Next"/>
              </a:defRPr>
            </a:lvl1pPr>
            <a:lvl2pPr algn="l">
              <a:defRPr sz="1725" b="0">
                <a:solidFill>
                  <a:srgbClr val="BDD0CE"/>
                </a:solidFill>
                <a:latin typeface="Avenir Next"/>
                <a:ea typeface="Avenir Next"/>
                <a:cs typeface="Avenir Next"/>
              </a:defRPr>
            </a:lvl2pPr>
            <a:lvl3pPr algn="l">
              <a:defRPr sz="1725" b="0">
                <a:solidFill>
                  <a:srgbClr val="BDD0CE"/>
                </a:solidFill>
                <a:latin typeface="Avenir Next"/>
                <a:ea typeface="Avenir Next"/>
                <a:cs typeface="Avenir Next"/>
              </a:defRPr>
            </a:lvl3pPr>
            <a:lvl4pPr algn="l">
              <a:defRPr sz="1725" b="0">
                <a:solidFill>
                  <a:srgbClr val="BDD0CE"/>
                </a:solidFill>
                <a:latin typeface="Avenir Next"/>
                <a:ea typeface="Avenir Next"/>
                <a:cs typeface="Avenir Next"/>
              </a:defRPr>
            </a:lvl4pPr>
            <a:lvl5pPr algn="l">
              <a:defRPr sz="1725" b="0">
                <a:solidFill>
                  <a:srgbClr val="BDD0CE"/>
                </a:solidFill>
                <a:latin typeface="Avenir Next"/>
                <a:ea typeface="Avenir Next"/>
                <a:cs typeface="Avenir Next"/>
              </a:defRPr>
            </a:lvl5pPr>
            <a:lvl6pPr algn="l">
              <a:defRPr sz="1725" b="0">
                <a:solidFill>
                  <a:srgbClr val="BDD0CE"/>
                </a:solidFill>
                <a:latin typeface="Avenir Next"/>
                <a:ea typeface="Avenir Next"/>
                <a:cs typeface="Avenir Next"/>
              </a:defRPr>
            </a:lvl6pPr>
            <a:lvl7pPr algn="l">
              <a:defRPr sz="1725" b="0">
                <a:solidFill>
                  <a:srgbClr val="BDD0CE"/>
                </a:solidFill>
                <a:latin typeface="Avenir Next"/>
                <a:ea typeface="Avenir Next"/>
                <a:cs typeface="Avenir Next"/>
              </a:defRPr>
            </a:lvl7pPr>
            <a:lvl8pPr algn="l">
              <a:defRPr sz="1725" b="0">
                <a:solidFill>
                  <a:srgbClr val="BDD0CE"/>
                </a:solidFill>
                <a:latin typeface="Avenir Next"/>
                <a:ea typeface="Avenir Next"/>
                <a:cs typeface="Avenir Next"/>
              </a:defRPr>
            </a:lvl8pPr>
            <a:lvl9pPr algn="l">
              <a:defRPr sz="1725" b="0">
                <a:solidFill>
                  <a:srgbClr val="BDD0CE"/>
                </a:solidFill>
                <a:latin typeface="Avenir Next"/>
                <a:ea typeface="Avenir Next"/>
                <a:cs typeface="Avenir Next"/>
              </a:defRPr>
            </a:lvl9pPr>
          </a:lstStyle>
          <a:p xmlns:a="http://schemas.openxmlformats.org/drawingml/2006/main">
            <a:pPr algn="l">
              <a:defRPr sz="1725" b="0">
                <a:solidFill>
                  <a:srgbClr val="BDD0CE"/>
                </a:solidFill>
                <a:latin typeface="Avenir Next"/>
                <a:ea typeface="Avenir Next"/>
                <a:cs typeface="Avenir Next"/>
              </a:defRPr>
            </a:pPr>
            <a:r>
              <a:rPr sz="1725" b="0">
                <a:solidFill>
                  <a:srgbClr val="BDD0CE"/>
                </a:solidFill>
                <a:latin typeface="Avenir Next"/>
                <a:ea typeface="Avenir Next"/>
                <a:cs typeface="Avenir Next"/>
              </a:rPr>
              <a:t>Două direcții de dezvoltare, cu funcții adăugate progresiv.</a:t>
            </a:r>
          </a:p>
        </p:txBody>
      </p:sp>
      <p:sp>
        <p:nvSpPr>
          <p:cNvPr id="5" name="">
            <a:extLst xmlns:a="http://schemas.openxmlformats.org/drawingml/2006/main">
              <a:ext uri="{FF2B5EF4-FFF2-40B4-BE49-F238E27FC236}">
                <a16:creationId xmlns:a16="http://schemas.microsoft.com/office/drawing/2014/main" id="{80B4E0B2-1A8C-4046-A298-CF8E2560D12E}"/>
              </a:ext>
            </a:extLst>
          </p:cNvPr>
          <p:cNvSpPr>
            <a:spLocks xmlns:a="http://schemas.openxmlformats.org/drawingml/2006/main" noGrp="1"/>
          </p:cNvSpPr>
          <p:nvPr/>
        </p:nvSpPr>
        <p:spPr>
          <a:xfrm xmlns:a="http://schemas.openxmlformats.org/drawingml/2006/main">
            <a:off x="11239500" y="6477000"/>
            <a:ext cx="47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125" b="0">
                <a:solidFill>
                  <a:srgbClr val="BDD0CE"/>
                </a:solidFill>
                <a:latin typeface="Avenir Next"/>
                <a:ea typeface="Avenir Next"/>
                <a:cs typeface="Avenir Next"/>
              </a:defRPr>
            </a:defPPr>
            <a:lvl1pPr algn="l">
              <a:defRPr sz="1125" b="0">
                <a:solidFill>
                  <a:srgbClr val="BDD0CE"/>
                </a:solidFill>
                <a:latin typeface="Avenir Next"/>
                <a:ea typeface="Avenir Next"/>
                <a:cs typeface="Avenir Next"/>
              </a:defRPr>
            </a:lvl1pPr>
            <a:lvl2pPr algn="l">
              <a:defRPr sz="1125" b="0">
                <a:solidFill>
                  <a:srgbClr val="BDD0CE"/>
                </a:solidFill>
                <a:latin typeface="Avenir Next"/>
                <a:ea typeface="Avenir Next"/>
                <a:cs typeface="Avenir Next"/>
              </a:defRPr>
            </a:lvl2pPr>
            <a:lvl3pPr algn="l">
              <a:defRPr sz="1125" b="0">
                <a:solidFill>
                  <a:srgbClr val="BDD0CE"/>
                </a:solidFill>
                <a:latin typeface="Avenir Next"/>
                <a:ea typeface="Avenir Next"/>
                <a:cs typeface="Avenir Next"/>
              </a:defRPr>
            </a:lvl3pPr>
            <a:lvl4pPr algn="l">
              <a:defRPr sz="1125" b="0">
                <a:solidFill>
                  <a:srgbClr val="BDD0CE"/>
                </a:solidFill>
                <a:latin typeface="Avenir Next"/>
                <a:ea typeface="Avenir Next"/>
                <a:cs typeface="Avenir Next"/>
              </a:defRPr>
            </a:lvl4pPr>
            <a:lvl5pPr algn="l">
              <a:defRPr sz="1125" b="0">
                <a:solidFill>
                  <a:srgbClr val="BDD0CE"/>
                </a:solidFill>
                <a:latin typeface="Avenir Next"/>
                <a:ea typeface="Avenir Next"/>
                <a:cs typeface="Avenir Next"/>
              </a:defRPr>
            </a:lvl5pPr>
            <a:lvl6pPr algn="l">
              <a:defRPr sz="1125" b="0">
                <a:solidFill>
                  <a:srgbClr val="BDD0CE"/>
                </a:solidFill>
                <a:latin typeface="Avenir Next"/>
                <a:ea typeface="Avenir Next"/>
                <a:cs typeface="Avenir Next"/>
              </a:defRPr>
            </a:lvl6pPr>
            <a:lvl7pPr algn="l">
              <a:defRPr sz="1125" b="0">
                <a:solidFill>
                  <a:srgbClr val="BDD0CE"/>
                </a:solidFill>
                <a:latin typeface="Avenir Next"/>
                <a:ea typeface="Avenir Next"/>
                <a:cs typeface="Avenir Next"/>
              </a:defRPr>
            </a:lvl7pPr>
            <a:lvl8pPr algn="l">
              <a:defRPr sz="1125" b="0">
                <a:solidFill>
                  <a:srgbClr val="BDD0CE"/>
                </a:solidFill>
                <a:latin typeface="Avenir Next"/>
                <a:ea typeface="Avenir Next"/>
                <a:cs typeface="Avenir Next"/>
              </a:defRPr>
            </a:lvl8pPr>
            <a:lvl9pPr algn="l">
              <a:defRPr sz="1125" b="0">
                <a:solidFill>
                  <a:srgbClr val="BDD0CE"/>
                </a:solidFill>
                <a:latin typeface="Avenir Next"/>
                <a:ea typeface="Avenir Next"/>
                <a:cs typeface="Avenir Next"/>
              </a:defRPr>
            </a:lvl9pPr>
          </a:lstStyle>
          <a:p xmlns:a="http://schemas.openxmlformats.org/drawingml/2006/main">
            <a:pPr algn="l">
              <a:defRPr sz="1125" b="0">
                <a:solidFill>
                  <a:srgbClr val="BDD0CE"/>
                </a:solidFill>
                <a:latin typeface="Avenir Next"/>
                <a:ea typeface="Avenir Next"/>
                <a:cs typeface="Avenir Next"/>
              </a:defRPr>
            </a:pPr>
            <a:r>
              <a:rPr sz="1125" b="0">
                <a:solidFill>
                  <a:srgbClr val="BDD0CE"/>
                </a:solidFill>
                <a:latin typeface="Avenir Next"/>
                <a:ea typeface="Avenir Next"/>
                <a:cs typeface="Avenir Next"/>
              </a:rPr>
              <a:t>14</a:t>
            </a:r>
          </a:p>
        </p:txBody>
      </p:sp>
      <p:graphicFrame>
        <p:nvGraphicFramePr>
          <p:cNvPr id="6" name="">
            <a:extLst xmlns:a="http://schemas.openxmlformats.org/drawingml/2006/main">
              <a:ext uri="{FF2B5EF4-FFF2-40B4-BE49-F238E27FC236}">
                <a16:creationId xmlns:a16="http://schemas.microsoft.com/office/drawing/2014/main" id="{537A6A23-C45E-49A3-8E47-ECA2CBF15BEC}"/>
              </a:ext>
            </a:extLst>
          </p:cNvPr>
          <p:cNvGraphicFramePr/>
          <p:nvPr/>
        </p:nvGraphicFramePr>
        <p:xfrm>
          <a:off xmlns:a="http://schemas.openxmlformats.org/drawingml/2006/main" x="609600" y="2590800"/>
          <a:ext xmlns:a="http://schemas.openxmlformats.org/drawingml/2006/main" cx="10477500" cy="2333625"/>
        </p:xfrm>
        <a:graphic xmlns:a="http://schemas.openxmlformats.org/drawingml/2006/main">
          <a:graphicData uri="http://schemas.openxmlformats.org/drawingml/2006/table">
            <a:tbl>
              <a:tblPr/>
              <a:tblGrid>
                <a:gridCol w="1809750"/>
                <a:gridCol w="1619250"/>
                <a:gridCol w="1762125"/>
                <a:gridCol w="1762125"/>
                <a:gridCol w="1762125"/>
                <a:gridCol w="1762125"/>
              </a:tblGrid>
              <a:tr h="777875">
                <a:tc>
                  <a:txBody>
                    <a:bodyPr wrap="square" lIns="95250" tIns="38100" rIns="76200" bIns="38100">
                      <a:noAutofit/>
                    </a:bodyPr>
                    <a:lstStyle/>
                    <a:p>
                      <a:r>
                        <a:rPr sz="1350" b="1">
                          <a:solidFill>
                            <a:srgbClr val="8CEBC5"/>
                          </a:solidFill>
                          <a:latin typeface="Avenir Next"/>
                          <a:ea typeface="Avenir Next"/>
                          <a:cs typeface="Avenir Next"/>
                        </a:rPr>
                        <a:t>Direcție</a:t>
                      </a:r>
                    </a:p>
                  </a:txBody>
                  <a:tcPr marL="91440" marR="91440" marT="45720" marB="45720" anchor="ctr">
                    <a:lnL w="9525">
                      <a:solidFill>
                        <a:srgbClr val="42666A"/>
                      </a:solidFill>
                      <a:prstDash val="solid"/>
                    </a:lnL>
                    <a:lnR w="9525">
                      <a:solidFill>
                        <a:srgbClr val="42666A"/>
                      </a:solidFill>
                      <a:prstDash val="solid"/>
                    </a:lnR>
                    <a:lnT w="9525">
                      <a:solidFill>
                        <a:srgbClr val="42666A"/>
                      </a:solidFill>
                      <a:prstDash val="solid"/>
                    </a:lnT>
                    <a:lnB w="9525">
                      <a:solidFill>
                        <a:srgbClr val="42666A"/>
                      </a:solidFill>
                      <a:prstDash val="solid"/>
                    </a:lnB>
                    <a:solidFill>
                      <a:srgbClr val="10292E"/>
                    </a:solidFill>
                  </a:tcPr>
                </a:tc>
                <a:tc>
                  <a:txBody>
                    <a:bodyPr wrap="square" lIns="95250" tIns="38100" rIns="76200" bIns="38100">
                      <a:noAutofit/>
                    </a:bodyPr>
                    <a:lstStyle/>
                    <a:p>
                      <a:r>
                        <a:rPr sz="1350" b="1">
                          <a:solidFill>
                            <a:srgbClr val="8CEBC5"/>
                          </a:solidFill>
                          <a:latin typeface="Avenir Next"/>
                          <a:ea typeface="Avenir Next"/>
                          <a:cs typeface="Avenir Next"/>
                        </a:rPr>
                        <a:t>1</a:t>
                      </a:r>
                    </a:p>
                  </a:txBody>
                  <a:tcPr marL="91440" marR="91440" marT="45720" marB="45720" anchor="ctr">
                    <a:lnR w="9525">
                      <a:solidFill>
                        <a:srgbClr val="42666A"/>
                      </a:solidFill>
                      <a:prstDash val="solid"/>
                    </a:lnR>
                    <a:lnT w="9525">
                      <a:solidFill>
                        <a:srgbClr val="42666A"/>
                      </a:solidFill>
                      <a:prstDash val="solid"/>
                    </a:lnT>
                    <a:lnB w="9525">
                      <a:solidFill>
                        <a:srgbClr val="42666A"/>
                      </a:solidFill>
                      <a:prstDash val="solid"/>
                    </a:lnB>
                    <a:solidFill>
                      <a:srgbClr val="10292E"/>
                    </a:solidFill>
                  </a:tcPr>
                </a:tc>
                <a:tc>
                  <a:txBody>
                    <a:bodyPr wrap="square" lIns="95250" tIns="38100" rIns="76200" bIns="38100">
                      <a:noAutofit/>
                    </a:bodyPr>
                    <a:lstStyle/>
                    <a:p>
                      <a:r>
                        <a:rPr sz="1350" b="1">
                          <a:solidFill>
                            <a:srgbClr val="8CEBC5"/>
                          </a:solidFill>
                          <a:latin typeface="Avenir Next"/>
                          <a:ea typeface="Avenir Next"/>
                          <a:cs typeface="Avenir Next"/>
                        </a:rPr>
                        <a:t>2–3</a:t>
                      </a:r>
                    </a:p>
                  </a:txBody>
                  <a:tcPr marL="91440" marR="91440" marT="45720" marB="45720" anchor="ctr">
                    <a:lnR w="9525">
                      <a:solidFill>
                        <a:srgbClr val="42666A"/>
                      </a:solidFill>
                      <a:prstDash val="solid"/>
                    </a:lnR>
                    <a:lnT w="9525">
                      <a:solidFill>
                        <a:srgbClr val="42666A"/>
                      </a:solidFill>
                      <a:prstDash val="solid"/>
                    </a:lnT>
                    <a:lnB w="9525">
                      <a:solidFill>
                        <a:srgbClr val="42666A"/>
                      </a:solidFill>
                      <a:prstDash val="solid"/>
                    </a:lnB>
                    <a:solidFill>
                      <a:srgbClr val="10292E"/>
                    </a:solidFill>
                  </a:tcPr>
                </a:tc>
                <a:tc>
                  <a:txBody>
                    <a:bodyPr wrap="square" lIns="95250" tIns="38100" rIns="76200" bIns="38100">
                      <a:noAutofit/>
                    </a:bodyPr>
                    <a:lstStyle/>
                    <a:p>
                      <a:r>
                        <a:rPr sz="1350" b="1">
                          <a:solidFill>
                            <a:srgbClr val="8CEBC5"/>
                          </a:solidFill>
                          <a:latin typeface="Avenir Next"/>
                          <a:ea typeface="Avenir Next"/>
                          <a:cs typeface="Avenir Next"/>
                        </a:rPr>
                        <a:t>4–5</a:t>
                      </a:r>
                    </a:p>
                  </a:txBody>
                  <a:tcPr marL="91440" marR="91440" marT="45720" marB="45720" anchor="ctr">
                    <a:lnR w="9525">
                      <a:solidFill>
                        <a:srgbClr val="42666A"/>
                      </a:solidFill>
                      <a:prstDash val="solid"/>
                    </a:lnR>
                    <a:lnT w="9525">
                      <a:solidFill>
                        <a:srgbClr val="42666A"/>
                      </a:solidFill>
                      <a:prstDash val="solid"/>
                    </a:lnT>
                    <a:lnB w="9525">
                      <a:solidFill>
                        <a:srgbClr val="42666A"/>
                      </a:solidFill>
                      <a:prstDash val="solid"/>
                    </a:lnB>
                    <a:solidFill>
                      <a:srgbClr val="10292E"/>
                    </a:solidFill>
                  </a:tcPr>
                </a:tc>
                <a:tc>
                  <a:txBody>
                    <a:bodyPr wrap="square" lIns="95250" tIns="38100" rIns="76200" bIns="38100">
                      <a:noAutofit/>
                    </a:bodyPr>
                    <a:lstStyle/>
                    <a:p>
                      <a:r>
                        <a:rPr sz="1350" b="1">
                          <a:solidFill>
                            <a:srgbClr val="8CEBC5"/>
                          </a:solidFill>
                          <a:latin typeface="Avenir Next"/>
                          <a:ea typeface="Avenir Next"/>
                          <a:cs typeface="Avenir Next"/>
                        </a:rPr>
                        <a:t>6–7</a:t>
                      </a:r>
                    </a:p>
                  </a:txBody>
                  <a:tcPr marL="91440" marR="91440" marT="45720" marB="45720" anchor="ctr">
                    <a:lnR w="9525">
                      <a:solidFill>
                        <a:srgbClr val="42666A"/>
                      </a:solidFill>
                      <a:prstDash val="solid"/>
                    </a:lnR>
                    <a:lnT w="9525">
                      <a:solidFill>
                        <a:srgbClr val="42666A"/>
                      </a:solidFill>
                      <a:prstDash val="solid"/>
                    </a:lnT>
                    <a:lnB w="9525">
                      <a:solidFill>
                        <a:srgbClr val="42666A"/>
                      </a:solidFill>
                      <a:prstDash val="solid"/>
                    </a:lnB>
                    <a:solidFill>
                      <a:srgbClr val="10292E"/>
                    </a:solidFill>
                  </a:tcPr>
                </a:tc>
                <a:tc>
                  <a:txBody>
                    <a:bodyPr wrap="square" lIns="95250" tIns="38100" rIns="76200" bIns="38100">
                      <a:noAutofit/>
                    </a:bodyPr>
                    <a:lstStyle/>
                    <a:p>
                      <a:r>
                        <a:rPr sz="1350" b="1">
                          <a:solidFill>
                            <a:srgbClr val="8CEBC5"/>
                          </a:solidFill>
                          <a:latin typeface="Avenir Next"/>
                          <a:ea typeface="Avenir Next"/>
                          <a:cs typeface="Avenir Next"/>
                        </a:rPr>
                        <a:t>8–9</a:t>
                      </a:r>
                    </a:p>
                  </a:txBody>
                  <a:tcPr marL="91440" marR="91440" marT="45720" marB="45720" anchor="ctr">
                    <a:lnR w="9525">
                      <a:solidFill>
                        <a:srgbClr val="42666A"/>
                      </a:solidFill>
                      <a:prstDash val="solid"/>
                    </a:lnR>
                    <a:lnT w="9525">
                      <a:solidFill>
                        <a:srgbClr val="42666A"/>
                      </a:solidFill>
                      <a:prstDash val="solid"/>
                    </a:lnT>
                    <a:lnB w="9525">
                      <a:solidFill>
                        <a:srgbClr val="42666A"/>
                      </a:solidFill>
                      <a:prstDash val="solid"/>
                    </a:lnB>
                    <a:solidFill>
                      <a:srgbClr val="10292E"/>
                    </a:solidFill>
                  </a:tcPr>
                </a:tc>
              </a:tr>
              <a:tr h="777875">
                <a:tc>
                  <a:txBody>
                    <a:bodyPr wrap="square" lIns="95250" tIns="38100" rIns="76200" bIns="38100">
                      <a:noAutofit/>
                    </a:bodyPr>
                    <a:lstStyle/>
                    <a:p>
                      <a:r>
                        <a:rPr sz="1350" b="1">
                          <a:solidFill>
                            <a:srgbClr val="F2F7F5"/>
                          </a:solidFill>
                          <a:latin typeface="Avenir Next"/>
                          <a:ea typeface="Avenir Next"/>
                          <a:cs typeface="Avenir Next"/>
                        </a:rPr>
                        <a:t>Evenimente</a:t>
                      </a:r>
                    </a:p>
                  </a:txBody>
                  <a:tcPr marL="91440" marR="91440" marT="45720" marB="45720" anchor="ctr">
                    <a:lnL w="9525">
                      <a:solidFill>
                        <a:srgbClr val="42666A"/>
                      </a:solidFill>
                      <a:prstDash val="solid"/>
                    </a:lnL>
                    <a:lnR w="9525">
                      <a:solidFill>
                        <a:srgbClr val="42666A"/>
                      </a:solidFill>
                      <a:prstDash val="solid"/>
                    </a:lnR>
                    <a:lnB w="9525">
                      <a:solidFill>
                        <a:srgbClr val="42666A"/>
                      </a:solidFill>
                      <a:prstDash val="solid"/>
                    </a:lnB>
                    <a:solidFill>
                      <a:srgbClr val="07181C"/>
                    </a:solidFill>
                  </a:tcPr>
                </a:tc>
                <a:tc>
                  <a:txBody>
                    <a:bodyPr wrap="square" lIns="95250" tIns="38100" rIns="76200" bIns="38100">
                      <a:noAutofit/>
                    </a:bodyPr>
                    <a:lstStyle/>
                    <a:p>
                      <a:r>
                        <a:rPr sz="1350" b="0">
                          <a:solidFill>
                            <a:srgbClr val="F2F7F5"/>
                          </a:solidFill>
                          <a:latin typeface="Avenir Next"/>
                          <a:ea typeface="Avenir Next"/>
                          <a:cs typeface="Avenir Next"/>
                        </a:rPr>
                        <a:t>Catalog și cerințe</a:t>
                      </a:r>
                    </a:p>
                  </a:txBody>
                  <a:tcPr marL="91440" marR="91440" marT="45720" marB="45720" anchor="ctr">
                    <a:lnR w="9525">
                      <a:solidFill>
                        <a:srgbClr val="42666A"/>
                      </a:solidFill>
                      <a:prstDash val="solid"/>
                    </a:lnR>
                    <a:lnB w="9525">
                      <a:solidFill>
                        <a:srgbClr val="42666A"/>
                      </a:solidFill>
                      <a:prstDash val="solid"/>
                    </a:lnB>
                    <a:solidFill>
                      <a:srgbClr val="07181C"/>
                    </a:solidFill>
                  </a:tcPr>
                </a:tc>
                <a:tc>
                  <a:txBody>
                    <a:bodyPr wrap="square" lIns="95250" tIns="38100" rIns="76200" bIns="38100">
                      <a:noAutofit/>
                    </a:bodyPr>
                    <a:lstStyle/>
                    <a:p>
                      <a:r>
                        <a:rPr sz="1350" b="0">
                          <a:solidFill>
                            <a:srgbClr val="F2F7F5"/>
                          </a:solidFill>
                          <a:latin typeface="Avenir Next"/>
                          <a:ea typeface="Avenir Next"/>
                          <a:cs typeface="Avenir Next"/>
                        </a:rPr>
                        <a:t>Primele proiecte și oferte</a:t>
                      </a:r>
                    </a:p>
                  </a:txBody>
                  <a:tcPr marL="91440" marR="91440" marT="45720" marB="45720" anchor="ctr">
                    <a:lnR w="9525">
                      <a:solidFill>
                        <a:srgbClr val="42666A"/>
                      </a:solidFill>
                      <a:prstDash val="solid"/>
                    </a:lnR>
                    <a:lnB w="9525">
                      <a:solidFill>
                        <a:srgbClr val="42666A"/>
                      </a:solidFill>
                      <a:prstDash val="solid"/>
                    </a:lnB>
                    <a:solidFill>
                      <a:srgbClr val="07181C"/>
                    </a:solidFill>
                  </a:tcPr>
                </a:tc>
                <a:tc>
                  <a:txBody>
                    <a:bodyPr wrap="square" lIns="95250" tIns="38100" rIns="76200" bIns="38100">
                      <a:noAutofit/>
                    </a:bodyPr>
                    <a:lstStyle/>
                    <a:p>
                      <a:r>
                        <a:rPr sz="1350" b="0">
                          <a:solidFill>
                            <a:srgbClr val="F2F7F5"/>
                          </a:solidFill>
                          <a:latin typeface="Avenir Next"/>
                          <a:ea typeface="Avenir Next"/>
                          <a:cs typeface="Avenir Next"/>
                        </a:rPr>
                        <a:t>Cereri și confirmări</a:t>
                      </a:r>
                    </a:p>
                  </a:txBody>
                  <a:tcPr marL="91440" marR="91440" marT="45720" marB="45720" anchor="ctr">
                    <a:lnR w="9525">
                      <a:solidFill>
                        <a:srgbClr val="42666A"/>
                      </a:solidFill>
                      <a:prstDash val="solid"/>
                    </a:lnR>
                    <a:lnB w="9525">
                      <a:solidFill>
                        <a:srgbClr val="42666A"/>
                      </a:solidFill>
                      <a:prstDash val="solid"/>
                    </a:lnB>
                    <a:solidFill>
                      <a:srgbClr val="07181C"/>
                    </a:solidFill>
                  </a:tcPr>
                </a:tc>
                <a:tc>
                  <a:txBody>
                    <a:bodyPr wrap="square" lIns="95250" tIns="38100" rIns="76200" bIns="38100">
                      <a:noAutofit/>
                    </a:bodyPr>
                    <a:lstStyle/>
                    <a:p>
                      <a:r>
                        <a:rPr sz="1350" b="0">
                          <a:solidFill>
                            <a:srgbClr val="F2F7F5"/>
                          </a:solidFill>
                          <a:latin typeface="Avenir Next"/>
                          <a:ea typeface="Avenir Next"/>
                          <a:cs typeface="Avenir Next"/>
                        </a:rPr>
                        <a:t>Program, invitați și logistică</a:t>
                      </a:r>
                    </a:p>
                  </a:txBody>
                  <a:tcPr marL="91440" marR="91440" marT="45720" marB="45720" anchor="ctr">
                    <a:lnR w="9525">
                      <a:solidFill>
                        <a:srgbClr val="42666A"/>
                      </a:solidFill>
                      <a:prstDash val="solid"/>
                    </a:lnR>
                    <a:lnB w="9525">
                      <a:solidFill>
                        <a:srgbClr val="42666A"/>
                      </a:solidFill>
                      <a:prstDash val="solid"/>
                    </a:lnB>
                    <a:solidFill>
                      <a:srgbClr val="07181C"/>
                    </a:solidFill>
                  </a:tcPr>
                </a:tc>
                <a:tc>
                  <a:txBody>
                    <a:bodyPr wrap="square" lIns="95250" tIns="38100" rIns="76200" bIns="38100">
                      <a:noAutofit/>
                    </a:bodyPr>
                    <a:lstStyle/>
                    <a:p>
                      <a:r>
                        <a:rPr sz="1350" b="0">
                          <a:solidFill>
                            <a:srgbClr val="F2F7F5"/>
                          </a:solidFill>
                          <a:latin typeface="Avenir Next"/>
                          <a:ea typeface="Avenir Next"/>
                          <a:cs typeface="Avenir Next"/>
                        </a:rPr>
                        <a:t>Ziua evenimentului; ciclu complet</a:t>
                      </a:r>
                    </a:p>
                  </a:txBody>
                  <a:tcPr marL="91440" marR="91440" marT="45720" marB="45720" anchor="ctr">
                    <a:lnR w="9525">
                      <a:solidFill>
                        <a:srgbClr val="42666A"/>
                      </a:solidFill>
                      <a:prstDash val="solid"/>
                    </a:lnR>
                    <a:lnB w="9525">
                      <a:solidFill>
                        <a:srgbClr val="42666A"/>
                      </a:solidFill>
                      <a:prstDash val="solid"/>
                    </a:lnB>
                    <a:solidFill>
                      <a:srgbClr val="07181C"/>
                    </a:solidFill>
                  </a:tcPr>
                </a:tc>
              </a:tr>
              <a:tr h="777875">
                <a:tc>
                  <a:txBody>
                    <a:bodyPr wrap="square" lIns="95250" tIns="38100" rIns="76200" bIns="38100">
                      <a:noAutofit/>
                    </a:bodyPr>
                    <a:lstStyle/>
                    <a:p>
                      <a:r>
                        <a:rPr sz="1350" b="1">
                          <a:solidFill>
                            <a:srgbClr val="F2F7F5"/>
                          </a:solidFill>
                          <a:latin typeface="Avenir Next"/>
                          <a:ea typeface="Avenir Next"/>
                          <a:cs typeface="Avenir Next"/>
                        </a:rPr>
                        <a:t>Concierge opțional</a:t>
                      </a:r>
                    </a:p>
                  </a:txBody>
                  <a:tcPr marL="91440" marR="91440" marT="45720" marB="45720" anchor="ctr">
                    <a:lnL w="9525">
                      <a:solidFill>
                        <a:srgbClr val="42666A"/>
                      </a:solidFill>
                      <a:prstDash val="solid"/>
                    </a:lnL>
                    <a:lnR w="9525">
                      <a:solidFill>
                        <a:srgbClr val="42666A"/>
                      </a:solidFill>
                      <a:prstDash val="solid"/>
                    </a:lnR>
                    <a:lnB w="9525">
                      <a:solidFill>
                        <a:srgbClr val="42666A"/>
                      </a:solidFill>
                      <a:prstDash val="solid"/>
                    </a:lnB>
                    <a:solidFill>
                      <a:srgbClr val="07181C"/>
                    </a:solidFill>
                  </a:tcPr>
                </a:tc>
                <a:tc>
                  <a:txBody>
                    <a:bodyPr wrap="square" lIns="95250" tIns="38100" rIns="76200" bIns="38100">
                      <a:noAutofit/>
                    </a:bodyPr>
                    <a:lstStyle/>
                    <a:p>
                      <a:r>
                        <a:rPr sz="1350" b="0">
                          <a:solidFill>
                            <a:srgbClr val="F2F7F5"/>
                          </a:solidFill>
                          <a:latin typeface="Avenir Next"/>
                          <a:ea typeface="Avenir Next"/>
                          <a:cs typeface="Avenir Next"/>
                        </a:rPr>
                        <a:t>Date și integrări</a:t>
                      </a:r>
                    </a:p>
                  </a:txBody>
                  <a:tcPr marL="91440" marR="91440" marT="45720" marB="45720" anchor="ctr">
                    <a:lnR w="9525">
                      <a:solidFill>
                        <a:srgbClr val="42666A"/>
                      </a:solidFill>
                      <a:prstDash val="solid"/>
                    </a:lnR>
                    <a:lnB w="9525">
                      <a:solidFill>
                        <a:srgbClr val="42666A"/>
                      </a:solidFill>
                      <a:prstDash val="solid"/>
                    </a:lnB>
                    <a:solidFill>
                      <a:srgbClr val="07181C"/>
                    </a:solidFill>
                  </a:tcPr>
                </a:tc>
                <a:tc>
                  <a:txBody>
                    <a:bodyPr wrap="square" lIns="95250" tIns="38100" rIns="76200" bIns="38100">
                      <a:noAutofit/>
                    </a:bodyPr>
                    <a:lstStyle/>
                    <a:p>
                      <a:r>
                        <a:rPr sz="1350" b="0">
                          <a:solidFill>
                            <a:srgbClr val="F2F7F5"/>
                          </a:solidFill>
                          <a:latin typeface="Avenir Next"/>
                          <a:ea typeface="Avenir Next"/>
                          <a:cs typeface="Avenir Next"/>
                        </a:rPr>
                        <a:t>Start: voce și mesaje</a:t>
                      </a:r>
                    </a:p>
                  </a:txBody>
                  <a:tcPr marL="91440" marR="91440" marT="45720" marB="45720" anchor="ctr">
                    <a:lnR w="9525">
                      <a:solidFill>
                        <a:srgbClr val="42666A"/>
                      </a:solidFill>
                      <a:prstDash val="solid"/>
                    </a:lnR>
                    <a:lnB w="9525">
                      <a:solidFill>
                        <a:srgbClr val="42666A"/>
                      </a:solidFill>
                      <a:prstDash val="solid"/>
                    </a:lnB>
                    <a:solidFill>
                      <a:srgbClr val="07181C"/>
                    </a:solidFill>
                  </a:tcPr>
                </a:tc>
                <a:tc>
                  <a:txBody>
                    <a:bodyPr wrap="square" lIns="95250" tIns="38100" rIns="76200" bIns="38100">
                      <a:noAutofit/>
                    </a:bodyPr>
                    <a:lstStyle/>
                    <a:p>
                      <a:r>
                        <a:rPr sz="1350" b="0">
                          <a:solidFill>
                            <a:srgbClr val="F2F7F5"/>
                          </a:solidFill>
                          <a:latin typeface="Avenir Next"/>
                          <a:ea typeface="Avenir Next"/>
                          <a:cs typeface="Avenir Next"/>
                        </a:rPr>
                        <a:t>Canale și Plus</a:t>
                      </a:r>
                    </a:p>
                  </a:txBody>
                  <a:tcPr marL="91440" marR="91440" marT="45720" marB="45720" anchor="ctr">
                    <a:lnR w="9525">
                      <a:solidFill>
                        <a:srgbClr val="42666A"/>
                      </a:solidFill>
                      <a:prstDash val="solid"/>
                    </a:lnR>
                    <a:lnB w="9525">
                      <a:solidFill>
                        <a:srgbClr val="42666A"/>
                      </a:solidFill>
                      <a:prstDash val="solid"/>
                    </a:lnB>
                    <a:solidFill>
                      <a:srgbClr val="07181C"/>
                    </a:solidFill>
                  </a:tcPr>
                </a:tc>
                <a:tc>
                  <a:txBody>
                    <a:bodyPr wrap="square" lIns="95250" tIns="38100" rIns="76200" bIns="38100">
                      <a:noAutofit/>
                    </a:bodyPr>
                    <a:lstStyle/>
                    <a:p>
                      <a:r>
                        <a:rPr sz="1350" b="0">
                          <a:solidFill>
                            <a:srgbClr val="F2F7F5"/>
                          </a:solidFill>
                          <a:latin typeface="Avenir Next"/>
                          <a:ea typeface="Avenir Next"/>
                          <a:cs typeface="Avenir Next"/>
                        </a:rPr>
                        <a:t>Grupuri și servicii conexe</a:t>
                      </a:r>
                    </a:p>
                  </a:txBody>
                  <a:tcPr marL="91440" marR="91440" marT="45720" marB="45720" anchor="ctr">
                    <a:lnR w="9525">
                      <a:solidFill>
                        <a:srgbClr val="42666A"/>
                      </a:solidFill>
                      <a:prstDash val="solid"/>
                    </a:lnR>
                    <a:lnB w="9525">
                      <a:solidFill>
                        <a:srgbClr val="42666A"/>
                      </a:solidFill>
                      <a:prstDash val="solid"/>
                    </a:lnB>
                    <a:solidFill>
                      <a:srgbClr val="07181C"/>
                    </a:solidFill>
                  </a:tcPr>
                </a:tc>
                <a:tc>
                  <a:txBody>
                    <a:bodyPr wrap="square" lIns="95250" tIns="38100" rIns="76200" bIns="38100">
                      <a:noAutofit/>
                    </a:bodyPr>
                    <a:lstStyle/>
                    <a:p>
                      <a:r>
                        <a:rPr sz="1350" b="0">
                          <a:solidFill>
                            <a:srgbClr val="F2F7F5"/>
                          </a:solidFill>
                          <a:latin typeface="Avenir Next"/>
                          <a:ea typeface="Avenir Next"/>
                          <a:cs typeface="Avenir Next"/>
                        </a:rPr>
                        <a:t>Clienți recurenți; extindere</a:t>
                      </a:r>
                    </a:p>
                  </a:txBody>
                  <a:tcPr marL="91440" marR="91440" marT="45720" marB="45720" anchor="ctr">
                    <a:lnR w="9525">
                      <a:solidFill>
                        <a:srgbClr val="42666A"/>
                      </a:solidFill>
                      <a:prstDash val="solid"/>
                    </a:lnR>
                    <a:lnB w="9525">
                      <a:solidFill>
                        <a:srgbClr val="42666A"/>
                      </a:solidFill>
                      <a:prstDash val="solid"/>
                    </a:lnB>
                    <a:solidFill>
                      <a:srgbClr val="07181C"/>
                    </a:solidFill>
                  </a:tcPr>
                </a:tc>
              </a:tr>
            </a:tbl>
          </a:graphicData>
        </a:graphic>
      </p:graphicFrame>
      <p:sp>
        <p:nvSpPr>
          <p:cNvPr id="7" name="">
            <a:extLst xmlns:a="http://schemas.openxmlformats.org/drawingml/2006/main">
              <a:ext uri="{FF2B5EF4-FFF2-40B4-BE49-F238E27FC236}">
                <a16:creationId xmlns:a16="http://schemas.microsoft.com/office/drawing/2014/main" id="{827A92C7-AB78-416E-9685-551A717427C6}"/>
              </a:ext>
            </a:extLst>
          </p:cNvPr>
          <p:cNvSpPr>
            <a:spLocks xmlns:a="http://schemas.openxmlformats.org/drawingml/2006/main" noGrp="1"/>
          </p:cNvSpPr>
          <p:nvPr/>
        </p:nvSpPr>
        <p:spPr>
          <a:xfrm xmlns:a="http://schemas.openxmlformats.org/drawingml/2006/main">
            <a:off x="609600" y="5391150"/>
            <a:ext cx="22860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1">
                <a:solidFill>
                  <a:srgbClr val="8CEBC5"/>
                </a:solidFill>
                <a:latin typeface="Avenir Next"/>
                <a:ea typeface="Avenir Next"/>
                <a:cs typeface="Avenir Next"/>
              </a:defRPr>
            </a:defPPr>
            <a:lvl1pPr algn="l">
              <a:defRPr sz="1725" b="1">
                <a:solidFill>
                  <a:srgbClr val="8CEBC5"/>
                </a:solidFill>
                <a:latin typeface="Avenir Next"/>
                <a:ea typeface="Avenir Next"/>
                <a:cs typeface="Avenir Next"/>
              </a:defRPr>
            </a:lvl1pPr>
            <a:lvl2pPr algn="l">
              <a:defRPr sz="1725" b="1">
                <a:solidFill>
                  <a:srgbClr val="8CEBC5"/>
                </a:solidFill>
                <a:latin typeface="Avenir Next"/>
                <a:ea typeface="Avenir Next"/>
                <a:cs typeface="Avenir Next"/>
              </a:defRPr>
            </a:lvl2pPr>
            <a:lvl3pPr algn="l">
              <a:defRPr sz="1725" b="1">
                <a:solidFill>
                  <a:srgbClr val="8CEBC5"/>
                </a:solidFill>
                <a:latin typeface="Avenir Next"/>
                <a:ea typeface="Avenir Next"/>
                <a:cs typeface="Avenir Next"/>
              </a:defRPr>
            </a:lvl3pPr>
            <a:lvl4pPr algn="l">
              <a:defRPr sz="1725" b="1">
                <a:solidFill>
                  <a:srgbClr val="8CEBC5"/>
                </a:solidFill>
                <a:latin typeface="Avenir Next"/>
                <a:ea typeface="Avenir Next"/>
                <a:cs typeface="Avenir Next"/>
              </a:defRPr>
            </a:lvl4pPr>
            <a:lvl5pPr algn="l">
              <a:defRPr sz="1725" b="1">
                <a:solidFill>
                  <a:srgbClr val="8CEBC5"/>
                </a:solidFill>
                <a:latin typeface="Avenir Next"/>
                <a:ea typeface="Avenir Next"/>
                <a:cs typeface="Avenir Next"/>
              </a:defRPr>
            </a:lvl5pPr>
            <a:lvl6pPr algn="l">
              <a:defRPr sz="1725" b="1">
                <a:solidFill>
                  <a:srgbClr val="8CEBC5"/>
                </a:solidFill>
                <a:latin typeface="Avenir Next"/>
                <a:ea typeface="Avenir Next"/>
                <a:cs typeface="Avenir Next"/>
              </a:defRPr>
            </a:lvl6pPr>
            <a:lvl7pPr algn="l">
              <a:defRPr sz="1725" b="1">
                <a:solidFill>
                  <a:srgbClr val="8CEBC5"/>
                </a:solidFill>
                <a:latin typeface="Avenir Next"/>
                <a:ea typeface="Avenir Next"/>
                <a:cs typeface="Avenir Next"/>
              </a:defRPr>
            </a:lvl7pPr>
            <a:lvl8pPr algn="l">
              <a:defRPr sz="1725" b="1">
                <a:solidFill>
                  <a:srgbClr val="8CEBC5"/>
                </a:solidFill>
                <a:latin typeface="Avenir Next"/>
                <a:ea typeface="Avenir Next"/>
                <a:cs typeface="Avenir Next"/>
              </a:defRPr>
            </a:lvl8pPr>
            <a:lvl9pPr algn="l">
              <a:defRPr sz="1725" b="1">
                <a:solidFill>
                  <a:srgbClr val="8CEBC5"/>
                </a:solidFill>
                <a:latin typeface="Avenir Next"/>
                <a:ea typeface="Avenir Next"/>
                <a:cs typeface="Avenir Next"/>
              </a:defRPr>
            </a:lvl9pPr>
          </a:lstStyle>
          <a:p xmlns:a="http://schemas.openxmlformats.org/drawingml/2006/main">
            <a:pPr algn="l">
              <a:defRPr sz="1725" b="1">
                <a:solidFill>
                  <a:srgbClr val="8CEBC5"/>
                </a:solidFill>
                <a:latin typeface="Avenir Next"/>
                <a:ea typeface="Avenir Next"/>
                <a:cs typeface="Avenir Next"/>
              </a:defRPr>
            </a:pPr>
            <a:r>
              <a:rPr sz="1725" b="1">
                <a:solidFill>
                  <a:srgbClr val="8CEBC5"/>
                </a:solidFill>
                <a:latin typeface="Avenir Next"/>
                <a:ea typeface="Avenir Next"/>
                <a:cs typeface="Avenir Next"/>
              </a:rPr>
              <a:t>București</a:t>
            </a:r>
          </a:p>
        </p:txBody>
      </p:sp>
      <p:cxnSp>
        <p:nvCxnSpPr>
          <p:cNvPr id="8" name="">
            <a:extLst xmlns:a="http://schemas.openxmlformats.org/drawingml/2006/main">
              <a:ext uri="{FF2B5EF4-FFF2-40B4-BE49-F238E27FC236}">
                <a16:creationId xmlns:a16="http://schemas.microsoft.com/office/drawing/2014/main" id="{BFC77B76-508A-491B-A3C2-6BE4E5B231C9}"/>
              </a:ext>
            </a:extLst>
          </p:cNvPr>
          <p:cNvCxnSpPr/>
          <p:nvPr/>
        </p:nvCxnSpPr>
        <p:spPr>
          <a:xfrm xmlns:a="http://schemas.openxmlformats.org/drawingml/2006/main">
            <a:off x="2381250" y="5524500"/>
            <a:ext cx="647700" cy="0"/>
          </a:xfrm>
          <a:prstGeom xmlns:a="http://schemas.openxmlformats.org/drawingml/2006/main" prst="straightConnector1">
            <a:avLst/>
          </a:prstGeom>
          <a:ln xmlns:a="http://schemas.openxmlformats.org/drawingml/2006/main" w="19050">
            <a:solidFill>
              <a:srgbClr val="72DCEB"/>
            </a:solidFill>
            <a:tailEnd type="arrow" w="sm" len="sm"/>
          </a:ln>
        </p:spPr>
      </p:cxnSp>
      <p:sp>
        <p:nvSpPr>
          <p:cNvPr id="9" name="">
            <a:extLst xmlns:a="http://schemas.openxmlformats.org/drawingml/2006/main">
              <a:ext uri="{FF2B5EF4-FFF2-40B4-BE49-F238E27FC236}">
                <a16:creationId xmlns:a16="http://schemas.microsoft.com/office/drawing/2014/main" id="{5DFD893D-B9FD-4689-988D-83B0886C2C2E}"/>
              </a:ext>
            </a:extLst>
          </p:cNvPr>
          <p:cNvSpPr>
            <a:spLocks xmlns:a="http://schemas.openxmlformats.org/drawingml/2006/main" noGrp="1"/>
          </p:cNvSpPr>
          <p:nvPr/>
        </p:nvSpPr>
        <p:spPr>
          <a:xfrm xmlns:a="http://schemas.openxmlformats.org/drawingml/2006/main">
            <a:off x="3238500" y="5391150"/>
            <a:ext cx="285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1">
                <a:solidFill>
                  <a:srgbClr val="F2F7F5"/>
                </a:solidFill>
                <a:latin typeface="Avenir Next"/>
                <a:ea typeface="Avenir Next"/>
                <a:cs typeface="Avenir Next"/>
              </a:defRPr>
            </a:defPPr>
            <a:lvl1pPr algn="l">
              <a:defRPr sz="1725" b="1">
                <a:solidFill>
                  <a:srgbClr val="F2F7F5"/>
                </a:solidFill>
                <a:latin typeface="Avenir Next"/>
                <a:ea typeface="Avenir Next"/>
                <a:cs typeface="Avenir Next"/>
              </a:defRPr>
            </a:lvl1pPr>
            <a:lvl2pPr algn="l">
              <a:defRPr sz="1725" b="1">
                <a:solidFill>
                  <a:srgbClr val="F2F7F5"/>
                </a:solidFill>
                <a:latin typeface="Avenir Next"/>
                <a:ea typeface="Avenir Next"/>
                <a:cs typeface="Avenir Next"/>
              </a:defRPr>
            </a:lvl2pPr>
            <a:lvl3pPr algn="l">
              <a:defRPr sz="1725" b="1">
                <a:solidFill>
                  <a:srgbClr val="F2F7F5"/>
                </a:solidFill>
                <a:latin typeface="Avenir Next"/>
                <a:ea typeface="Avenir Next"/>
                <a:cs typeface="Avenir Next"/>
              </a:defRPr>
            </a:lvl3pPr>
            <a:lvl4pPr algn="l">
              <a:defRPr sz="1725" b="1">
                <a:solidFill>
                  <a:srgbClr val="F2F7F5"/>
                </a:solidFill>
                <a:latin typeface="Avenir Next"/>
                <a:ea typeface="Avenir Next"/>
                <a:cs typeface="Avenir Next"/>
              </a:defRPr>
            </a:lvl4pPr>
            <a:lvl5pPr algn="l">
              <a:defRPr sz="1725" b="1">
                <a:solidFill>
                  <a:srgbClr val="F2F7F5"/>
                </a:solidFill>
                <a:latin typeface="Avenir Next"/>
                <a:ea typeface="Avenir Next"/>
                <a:cs typeface="Avenir Next"/>
              </a:defRPr>
            </a:lvl5pPr>
            <a:lvl6pPr algn="l">
              <a:defRPr sz="1725" b="1">
                <a:solidFill>
                  <a:srgbClr val="F2F7F5"/>
                </a:solidFill>
                <a:latin typeface="Avenir Next"/>
                <a:ea typeface="Avenir Next"/>
                <a:cs typeface="Avenir Next"/>
              </a:defRPr>
            </a:lvl6pPr>
            <a:lvl7pPr algn="l">
              <a:defRPr sz="1725" b="1">
                <a:solidFill>
                  <a:srgbClr val="F2F7F5"/>
                </a:solidFill>
                <a:latin typeface="Avenir Next"/>
                <a:ea typeface="Avenir Next"/>
                <a:cs typeface="Avenir Next"/>
              </a:defRPr>
            </a:lvl7pPr>
            <a:lvl8pPr algn="l">
              <a:defRPr sz="1725" b="1">
                <a:solidFill>
                  <a:srgbClr val="F2F7F5"/>
                </a:solidFill>
                <a:latin typeface="Avenir Next"/>
                <a:ea typeface="Avenir Next"/>
                <a:cs typeface="Avenir Next"/>
              </a:defRPr>
            </a:lvl8pPr>
            <a:lvl9pPr algn="l">
              <a:defRPr sz="1725" b="1">
                <a:solidFill>
                  <a:srgbClr val="F2F7F5"/>
                </a:solidFill>
                <a:latin typeface="Avenir Next"/>
                <a:ea typeface="Avenir Next"/>
                <a:cs typeface="Avenir Next"/>
              </a:defRPr>
            </a:lvl9pPr>
          </a:lstStyle>
          <a:p xmlns:a="http://schemas.openxmlformats.org/drawingml/2006/main">
            <a:pPr algn="l">
              <a:defRPr sz="1725" b="1">
                <a:solidFill>
                  <a:srgbClr val="F2F7F5"/>
                </a:solidFill>
                <a:latin typeface="Avenir Next"/>
                <a:ea typeface="Avenir Next"/>
                <a:cs typeface="Avenir Next"/>
              </a:defRPr>
            </a:pPr>
            <a:r>
              <a:rPr sz="1725" b="1">
                <a:solidFill>
                  <a:srgbClr val="F2F7F5"/>
                </a:solidFill>
                <a:latin typeface="Avenir Next"/>
                <a:ea typeface="Avenir Next"/>
                <a:cs typeface="Avenir Next"/>
              </a:rPr>
              <a:t>România, după validare</a:t>
            </a:r>
          </a:p>
        </p:txBody>
      </p:sp>
      <p:cxnSp>
        <p:nvCxnSpPr>
          <p:cNvPr id="10" name="">
            <a:extLst xmlns:a="http://schemas.openxmlformats.org/drawingml/2006/main">
              <a:ext uri="{FF2B5EF4-FFF2-40B4-BE49-F238E27FC236}">
                <a16:creationId xmlns:a16="http://schemas.microsoft.com/office/drawing/2014/main" id="{D6D8BDDF-6863-4DE8-8BE5-4DCD03345F28}"/>
              </a:ext>
            </a:extLst>
          </p:cNvPr>
          <p:cNvCxnSpPr/>
          <p:nvPr/>
        </p:nvCxnSpPr>
        <p:spPr>
          <a:xfrm xmlns:a="http://schemas.openxmlformats.org/drawingml/2006/main">
            <a:off x="6343650" y="5524500"/>
            <a:ext cx="647700" cy="0"/>
          </a:xfrm>
          <a:prstGeom xmlns:a="http://schemas.openxmlformats.org/drawingml/2006/main" prst="straightConnector1">
            <a:avLst/>
          </a:prstGeom>
          <a:ln xmlns:a="http://schemas.openxmlformats.org/drawingml/2006/main" w="19050">
            <a:solidFill>
              <a:srgbClr val="72DCEB"/>
            </a:solidFill>
            <a:tailEnd type="arrow" w="sm" len="sm"/>
          </a:ln>
        </p:spPr>
      </p:cxnSp>
      <p:sp>
        <p:nvSpPr>
          <p:cNvPr id="11" name="">
            <a:extLst xmlns:a="http://schemas.openxmlformats.org/drawingml/2006/main">
              <a:ext uri="{FF2B5EF4-FFF2-40B4-BE49-F238E27FC236}">
                <a16:creationId xmlns:a16="http://schemas.microsoft.com/office/drawing/2014/main" id="{758F8CBA-1CB4-4BD5-BD41-8DD0408CF27B}"/>
              </a:ext>
            </a:extLst>
          </p:cNvPr>
          <p:cNvSpPr>
            <a:spLocks xmlns:a="http://schemas.openxmlformats.org/drawingml/2006/main" noGrp="1"/>
          </p:cNvSpPr>
          <p:nvPr/>
        </p:nvSpPr>
        <p:spPr>
          <a:xfrm xmlns:a="http://schemas.openxmlformats.org/drawingml/2006/main">
            <a:off x="7191375" y="5391150"/>
            <a:ext cx="38100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1">
                <a:solidFill>
                  <a:srgbClr val="F2F7F5"/>
                </a:solidFill>
                <a:latin typeface="Avenir Next"/>
                <a:ea typeface="Avenir Next"/>
                <a:cs typeface="Avenir Next"/>
              </a:defRPr>
            </a:defPPr>
            <a:lvl1pPr algn="l">
              <a:defRPr sz="1725" b="1">
                <a:solidFill>
                  <a:srgbClr val="F2F7F5"/>
                </a:solidFill>
                <a:latin typeface="Avenir Next"/>
                <a:ea typeface="Avenir Next"/>
                <a:cs typeface="Avenir Next"/>
              </a:defRPr>
            </a:lvl1pPr>
            <a:lvl2pPr algn="l">
              <a:defRPr sz="1725" b="1">
                <a:solidFill>
                  <a:srgbClr val="F2F7F5"/>
                </a:solidFill>
                <a:latin typeface="Avenir Next"/>
                <a:ea typeface="Avenir Next"/>
                <a:cs typeface="Avenir Next"/>
              </a:defRPr>
            </a:lvl2pPr>
            <a:lvl3pPr algn="l">
              <a:defRPr sz="1725" b="1">
                <a:solidFill>
                  <a:srgbClr val="F2F7F5"/>
                </a:solidFill>
                <a:latin typeface="Avenir Next"/>
                <a:ea typeface="Avenir Next"/>
                <a:cs typeface="Avenir Next"/>
              </a:defRPr>
            </a:lvl3pPr>
            <a:lvl4pPr algn="l">
              <a:defRPr sz="1725" b="1">
                <a:solidFill>
                  <a:srgbClr val="F2F7F5"/>
                </a:solidFill>
                <a:latin typeface="Avenir Next"/>
                <a:ea typeface="Avenir Next"/>
                <a:cs typeface="Avenir Next"/>
              </a:defRPr>
            </a:lvl4pPr>
            <a:lvl5pPr algn="l">
              <a:defRPr sz="1725" b="1">
                <a:solidFill>
                  <a:srgbClr val="F2F7F5"/>
                </a:solidFill>
                <a:latin typeface="Avenir Next"/>
                <a:ea typeface="Avenir Next"/>
                <a:cs typeface="Avenir Next"/>
              </a:defRPr>
            </a:lvl5pPr>
            <a:lvl6pPr algn="l">
              <a:defRPr sz="1725" b="1">
                <a:solidFill>
                  <a:srgbClr val="F2F7F5"/>
                </a:solidFill>
                <a:latin typeface="Avenir Next"/>
                <a:ea typeface="Avenir Next"/>
                <a:cs typeface="Avenir Next"/>
              </a:defRPr>
            </a:lvl6pPr>
            <a:lvl7pPr algn="l">
              <a:defRPr sz="1725" b="1">
                <a:solidFill>
                  <a:srgbClr val="F2F7F5"/>
                </a:solidFill>
                <a:latin typeface="Avenir Next"/>
                <a:ea typeface="Avenir Next"/>
                <a:cs typeface="Avenir Next"/>
              </a:defRPr>
            </a:lvl7pPr>
            <a:lvl8pPr algn="l">
              <a:defRPr sz="1725" b="1">
                <a:solidFill>
                  <a:srgbClr val="F2F7F5"/>
                </a:solidFill>
                <a:latin typeface="Avenir Next"/>
                <a:ea typeface="Avenir Next"/>
                <a:cs typeface="Avenir Next"/>
              </a:defRPr>
            </a:lvl8pPr>
            <a:lvl9pPr algn="l">
              <a:defRPr sz="1725" b="1">
                <a:solidFill>
                  <a:srgbClr val="F2F7F5"/>
                </a:solidFill>
                <a:latin typeface="Avenir Next"/>
                <a:ea typeface="Avenir Next"/>
                <a:cs typeface="Avenir Next"/>
              </a:defRPr>
            </a:lvl9pPr>
          </a:lstStyle>
          <a:p xmlns:a="http://schemas.openxmlformats.org/drawingml/2006/main">
            <a:pPr algn="l">
              <a:defRPr sz="1725" b="1">
                <a:solidFill>
                  <a:srgbClr val="F2F7F5"/>
                </a:solidFill>
                <a:latin typeface="Avenir Next"/>
                <a:ea typeface="Avenir Next"/>
                <a:cs typeface="Avenir Next"/>
              </a:defRPr>
            </a:pPr>
            <a:r>
              <a:rPr sz="1725" b="1">
                <a:solidFill>
                  <a:srgbClr val="F2F7F5"/>
                </a:solidFill>
                <a:latin typeface="Avenir Next"/>
                <a:ea typeface="Avenir Next"/>
                <a:cs typeface="Avenir Next"/>
              </a:rPr>
              <a:t>Alte țări UE: evaluare viitoare</a:t>
            </a:r>
          </a:p>
        </p:txBody>
      </p:sp>
      <p:sp>
        <p:nvSpPr>
          <p:cNvPr id="12" name="">
            <a:extLst xmlns:a="http://schemas.openxmlformats.org/drawingml/2006/main">
              <a:ext uri="{FF2B5EF4-FFF2-40B4-BE49-F238E27FC236}">
                <a16:creationId xmlns:a16="http://schemas.microsoft.com/office/drawing/2014/main" id="{82DE7A73-94B6-43DE-BC60-E598D610DF70}"/>
              </a:ext>
            </a:extLst>
          </p:cNvPr>
          <p:cNvSpPr>
            <a:spLocks xmlns:a="http://schemas.openxmlformats.org/drawingml/2006/main" noGrp="1"/>
          </p:cNvSpPr>
          <p:nvPr/>
        </p:nvSpPr>
        <p:spPr>
          <a:xfrm xmlns:a="http://schemas.openxmlformats.org/drawingml/2006/main">
            <a:off x="609600" y="6229350"/>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BDD0CE"/>
                </a:solidFill>
                <a:latin typeface="Avenir Next"/>
                <a:ea typeface="Avenir Next"/>
                <a:cs typeface="Avenir Next"/>
              </a:defRPr>
            </a:defPPr>
            <a:lvl1pPr algn="l">
              <a:defRPr sz="1200" b="0">
                <a:solidFill>
                  <a:srgbClr val="BDD0CE"/>
                </a:solidFill>
                <a:latin typeface="Avenir Next"/>
                <a:ea typeface="Avenir Next"/>
                <a:cs typeface="Avenir Next"/>
              </a:defRPr>
            </a:lvl1pPr>
            <a:lvl2pPr algn="l">
              <a:defRPr sz="1200" b="0">
                <a:solidFill>
                  <a:srgbClr val="BDD0CE"/>
                </a:solidFill>
                <a:latin typeface="Avenir Next"/>
                <a:ea typeface="Avenir Next"/>
                <a:cs typeface="Avenir Next"/>
              </a:defRPr>
            </a:lvl2pPr>
            <a:lvl3pPr algn="l">
              <a:defRPr sz="1200" b="0">
                <a:solidFill>
                  <a:srgbClr val="BDD0CE"/>
                </a:solidFill>
                <a:latin typeface="Avenir Next"/>
                <a:ea typeface="Avenir Next"/>
                <a:cs typeface="Avenir Next"/>
              </a:defRPr>
            </a:lvl3pPr>
            <a:lvl4pPr algn="l">
              <a:defRPr sz="1200" b="0">
                <a:solidFill>
                  <a:srgbClr val="BDD0CE"/>
                </a:solidFill>
                <a:latin typeface="Avenir Next"/>
                <a:ea typeface="Avenir Next"/>
                <a:cs typeface="Avenir Next"/>
              </a:defRPr>
            </a:lvl4pPr>
            <a:lvl5pPr algn="l">
              <a:defRPr sz="1200" b="0">
                <a:solidFill>
                  <a:srgbClr val="BDD0CE"/>
                </a:solidFill>
                <a:latin typeface="Avenir Next"/>
                <a:ea typeface="Avenir Next"/>
                <a:cs typeface="Avenir Next"/>
              </a:defRPr>
            </a:lvl5pPr>
            <a:lvl6pPr algn="l">
              <a:defRPr sz="1200" b="0">
                <a:solidFill>
                  <a:srgbClr val="BDD0CE"/>
                </a:solidFill>
                <a:latin typeface="Avenir Next"/>
                <a:ea typeface="Avenir Next"/>
                <a:cs typeface="Avenir Next"/>
              </a:defRPr>
            </a:lvl6pPr>
            <a:lvl7pPr algn="l">
              <a:defRPr sz="1200" b="0">
                <a:solidFill>
                  <a:srgbClr val="BDD0CE"/>
                </a:solidFill>
                <a:latin typeface="Avenir Next"/>
                <a:ea typeface="Avenir Next"/>
                <a:cs typeface="Avenir Next"/>
              </a:defRPr>
            </a:lvl7pPr>
            <a:lvl8pPr algn="l">
              <a:defRPr sz="1200" b="0">
                <a:solidFill>
                  <a:srgbClr val="BDD0CE"/>
                </a:solidFill>
                <a:latin typeface="Avenir Next"/>
                <a:ea typeface="Avenir Next"/>
                <a:cs typeface="Avenir Next"/>
              </a:defRPr>
            </a:lvl8pPr>
            <a:lvl9pPr algn="l">
              <a:defRPr sz="1200" b="0">
                <a:solidFill>
                  <a:srgbClr val="BDD0CE"/>
                </a:solidFill>
                <a:latin typeface="Avenir Next"/>
                <a:ea typeface="Avenir Next"/>
                <a:cs typeface="Avenir Next"/>
              </a:defRPr>
            </a:lvl9pPr>
          </a:lstStyle>
          <a:p xmlns:a="http://schemas.openxmlformats.org/drawingml/2006/main">
            <a:pPr algn="l">
              <a:defRPr sz="1200" b="0">
                <a:solidFill>
                  <a:srgbClr val="BDD0CE"/>
                </a:solidFill>
                <a:latin typeface="Avenir Next"/>
                <a:ea typeface="Avenir Next"/>
                <a:cs typeface="Avenir Next"/>
              </a:defRPr>
            </a:pPr>
            <a:r>
              <a:rPr sz="1200" b="0">
                <a:solidFill>
                  <a:srgbClr val="BDD0CE"/>
                </a:solidFill>
                <a:latin typeface="Avenir Next"/>
                <a:ea typeface="Avenir Next"/>
                <a:cs typeface="Avenir Next"/>
              </a:rPr>
              <a:t>Plan detaliat: </a:t>
            </a:r>
            <a:r>
              <a:rPr sz="1200" b="0">
                <a:solidFill>
                  <a:srgbClr val="BDD0CE"/>
                </a:solidFill>
                <a:latin typeface="Avenir Next"/>
                <a:ea typeface="Avenir Next"/>
                <a:cs typeface="Avenir Next"/>
                <a:hlinkClick xmlns:ns0="http://schemas.openxmlformats.org/officeDocument/2006/relationships" ns0:id="rId1000" action="ppaction://hlinksldjump"/>
              </a:rPr>
              <a:t>A18</a:t>
            </a:r>
            <a:r>
              <a:rPr sz="1200" b="0">
                <a:solidFill>
                  <a:srgbClr val="BDD0CE"/>
                </a:solidFill>
                <a:latin typeface="Avenir Next"/>
                <a:ea typeface="Avenir Next"/>
                <a:cs typeface="Avenir Next"/>
              </a:rPr>
              <a:t> / </a:t>
            </a:r>
            <a:r>
              <a:rPr sz="1200" b="0">
                <a:solidFill>
                  <a:srgbClr val="BDD0CE"/>
                </a:solidFill>
                <a:latin typeface="Avenir Next"/>
                <a:ea typeface="Avenir Next"/>
                <a:cs typeface="Avenir Next"/>
                <a:hlinkClick xmlns:ns0="http://schemas.openxmlformats.org/officeDocument/2006/relationships" ns0:id="rId1001" action="ppaction://hlinksldjump"/>
              </a:rPr>
              <a:t>A19</a:t>
            </a:r>
          </a:p>
        </p:txBody>
      </p:sp>
      <p:sp xmlns:a="http://schemas.openxmlformats.org/drawingml/2006/main">
        <p:nvSpPr>
          <p:cNvPr id="14" name="Reuno wordmark"/>
          <p:cNvSpPr txBox="1"/>
          <p:nvPr/>
        </p:nvSpPr>
        <p:spPr>
          <a:xfrm>
            <a:off x="10367963" y="342900"/>
            <a:ext cx="1000125" cy="285750"/>
          </a:xfrm>
          <a:prstGeom prst="rect">
            <a:avLst/>
          </a:prstGeom>
          <a:noFill/>
          <a:ln>
            <a:noFill/>
          </a:ln>
        </p:spPr>
        <p:txBody>
          <a:bodyPr wrap="none" lIns="0" tIns="0" rIns="0" bIns="0" anchor="ctr"/>
          <a:lstStyle/>
          <a:p>
            <a:pPr algn="l"/>
            <a:r>
              <a:rPr lang="ro-RO" sz="1500" b="1">
                <a:solidFill>
                  <a:srgbClr val="F3F8F6"/>
                </a:solidFill>
                <a:latin typeface="Avenir Next"/>
              </a:rPr>
              <a:t>Reuno</a:t>
            </a:r>
            <a:endParaRPr lang="ro-RO"/>
          </a:p>
        </p:txBody>
      </p:sp>
    </p:spTree>
    <p:extLst>
      <p:ext uri="{BB962C8B-B14F-4D97-AF65-F5344CB8AC3E}">
        <p14:creationId xmlns:p14="http://schemas.microsoft.com/office/powerpoint/2010/main" val="1045358929"/>
      </p:ext>
    </p:extLst>
  </p:cSld>
</p:sld>
</file>

<file path=ppt/slides/slide15.xml><?xml version="1.0" encoding="utf-8"?>
<p:sld xmlns:p="http://schemas.openxmlformats.org/presentationml/2006/main">
  <p:cSld>
    <p:bg>
      <p:bgPr>
        <a:solidFill xmlns:a="http://schemas.openxmlformats.org/drawingml/2006/main">
          <a:srgbClr val="07181C"/>
        </a:solidFill>
      </p:bgPr>
    </p:bg>
    <p:spTree>
      <p:nvGrpSpPr>
        <p:cNvPr id="1" name=""/>
        <p:cNvGrpSpPr/>
        <p:nvPr/>
      </p:nvGrpSpPr>
      <p:grpSpPr>
        <a:xfrm xmlns:a="http://schemas.openxmlformats.org/drawingml/2006/main"/>
      </p:grpSpPr>
      <p:pic>
        <p:nvPicPr>
          <p:cNvPr id="15" name="">
            <a:extLst xmlns:a="http://schemas.openxmlformats.org/drawingml/2006/main">
              <a:ext uri="{FF2B5EF4-FFF2-40B4-BE49-F238E27FC236}">
                <a16:creationId xmlns:a16="http://schemas.microsoft.com/office/drawing/2014/main" id="{7200E0D7-7E1D-4960-86E7-4BE27B266607}"/>
              </a:ext>
            </a:extLst>
          </p:cNvPr>
          <p:cNvPicPr>
            <a:picLocks xmlns:a="http://schemas.openxmlformats.org/drawingml/2006/main" noChangeAspect="1"/>
          </p:cNvPicPr>
          <p:nvPr/>
        </p:nvPicPr>
        <p:blipFill>
          <a:blip xmlns:r="http://schemas.openxmlformats.org/officeDocument/2006/relationships" xmlns:a="http://schemas.openxmlformats.org/drawingml/2006/main" r:embed="Rc7ad86c312c246a9"/>
          <ns0:srcRect xmlns:ns0="http://schemas.openxmlformats.org/drawingml/2006/main" r="71000"/>
          <a:stretch xmlns:a="http://schemas.openxmlformats.org/drawingml/2006/main"/>
        </p:blipFill>
        <p:spPr>
          <a:xfrm xmlns:a="http://schemas.openxmlformats.org/drawingml/2006/main">
            <a:off x="9953625" y="238125"/>
            <a:ext cx="414338" cy="47625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E49C739-B1AD-4E5B-952F-CEC5CBA162B3}"/>
              </a:ext>
            </a:extLst>
          </p:cNvPr>
          <p:cNvSpPr>
            <a:spLocks xmlns:a="http://schemas.openxmlformats.org/drawingml/2006/main" noGrp="1"/>
          </p:cNvSpPr>
          <p:nvPr/>
        </p:nvSpPr>
        <p:spPr>
          <a:xfrm xmlns:a="http://schemas.openxmlformats.org/drawingml/2006/main">
            <a:off x="609600" y="381000"/>
            <a:ext cx="8382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1">
                <a:solidFill>
                  <a:srgbClr val="8CEBC5"/>
                </a:solidFill>
                <a:latin typeface="Avenir Next"/>
                <a:ea typeface="Avenir Next"/>
                <a:cs typeface="Avenir Next"/>
              </a:defRPr>
            </a:defPPr>
            <a:lvl1pPr>
              <a:defRPr sz="1350" b="1">
                <a:solidFill>
                  <a:srgbClr val="8CEBC5"/>
                </a:solidFill>
                <a:latin typeface="Avenir Next"/>
                <a:ea typeface="Avenir Next"/>
                <a:cs typeface="Avenir Next"/>
              </a:defRPr>
            </a:lvl1pPr>
            <a:lvl2pPr>
              <a:defRPr sz="1350" b="1">
                <a:solidFill>
                  <a:srgbClr val="8CEBC5"/>
                </a:solidFill>
                <a:latin typeface="Avenir Next"/>
                <a:ea typeface="Avenir Next"/>
                <a:cs typeface="Avenir Next"/>
              </a:defRPr>
            </a:lvl2pPr>
            <a:lvl3pPr>
              <a:defRPr sz="1350" b="1">
                <a:solidFill>
                  <a:srgbClr val="8CEBC5"/>
                </a:solidFill>
                <a:latin typeface="Avenir Next"/>
                <a:ea typeface="Avenir Next"/>
                <a:cs typeface="Avenir Next"/>
              </a:defRPr>
            </a:lvl3pPr>
            <a:lvl4pPr>
              <a:defRPr sz="1350" b="1">
                <a:solidFill>
                  <a:srgbClr val="8CEBC5"/>
                </a:solidFill>
                <a:latin typeface="Avenir Next"/>
                <a:ea typeface="Avenir Next"/>
                <a:cs typeface="Avenir Next"/>
              </a:defRPr>
            </a:lvl4pPr>
            <a:lvl5pPr>
              <a:defRPr sz="1350" b="1">
                <a:solidFill>
                  <a:srgbClr val="8CEBC5"/>
                </a:solidFill>
                <a:latin typeface="Avenir Next"/>
                <a:ea typeface="Avenir Next"/>
                <a:cs typeface="Avenir Next"/>
              </a:defRPr>
            </a:lvl5pPr>
            <a:lvl6pPr>
              <a:defRPr sz="1350" b="1">
                <a:solidFill>
                  <a:srgbClr val="8CEBC5"/>
                </a:solidFill>
                <a:latin typeface="Avenir Next"/>
                <a:ea typeface="Avenir Next"/>
                <a:cs typeface="Avenir Next"/>
              </a:defRPr>
            </a:lvl6pPr>
            <a:lvl7pPr>
              <a:defRPr sz="1350" b="1">
                <a:solidFill>
                  <a:srgbClr val="8CEBC5"/>
                </a:solidFill>
                <a:latin typeface="Avenir Next"/>
                <a:ea typeface="Avenir Next"/>
                <a:cs typeface="Avenir Next"/>
              </a:defRPr>
            </a:lvl7pPr>
            <a:lvl8pPr>
              <a:defRPr sz="1350" b="1">
                <a:solidFill>
                  <a:srgbClr val="8CEBC5"/>
                </a:solidFill>
                <a:latin typeface="Avenir Next"/>
                <a:ea typeface="Avenir Next"/>
                <a:cs typeface="Avenir Next"/>
              </a:defRPr>
            </a:lvl8pPr>
            <a:lvl9pPr>
              <a:defRPr sz="1350" b="1">
                <a:solidFill>
                  <a:srgbClr val="8CEBC5"/>
                </a:solidFill>
                <a:latin typeface="Avenir Next"/>
                <a:ea typeface="Avenir Next"/>
                <a:cs typeface="Avenir Next"/>
              </a:defRPr>
            </a:lvl9pPr>
          </a:lstStyle>
          <a:p xmlns:a="http://schemas.openxmlformats.org/drawingml/2006/main">
            <a:pPr>
              <a:defRPr sz="1350" b="1">
                <a:solidFill>
                  <a:srgbClr val="8CEBC5"/>
                </a:solidFill>
                <a:latin typeface="Avenir Next"/>
                <a:ea typeface="Avenir Next"/>
                <a:cs typeface="Avenir Next"/>
              </a:defRPr>
            </a:pPr>
            <a:r>
              <a:rPr sz="1350" b="1">
                <a:solidFill>
                  <a:srgbClr val="8CEBC5"/>
                </a:solidFill>
                <a:latin typeface="Avenir Next"/>
                <a:ea typeface="Avenir Next"/>
                <a:cs typeface="Avenir Next"/>
              </a:rPr>
              <a:t>DETALII  /  SERVICII ȘI FURNIZORI  /  VEZI </a:t>
            </a:r>
            <a:r>
              <a:rPr sz="1350" b="1">
                <a:solidFill>
                  <a:srgbClr val="8CEBC5"/>
                </a:solidFill>
                <a:latin typeface="Avenir Next"/>
                <a:ea typeface="Avenir Next"/>
                <a:cs typeface="Avenir Next"/>
                <a:hlinkClick xmlns:ns0="http://schemas.openxmlformats.org/officeDocument/2006/relationships" ns0:id="rId1000" action="ppaction://hlinksldjump"/>
              </a:rPr>
              <a:t>03</a:t>
            </a:r>
            <a:r>
              <a:rPr sz="1350" b="1">
                <a:solidFill>
                  <a:srgbClr val="8CEBC5"/>
                </a:solidFill>
                <a:latin typeface="Avenir Next"/>
                <a:ea typeface="Avenir Next"/>
                <a:cs typeface="Avenir Next"/>
              </a:rPr>
              <a:t> / </a:t>
            </a:r>
            <a:r>
              <a:rPr sz="1350" b="1">
                <a:solidFill>
                  <a:srgbClr val="8CEBC5"/>
                </a:solidFill>
                <a:latin typeface="Avenir Next"/>
                <a:ea typeface="Avenir Next"/>
                <a:cs typeface="Avenir Next"/>
                <a:hlinkClick xmlns:ns0="http://schemas.openxmlformats.org/officeDocument/2006/relationships" ns0:id="rId1001" action="ppaction://hlinksldjump"/>
              </a:rPr>
              <a:t>09</a:t>
            </a:r>
            <a:r>
              <a:rPr sz="1350" b="1">
                <a:solidFill>
                  <a:srgbClr val="8CEBC5"/>
                </a:solidFill>
                <a:latin typeface="Avenir Next"/>
                <a:ea typeface="Avenir Next"/>
                <a:cs typeface="Avenir Next"/>
              </a:rPr>
              <a:t> / </a:t>
            </a:r>
            <a:r>
              <a:rPr sz="1350" b="1">
                <a:solidFill>
                  <a:srgbClr val="8CEBC5"/>
                </a:solidFill>
                <a:latin typeface="Avenir Next"/>
                <a:ea typeface="Avenir Next"/>
                <a:cs typeface="Avenir Next"/>
                <a:hlinkClick xmlns:ns0="http://schemas.openxmlformats.org/officeDocument/2006/relationships" ns0:id="rId1002" action="ppaction://hlinksldjump"/>
              </a:rPr>
              <a:t>10</a:t>
            </a:r>
          </a:p>
        </p:txBody>
      </p:sp>
      <p:sp>
        <p:nvSpPr>
          <p:cNvPr id="3" name="">
            <a:extLst xmlns:a="http://schemas.openxmlformats.org/drawingml/2006/main">
              <a:ext uri="{FF2B5EF4-FFF2-40B4-BE49-F238E27FC236}">
                <a16:creationId xmlns:a16="http://schemas.microsoft.com/office/drawing/2014/main" id="{218DC673-A039-4521-B09A-90C7C6727CC7}"/>
              </a:ext>
            </a:extLst>
          </p:cNvPr>
          <p:cNvSpPr>
            <a:spLocks xmlns:a="http://schemas.openxmlformats.org/drawingml/2006/main" noGrp="1"/>
          </p:cNvSpPr>
          <p:nvPr/>
        </p:nvSpPr>
        <p:spPr>
          <a:xfrm xmlns:a="http://schemas.openxmlformats.org/drawingml/2006/main">
            <a:off x="609600" y="990600"/>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150" b="1">
                <a:solidFill>
                  <a:srgbClr val="F2F7F5"/>
                </a:solidFill>
                <a:latin typeface="Avenir Next"/>
                <a:ea typeface="Avenir Next"/>
                <a:cs typeface="Avenir Next"/>
              </a:defRPr>
            </a:defPPr>
            <a:lvl1pPr>
              <a:defRPr sz="3150" b="1">
                <a:solidFill>
                  <a:srgbClr val="F2F7F5"/>
                </a:solidFill>
                <a:latin typeface="Avenir Next"/>
                <a:ea typeface="Avenir Next"/>
                <a:cs typeface="Avenir Next"/>
              </a:defRPr>
            </a:lvl1pPr>
            <a:lvl2pPr>
              <a:defRPr sz="3150" b="1">
                <a:solidFill>
                  <a:srgbClr val="F2F7F5"/>
                </a:solidFill>
                <a:latin typeface="Avenir Next"/>
                <a:ea typeface="Avenir Next"/>
                <a:cs typeface="Avenir Next"/>
              </a:defRPr>
            </a:lvl2pPr>
            <a:lvl3pPr>
              <a:defRPr sz="3150" b="1">
                <a:solidFill>
                  <a:srgbClr val="F2F7F5"/>
                </a:solidFill>
                <a:latin typeface="Avenir Next"/>
                <a:ea typeface="Avenir Next"/>
                <a:cs typeface="Avenir Next"/>
              </a:defRPr>
            </a:lvl3pPr>
            <a:lvl4pPr>
              <a:defRPr sz="3150" b="1">
                <a:solidFill>
                  <a:srgbClr val="F2F7F5"/>
                </a:solidFill>
                <a:latin typeface="Avenir Next"/>
                <a:ea typeface="Avenir Next"/>
                <a:cs typeface="Avenir Next"/>
              </a:defRPr>
            </a:lvl4pPr>
            <a:lvl5pPr>
              <a:defRPr sz="3150" b="1">
                <a:solidFill>
                  <a:srgbClr val="F2F7F5"/>
                </a:solidFill>
                <a:latin typeface="Avenir Next"/>
                <a:ea typeface="Avenir Next"/>
                <a:cs typeface="Avenir Next"/>
              </a:defRPr>
            </a:lvl5pPr>
            <a:lvl6pPr>
              <a:defRPr sz="3150" b="1">
                <a:solidFill>
                  <a:srgbClr val="F2F7F5"/>
                </a:solidFill>
                <a:latin typeface="Avenir Next"/>
                <a:ea typeface="Avenir Next"/>
                <a:cs typeface="Avenir Next"/>
              </a:defRPr>
            </a:lvl6pPr>
            <a:lvl7pPr>
              <a:defRPr sz="3150" b="1">
                <a:solidFill>
                  <a:srgbClr val="F2F7F5"/>
                </a:solidFill>
                <a:latin typeface="Avenir Next"/>
                <a:ea typeface="Avenir Next"/>
                <a:cs typeface="Avenir Next"/>
              </a:defRPr>
            </a:lvl7pPr>
            <a:lvl8pPr>
              <a:defRPr sz="3150" b="1">
                <a:solidFill>
                  <a:srgbClr val="F2F7F5"/>
                </a:solidFill>
                <a:latin typeface="Avenir Next"/>
                <a:ea typeface="Avenir Next"/>
                <a:cs typeface="Avenir Next"/>
              </a:defRPr>
            </a:lvl8pPr>
            <a:lvl9pPr>
              <a:defRPr sz="3150" b="1">
                <a:solidFill>
                  <a:srgbClr val="F2F7F5"/>
                </a:solidFill>
                <a:latin typeface="Avenir Next"/>
                <a:ea typeface="Avenir Next"/>
                <a:cs typeface="Avenir Next"/>
              </a:defRPr>
            </a:lvl9pPr>
          </a:lstStyle>
          <a:p xmlns:a="http://schemas.openxmlformats.org/drawingml/2006/main">
            <a:pPr>
              <a:defRPr sz="3150" b="1">
                <a:solidFill>
                  <a:srgbClr val="F2F7F5"/>
                </a:solidFill>
                <a:latin typeface="Avenir Next"/>
                <a:ea typeface="Avenir Next"/>
                <a:cs typeface="Avenir Next"/>
              </a:defRPr>
            </a:pPr>
            <a:r>
              <a:rPr sz="3150" b="1">
                <a:solidFill>
                  <a:srgbClr val="F2F7F5"/>
                </a:solidFill>
                <a:latin typeface="Avenir Next"/>
                <a:ea typeface="Avenir Next"/>
                <a:cs typeface="Avenir Next"/>
              </a:rPr>
              <a:t>Tot ce poate reuni un eveniment, într-un singur plan</a:t>
            </a:r>
          </a:p>
        </p:txBody>
      </p:sp>
      <p:sp>
        <p:nvSpPr>
          <p:cNvPr id="4" name="">
            <a:extLst xmlns:a="http://schemas.openxmlformats.org/drawingml/2006/main">
              <a:ext uri="{FF2B5EF4-FFF2-40B4-BE49-F238E27FC236}">
                <a16:creationId xmlns:a16="http://schemas.microsoft.com/office/drawing/2014/main" id="{F408EDF0-B9F7-4FEE-BA21-DAAFB75B4E73}"/>
              </a:ext>
            </a:extLst>
          </p:cNvPr>
          <p:cNvSpPr>
            <a:spLocks xmlns:a="http://schemas.openxmlformats.org/drawingml/2006/main" noGrp="1"/>
          </p:cNvSpPr>
          <p:nvPr/>
        </p:nvSpPr>
        <p:spPr>
          <a:xfrm xmlns:a="http://schemas.openxmlformats.org/drawingml/2006/main">
            <a:off x="609600" y="1971675"/>
            <a:ext cx="10953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0">
                <a:solidFill>
                  <a:srgbClr val="BDD0CE"/>
                </a:solidFill>
                <a:latin typeface="Avenir Next"/>
                <a:ea typeface="Avenir Next"/>
                <a:cs typeface="Avenir Next"/>
              </a:defRPr>
            </a:defPPr>
            <a:lvl1pPr>
              <a:defRPr sz="1800" b="0">
                <a:solidFill>
                  <a:srgbClr val="BDD0CE"/>
                </a:solidFill>
                <a:latin typeface="Avenir Next"/>
                <a:ea typeface="Avenir Next"/>
                <a:cs typeface="Avenir Next"/>
              </a:defRPr>
            </a:lvl1pPr>
            <a:lvl2pPr>
              <a:defRPr sz="1800" b="0">
                <a:solidFill>
                  <a:srgbClr val="BDD0CE"/>
                </a:solidFill>
                <a:latin typeface="Avenir Next"/>
                <a:ea typeface="Avenir Next"/>
                <a:cs typeface="Avenir Next"/>
              </a:defRPr>
            </a:lvl2pPr>
            <a:lvl3pPr>
              <a:defRPr sz="1800" b="0">
                <a:solidFill>
                  <a:srgbClr val="BDD0CE"/>
                </a:solidFill>
                <a:latin typeface="Avenir Next"/>
                <a:ea typeface="Avenir Next"/>
                <a:cs typeface="Avenir Next"/>
              </a:defRPr>
            </a:lvl3pPr>
            <a:lvl4pPr>
              <a:defRPr sz="1800" b="0">
                <a:solidFill>
                  <a:srgbClr val="BDD0CE"/>
                </a:solidFill>
                <a:latin typeface="Avenir Next"/>
                <a:ea typeface="Avenir Next"/>
                <a:cs typeface="Avenir Next"/>
              </a:defRPr>
            </a:lvl4pPr>
            <a:lvl5pPr>
              <a:defRPr sz="1800" b="0">
                <a:solidFill>
                  <a:srgbClr val="BDD0CE"/>
                </a:solidFill>
                <a:latin typeface="Avenir Next"/>
                <a:ea typeface="Avenir Next"/>
                <a:cs typeface="Avenir Next"/>
              </a:defRPr>
            </a:lvl5pPr>
            <a:lvl6pPr>
              <a:defRPr sz="1800" b="0">
                <a:solidFill>
                  <a:srgbClr val="BDD0CE"/>
                </a:solidFill>
                <a:latin typeface="Avenir Next"/>
                <a:ea typeface="Avenir Next"/>
                <a:cs typeface="Avenir Next"/>
              </a:defRPr>
            </a:lvl6pPr>
            <a:lvl7pPr>
              <a:defRPr sz="1800" b="0">
                <a:solidFill>
                  <a:srgbClr val="BDD0CE"/>
                </a:solidFill>
                <a:latin typeface="Avenir Next"/>
                <a:ea typeface="Avenir Next"/>
                <a:cs typeface="Avenir Next"/>
              </a:defRPr>
            </a:lvl7pPr>
            <a:lvl8pPr>
              <a:defRPr sz="1800" b="0">
                <a:solidFill>
                  <a:srgbClr val="BDD0CE"/>
                </a:solidFill>
                <a:latin typeface="Avenir Next"/>
                <a:ea typeface="Avenir Next"/>
                <a:cs typeface="Avenir Next"/>
              </a:defRPr>
            </a:lvl8pPr>
            <a:lvl9pPr>
              <a:defRPr sz="1800" b="0">
                <a:solidFill>
                  <a:srgbClr val="BDD0CE"/>
                </a:solidFill>
                <a:latin typeface="Avenir Next"/>
                <a:ea typeface="Avenir Next"/>
                <a:cs typeface="Avenir Next"/>
              </a:defRPr>
            </a:lvl9pPr>
          </a:lstStyle>
          <a:p xmlns:a="http://schemas.openxmlformats.org/drawingml/2006/main">
            <a:pPr>
              <a:defRPr sz="1800" b="0">
                <a:solidFill>
                  <a:srgbClr val="BDD0CE"/>
                </a:solidFill>
                <a:latin typeface="Avenir Next"/>
                <a:ea typeface="Avenir Next"/>
                <a:cs typeface="Avenir Next"/>
              </a:defRPr>
            </a:pPr>
            <a:r>
              <a:rPr sz="1800" b="0">
                <a:solidFill>
                  <a:srgbClr val="BDD0CE"/>
                </a:solidFill>
                <a:latin typeface="Avenir Next"/>
                <a:ea typeface="Avenir Next"/>
                <a:cs typeface="Avenir Next"/>
              </a:rPr>
              <a:t>De la aniversări și petreceri la seminare, conferințe și evenimente de companie.</a:t>
            </a:r>
          </a:p>
        </p:txBody>
      </p:sp>
      <p:sp>
        <p:nvSpPr>
          <p:cNvPr id="5" name="">
            <a:extLst xmlns:a="http://schemas.openxmlformats.org/drawingml/2006/main">
              <a:ext uri="{FF2B5EF4-FFF2-40B4-BE49-F238E27FC236}">
                <a16:creationId xmlns:a16="http://schemas.microsoft.com/office/drawing/2014/main" id="{92B2B05F-0D49-409A-8474-BD121533872E}"/>
              </a:ext>
            </a:extLst>
          </p:cNvPr>
          <p:cNvSpPr>
            <a:spLocks xmlns:a="http://schemas.openxmlformats.org/drawingml/2006/main" noGrp="1"/>
          </p:cNvSpPr>
          <p:nvPr/>
        </p:nvSpPr>
        <p:spPr>
          <a:xfrm xmlns:a="http://schemas.openxmlformats.org/drawingml/2006/main">
            <a:off x="11096625" y="6477000"/>
            <a:ext cx="6191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BDD0CE"/>
                </a:solidFill>
                <a:latin typeface="Avenir Next"/>
                <a:ea typeface="Avenir Next"/>
                <a:cs typeface="Avenir Next"/>
              </a:defRPr>
            </a:defPPr>
            <a:lvl1pPr>
              <a:defRPr sz="1200" b="0">
                <a:solidFill>
                  <a:srgbClr val="BDD0CE"/>
                </a:solidFill>
                <a:latin typeface="Avenir Next"/>
                <a:ea typeface="Avenir Next"/>
                <a:cs typeface="Avenir Next"/>
              </a:defRPr>
            </a:lvl1pPr>
            <a:lvl2pPr>
              <a:defRPr sz="1200" b="0">
                <a:solidFill>
                  <a:srgbClr val="BDD0CE"/>
                </a:solidFill>
                <a:latin typeface="Avenir Next"/>
                <a:ea typeface="Avenir Next"/>
                <a:cs typeface="Avenir Next"/>
              </a:defRPr>
            </a:lvl2pPr>
            <a:lvl3pPr>
              <a:defRPr sz="1200" b="0">
                <a:solidFill>
                  <a:srgbClr val="BDD0CE"/>
                </a:solidFill>
                <a:latin typeface="Avenir Next"/>
                <a:ea typeface="Avenir Next"/>
                <a:cs typeface="Avenir Next"/>
              </a:defRPr>
            </a:lvl3pPr>
            <a:lvl4pPr>
              <a:defRPr sz="1200" b="0">
                <a:solidFill>
                  <a:srgbClr val="BDD0CE"/>
                </a:solidFill>
                <a:latin typeface="Avenir Next"/>
                <a:ea typeface="Avenir Next"/>
                <a:cs typeface="Avenir Next"/>
              </a:defRPr>
            </a:lvl4pPr>
            <a:lvl5pPr>
              <a:defRPr sz="1200" b="0">
                <a:solidFill>
                  <a:srgbClr val="BDD0CE"/>
                </a:solidFill>
                <a:latin typeface="Avenir Next"/>
                <a:ea typeface="Avenir Next"/>
                <a:cs typeface="Avenir Next"/>
              </a:defRPr>
            </a:lvl5pPr>
            <a:lvl6pPr>
              <a:defRPr sz="1200" b="0">
                <a:solidFill>
                  <a:srgbClr val="BDD0CE"/>
                </a:solidFill>
                <a:latin typeface="Avenir Next"/>
                <a:ea typeface="Avenir Next"/>
                <a:cs typeface="Avenir Next"/>
              </a:defRPr>
            </a:lvl6pPr>
            <a:lvl7pPr>
              <a:defRPr sz="1200" b="0">
                <a:solidFill>
                  <a:srgbClr val="BDD0CE"/>
                </a:solidFill>
                <a:latin typeface="Avenir Next"/>
                <a:ea typeface="Avenir Next"/>
                <a:cs typeface="Avenir Next"/>
              </a:defRPr>
            </a:lvl7pPr>
            <a:lvl8pPr>
              <a:defRPr sz="1200" b="0">
                <a:solidFill>
                  <a:srgbClr val="BDD0CE"/>
                </a:solidFill>
                <a:latin typeface="Avenir Next"/>
                <a:ea typeface="Avenir Next"/>
                <a:cs typeface="Avenir Next"/>
              </a:defRPr>
            </a:lvl8pPr>
            <a:lvl9pPr>
              <a:defRPr sz="1200" b="0">
                <a:solidFill>
                  <a:srgbClr val="BDD0CE"/>
                </a:solidFill>
                <a:latin typeface="Avenir Next"/>
                <a:ea typeface="Avenir Next"/>
                <a:cs typeface="Avenir Next"/>
              </a:defRPr>
            </a:lvl9pPr>
          </a:lstStyle>
          <a:p xmlns:a="http://schemas.openxmlformats.org/drawingml/2006/main">
            <a:pPr>
              <a:defRPr sz="1200" b="0">
                <a:solidFill>
                  <a:srgbClr val="BDD0CE"/>
                </a:solidFill>
                <a:latin typeface="Avenir Next"/>
                <a:ea typeface="Avenir Next"/>
                <a:cs typeface="Avenir Next"/>
              </a:defRPr>
            </a:pPr>
            <a:r>
              <a:rPr sz="1200" b="0">
                <a:solidFill>
                  <a:srgbClr val="BDD0CE"/>
                </a:solidFill>
                <a:latin typeface="Avenir Next"/>
                <a:ea typeface="Avenir Next"/>
                <a:cs typeface="Avenir Next"/>
              </a:rPr>
              <a:t>A01</a:t>
            </a:r>
          </a:p>
        </p:txBody>
      </p:sp>
      <p:sp>
        <p:nvSpPr>
          <p:cNvPr id="6" name="">
            <a:extLst xmlns:a="http://schemas.openxmlformats.org/drawingml/2006/main">
              <a:ext uri="{FF2B5EF4-FFF2-40B4-BE49-F238E27FC236}">
                <a16:creationId xmlns:a16="http://schemas.microsoft.com/office/drawing/2014/main" id="{3E9CB47A-E2FC-4478-9453-EEEBD840F86A}"/>
              </a:ext>
            </a:extLst>
          </p:cNvPr>
          <p:cNvSpPr>
            <a:spLocks xmlns:a="http://schemas.openxmlformats.org/drawingml/2006/main" noGrp="1"/>
          </p:cNvSpPr>
          <p:nvPr/>
        </p:nvSpPr>
        <p:spPr>
          <a:xfrm xmlns:a="http://schemas.openxmlformats.org/drawingml/2006/main">
            <a:off x="609600" y="2857500"/>
            <a:ext cx="2476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425" b="1">
                <a:solidFill>
                  <a:srgbClr val="8CEBC5"/>
                </a:solidFill>
                <a:latin typeface="Avenir Next"/>
                <a:ea typeface="Avenir Next"/>
                <a:cs typeface="Avenir Next"/>
              </a:defRPr>
            </a:defPPr>
            <a:lvl1pPr>
              <a:defRPr sz="1425" b="1">
                <a:solidFill>
                  <a:srgbClr val="8CEBC5"/>
                </a:solidFill>
                <a:latin typeface="Avenir Next"/>
                <a:ea typeface="Avenir Next"/>
                <a:cs typeface="Avenir Next"/>
              </a:defRPr>
            </a:lvl1pPr>
            <a:lvl2pPr>
              <a:defRPr sz="1425" b="1">
                <a:solidFill>
                  <a:srgbClr val="8CEBC5"/>
                </a:solidFill>
                <a:latin typeface="Avenir Next"/>
                <a:ea typeface="Avenir Next"/>
                <a:cs typeface="Avenir Next"/>
              </a:defRPr>
            </a:lvl2pPr>
            <a:lvl3pPr>
              <a:defRPr sz="1425" b="1">
                <a:solidFill>
                  <a:srgbClr val="8CEBC5"/>
                </a:solidFill>
                <a:latin typeface="Avenir Next"/>
                <a:ea typeface="Avenir Next"/>
                <a:cs typeface="Avenir Next"/>
              </a:defRPr>
            </a:lvl3pPr>
            <a:lvl4pPr>
              <a:defRPr sz="1425" b="1">
                <a:solidFill>
                  <a:srgbClr val="8CEBC5"/>
                </a:solidFill>
                <a:latin typeface="Avenir Next"/>
                <a:ea typeface="Avenir Next"/>
                <a:cs typeface="Avenir Next"/>
              </a:defRPr>
            </a:lvl4pPr>
            <a:lvl5pPr>
              <a:defRPr sz="1425" b="1">
                <a:solidFill>
                  <a:srgbClr val="8CEBC5"/>
                </a:solidFill>
                <a:latin typeface="Avenir Next"/>
                <a:ea typeface="Avenir Next"/>
                <a:cs typeface="Avenir Next"/>
              </a:defRPr>
            </a:lvl5pPr>
            <a:lvl6pPr>
              <a:defRPr sz="1425" b="1">
                <a:solidFill>
                  <a:srgbClr val="8CEBC5"/>
                </a:solidFill>
                <a:latin typeface="Avenir Next"/>
                <a:ea typeface="Avenir Next"/>
                <a:cs typeface="Avenir Next"/>
              </a:defRPr>
            </a:lvl6pPr>
            <a:lvl7pPr>
              <a:defRPr sz="1425" b="1">
                <a:solidFill>
                  <a:srgbClr val="8CEBC5"/>
                </a:solidFill>
                <a:latin typeface="Avenir Next"/>
                <a:ea typeface="Avenir Next"/>
                <a:cs typeface="Avenir Next"/>
              </a:defRPr>
            </a:lvl7pPr>
            <a:lvl8pPr>
              <a:defRPr sz="1425" b="1">
                <a:solidFill>
                  <a:srgbClr val="8CEBC5"/>
                </a:solidFill>
                <a:latin typeface="Avenir Next"/>
                <a:ea typeface="Avenir Next"/>
                <a:cs typeface="Avenir Next"/>
              </a:defRPr>
            </a:lvl8pPr>
            <a:lvl9pPr>
              <a:defRPr sz="1425" b="1">
                <a:solidFill>
                  <a:srgbClr val="8CEBC5"/>
                </a:solidFill>
                <a:latin typeface="Avenir Next"/>
                <a:ea typeface="Avenir Next"/>
                <a:cs typeface="Avenir Next"/>
              </a:defRPr>
            </a:lvl9pPr>
          </a:lstStyle>
          <a:p xmlns:a="http://schemas.openxmlformats.org/drawingml/2006/main">
            <a:pPr>
              <a:defRPr sz="1425" b="1">
                <a:solidFill>
                  <a:srgbClr val="8CEBC5"/>
                </a:solidFill>
                <a:latin typeface="Avenir Next"/>
                <a:ea typeface="Avenir Next"/>
                <a:cs typeface="Avenir Next"/>
              </a:defRPr>
            </a:pPr>
            <a:r>
              <a:rPr sz="1425" b="1">
                <a:solidFill>
                  <a:srgbClr val="8CEBC5"/>
                </a:solidFill>
                <a:latin typeface="Avenir Next"/>
                <a:ea typeface="Avenir Next"/>
                <a:cs typeface="Avenir Next"/>
              </a:rPr>
              <a:t>LOCAȚIE ȘI SERVIRE</a:t>
            </a:r>
          </a:p>
        </p:txBody>
      </p:sp>
      <p:sp>
        <p:nvSpPr>
          <p:cNvPr id="7" name="">
            <a:extLst xmlns:a="http://schemas.openxmlformats.org/drawingml/2006/main">
              <a:ext uri="{FF2B5EF4-FFF2-40B4-BE49-F238E27FC236}">
                <a16:creationId xmlns:a16="http://schemas.microsoft.com/office/drawing/2014/main" id="{F2C2319F-B8DE-49CC-ACFF-F703F3A41629}"/>
              </a:ext>
            </a:extLst>
          </p:cNvPr>
          <p:cNvSpPr>
            <a:spLocks xmlns:a="http://schemas.openxmlformats.org/drawingml/2006/main" noGrp="1"/>
          </p:cNvSpPr>
          <p:nvPr/>
        </p:nvSpPr>
        <p:spPr>
          <a:xfrm xmlns:a="http://schemas.openxmlformats.org/drawingml/2006/main">
            <a:off x="609600" y="3286125"/>
            <a:ext cx="2476500" cy="2286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F2F7F5"/>
                </a:solidFill>
                <a:latin typeface="Avenir Next"/>
                <a:ea typeface="Avenir Next"/>
                <a:cs typeface="Avenir Next"/>
              </a:defRPr>
            </a:defPPr>
            <a:lvl1pPr>
              <a:defRPr sz="1575" b="0">
                <a:solidFill>
                  <a:srgbClr val="F2F7F5"/>
                </a:solidFill>
                <a:latin typeface="Avenir Next"/>
                <a:ea typeface="Avenir Next"/>
                <a:cs typeface="Avenir Next"/>
              </a:defRPr>
            </a:lvl1pPr>
            <a:lvl2pPr>
              <a:defRPr sz="1575" b="0">
                <a:solidFill>
                  <a:srgbClr val="F2F7F5"/>
                </a:solidFill>
                <a:latin typeface="Avenir Next"/>
                <a:ea typeface="Avenir Next"/>
                <a:cs typeface="Avenir Next"/>
              </a:defRPr>
            </a:lvl2pPr>
            <a:lvl3pPr>
              <a:defRPr sz="1575" b="0">
                <a:solidFill>
                  <a:srgbClr val="F2F7F5"/>
                </a:solidFill>
                <a:latin typeface="Avenir Next"/>
                <a:ea typeface="Avenir Next"/>
                <a:cs typeface="Avenir Next"/>
              </a:defRPr>
            </a:lvl3pPr>
            <a:lvl4pPr>
              <a:defRPr sz="1575" b="0">
                <a:solidFill>
                  <a:srgbClr val="F2F7F5"/>
                </a:solidFill>
                <a:latin typeface="Avenir Next"/>
                <a:ea typeface="Avenir Next"/>
                <a:cs typeface="Avenir Next"/>
              </a:defRPr>
            </a:lvl4pPr>
            <a:lvl5pPr>
              <a:defRPr sz="1575" b="0">
                <a:solidFill>
                  <a:srgbClr val="F2F7F5"/>
                </a:solidFill>
                <a:latin typeface="Avenir Next"/>
                <a:ea typeface="Avenir Next"/>
                <a:cs typeface="Avenir Next"/>
              </a:defRPr>
            </a:lvl5pPr>
            <a:lvl6pPr>
              <a:defRPr sz="1575" b="0">
                <a:solidFill>
                  <a:srgbClr val="F2F7F5"/>
                </a:solidFill>
                <a:latin typeface="Avenir Next"/>
                <a:ea typeface="Avenir Next"/>
                <a:cs typeface="Avenir Next"/>
              </a:defRPr>
            </a:lvl6pPr>
            <a:lvl7pPr>
              <a:defRPr sz="1575" b="0">
                <a:solidFill>
                  <a:srgbClr val="F2F7F5"/>
                </a:solidFill>
                <a:latin typeface="Avenir Next"/>
                <a:ea typeface="Avenir Next"/>
                <a:cs typeface="Avenir Next"/>
              </a:defRPr>
            </a:lvl7pPr>
            <a:lvl8pPr>
              <a:defRPr sz="1575" b="0">
                <a:solidFill>
                  <a:srgbClr val="F2F7F5"/>
                </a:solidFill>
                <a:latin typeface="Avenir Next"/>
                <a:ea typeface="Avenir Next"/>
                <a:cs typeface="Avenir Next"/>
              </a:defRPr>
            </a:lvl8pPr>
            <a:lvl9pPr>
              <a:defRPr sz="1575" b="0">
                <a:solidFill>
                  <a:srgbClr val="F2F7F5"/>
                </a:solidFill>
                <a:latin typeface="Avenir Next"/>
                <a:ea typeface="Avenir Next"/>
                <a:cs typeface="Avenir Next"/>
              </a:defRPr>
            </a:lvl9pPr>
          </a:lstStyle>
          <a:p xmlns:a="http://schemas.openxmlformats.org/drawingml/2006/main">
            <a:pPr>
              <a:defRPr sz="1575" b="0">
                <a:solidFill>
                  <a:srgbClr val="F2F7F5"/>
                </a:solidFill>
                <a:latin typeface="Avenir Next"/>
                <a:ea typeface="Avenir Next"/>
                <a:cs typeface="Avenir Next"/>
              </a:defRPr>
            </a:pPr>
            <a:r>
              <a:rPr sz="1575" b="0">
                <a:solidFill>
                  <a:srgbClr val="F2F7F5"/>
                </a:solidFill>
                <a:latin typeface="Avenir Next"/>
                <a:ea typeface="Avenir Next"/>
                <a:cs typeface="Avenir Next"/>
              </a:rPr>
              <a:t>Restaurant, sală, grădină, terasă</a:t>
            </a:r>
          </a:p>
          <a:p xmlns:a="http://schemas.openxmlformats.org/drawingml/2006/main">
            <a:pPr>
              <a:defRPr sz="1575" b="0">
                <a:solidFill>
                  <a:srgbClr val="F2F7F5"/>
                </a:solidFill>
                <a:latin typeface="Avenir Next"/>
                <a:ea typeface="Avenir Next"/>
                <a:cs typeface="Avenir Next"/>
              </a:defRPr>
            </a:pPr>
            <a:r>
              <a:rPr sz="1575" b="0">
                <a:solidFill>
                  <a:srgbClr val="F2F7F5"/>
                </a:solidFill>
                <a:latin typeface="Avenir Next"/>
                <a:ea typeface="Avenir Next"/>
                <a:cs typeface="Avenir Next"/>
              </a:rPr>
              <a:t>Catering, bar, ospătari</a:t>
            </a:r>
          </a:p>
          <a:p xmlns:a="http://schemas.openxmlformats.org/drawingml/2006/main">
            <a:pPr>
              <a:defRPr sz="1575" b="0">
                <a:solidFill>
                  <a:srgbClr val="F2F7F5"/>
                </a:solidFill>
                <a:latin typeface="Avenir Next"/>
                <a:ea typeface="Avenir Next"/>
                <a:cs typeface="Avenir Next"/>
              </a:defRPr>
            </a:pPr>
            <a:r>
              <a:rPr sz="1575" b="0">
                <a:solidFill>
                  <a:srgbClr val="F2F7F5"/>
                </a:solidFill>
                <a:latin typeface="Avenir Next"/>
                <a:ea typeface="Avenir Next"/>
                <a:cs typeface="Avenir Next"/>
              </a:rPr>
              <a:t>Tort și deserturi</a:t>
            </a:r>
          </a:p>
          <a:p xmlns:a="http://schemas.openxmlformats.org/drawingml/2006/main">
            <a:pPr>
              <a:defRPr sz="1575" b="0">
                <a:solidFill>
                  <a:srgbClr val="F2F7F5"/>
                </a:solidFill>
                <a:latin typeface="Avenir Next"/>
                <a:ea typeface="Avenir Next"/>
                <a:cs typeface="Avenir Next"/>
              </a:defRPr>
            </a:pPr>
            <a:r>
              <a:rPr sz="1575" b="0">
                <a:solidFill>
                  <a:srgbClr val="F2F7F5"/>
                </a:solidFill>
                <a:latin typeface="Avenir Next"/>
                <a:ea typeface="Avenir Next"/>
                <a:cs typeface="Avenir Next"/>
              </a:rPr>
              <a:t>Pază și curățenie</a:t>
            </a:r>
          </a:p>
        </p:txBody>
      </p:sp>
      <p:sp>
        <p:nvSpPr>
          <p:cNvPr id="8" name="">
            <a:extLst xmlns:a="http://schemas.openxmlformats.org/drawingml/2006/main">
              <a:ext uri="{FF2B5EF4-FFF2-40B4-BE49-F238E27FC236}">
                <a16:creationId xmlns:a16="http://schemas.microsoft.com/office/drawing/2014/main" id="{4E9AFD01-8EFE-4F8A-9F85-A71F7EAD9E43}"/>
              </a:ext>
            </a:extLst>
          </p:cNvPr>
          <p:cNvSpPr>
            <a:spLocks xmlns:a="http://schemas.openxmlformats.org/drawingml/2006/main" noGrp="1"/>
          </p:cNvSpPr>
          <p:nvPr/>
        </p:nvSpPr>
        <p:spPr>
          <a:xfrm xmlns:a="http://schemas.openxmlformats.org/drawingml/2006/main">
            <a:off x="3390900" y="2857500"/>
            <a:ext cx="2476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425" b="1">
                <a:solidFill>
                  <a:srgbClr val="8CEBC5"/>
                </a:solidFill>
                <a:latin typeface="Avenir Next"/>
                <a:ea typeface="Avenir Next"/>
                <a:cs typeface="Avenir Next"/>
              </a:defRPr>
            </a:defPPr>
            <a:lvl1pPr>
              <a:defRPr sz="1425" b="1">
                <a:solidFill>
                  <a:srgbClr val="8CEBC5"/>
                </a:solidFill>
                <a:latin typeface="Avenir Next"/>
                <a:ea typeface="Avenir Next"/>
                <a:cs typeface="Avenir Next"/>
              </a:defRPr>
            </a:lvl1pPr>
            <a:lvl2pPr>
              <a:defRPr sz="1425" b="1">
                <a:solidFill>
                  <a:srgbClr val="8CEBC5"/>
                </a:solidFill>
                <a:latin typeface="Avenir Next"/>
                <a:ea typeface="Avenir Next"/>
                <a:cs typeface="Avenir Next"/>
              </a:defRPr>
            </a:lvl2pPr>
            <a:lvl3pPr>
              <a:defRPr sz="1425" b="1">
                <a:solidFill>
                  <a:srgbClr val="8CEBC5"/>
                </a:solidFill>
                <a:latin typeface="Avenir Next"/>
                <a:ea typeface="Avenir Next"/>
                <a:cs typeface="Avenir Next"/>
              </a:defRPr>
            </a:lvl3pPr>
            <a:lvl4pPr>
              <a:defRPr sz="1425" b="1">
                <a:solidFill>
                  <a:srgbClr val="8CEBC5"/>
                </a:solidFill>
                <a:latin typeface="Avenir Next"/>
                <a:ea typeface="Avenir Next"/>
                <a:cs typeface="Avenir Next"/>
              </a:defRPr>
            </a:lvl4pPr>
            <a:lvl5pPr>
              <a:defRPr sz="1425" b="1">
                <a:solidFill>
                  <a:srgbClr val="8CEBC5"/>
                </a:solidFill>
                <a:latin typeface="Avenir Next"/>
                <a:ea typeface="Avenir Next"/>
                <a:cs typeface="Avenir Next"/>
              </a:defRPr>
            </a:lvl5pPr>
            <a:lvl6pPr>
              <a:defRPr sz="1425" b="1">
                <a:solidFill>
                  <a:srgbClr val="8CEBC5"/>
                </a:solidFill>
                <a:latin typeface="Avenir Next"/>
                <a:ea typeface="Avenir Next"/>
                <a:cs typeface="Avenir Next"/>
              </a:defRPr>
            </a:lvl6pPr>
            <a:lvl7pPr>
              <a:defRPr sz="1425" b="1">
                <a:solidFill>
                  <a:srgbClr val="8CEBC5"/>
                </a:solidFill>
                <a:latin typeface="Avenir Next"/>
                <a:ea typeface="Avenir Next"/>
                <a:cs typeface="Avenir Next"/>
              </a:defRPr>
            </a:lvl7pPr>
            <a:lvl8pPr>
              <a:defRPr sz="1425" b="1">
                <a:solidFill>
                  <a:srgbClr val="8CEBC5"/>
                </a:solidFill>
                <a:latin typeface="Avenir Next"/>
                <a:ea typeface="Avenir Next"/>
                <a:cs typeface="Avenir Next"/>
              </a:defRPr>
            </a:lvl8pPr>
            <a:lvl9pPr>
              <a:defRPr sz="1425" b="1">
                <a:solidFill>
                  <a:srgbClr val="8CEBC5"/>
                </a:solidFill>
                <a:latin typeface="Avenir Next"/>
                <a:ea typeface="Avenir Next"/>
                <a:cs typeface="Avenir Next"/>
              </a:defRPr>
            </a:lvl9pPr>
          </a:lstStyle>
          <a:p xmlns:a="http://schemas.openxmlformats.org/drawingml/2006/main">
            <a:pPr>
              <a:defRPr sz="1425" b="1">
                <a:solidFill>
                  <a:srgbClr val="8CEBC5"/>
                </a:solidFill>
                <a:latin typeface="Avenir Next"/>
                <a:ea typeface="Avenir Next"/>
                <a:cs typeface="Avenir Next"/>
              </a:defRPr>
            </a:pPr>
            <a:r>
              <a:rPr sz="1425" b="1">
                <a:solidFill>
                  <a:srgbClr val="8CEBC5"/>
                </a:solidFill>
                <a:latin typeface="Avenir Next"/>
                <a:ea typeface="Avenir Next"/>
                <a:cs typeface="Avenir Next"/>
              </a:rPr>
              <a:t>DECOR ȘI IMAGINE</a:t>
            </a:r>
          </a:p>
        </p:txBody>
      </p:sp>
      <p:sp>
        <p:nvSpPr>
          <p:cNvPr id="9" name="">
            <a:extLst xmlns:a="http://schemas.openxmlformats.org/drawingml/2006/main">
              <a:ext uri="{FF2B5EF4-FFF2-40B4-BE49-F238E27FC236}">
                <a16:creationId xmlns:a16="http://schemas.microsoft.com/office/drawing/2014/main" id="{83E4BAA9-989D-4E05-84DA-8D72273EF75A}"/>
              </a:ext>
            </a:extLst>
          </p:cNvPr>
          <p:cNvSpPr>
            <a:spLocks xmlns:a="http://schemas.openxmlformats.org/drawingml/2006/main" noGrp="1"/>
          </p:cNvSpPr>
          <p:nvPr/>
        </p:nvSpPr>
        <p:spPr>
          <a:xfrm xmlns:a="http://schemas.openxmlformats.org/drawingml/2006/main">
            <a:off x="3390900" y="3286125"/>
            <a:ext cx="2476500" cy="2286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F2F7F5"/>
                </a:solidFill>
                <a:latin typeface="Avenir Next"/>
                <a:ea typeface="Avenir Next"/>
                <a:cs typeface="Avenir Next"/>
              </a:defRPr>
            </a:defPPr>
            <a:lvl1pPr>
              <a:defRPr sz="1575" b="0">
                <a:solidFill>
                  <a:srgbClr val="F2F7F5"/>
                </a:solidFill>
                <a:latin typeface="Avenir Next"/>
                <a:ea typeface="Avenir Next"/>
                <a:cs typeface="Avenir Next"/>
              </a:defRPr>
            </a:lvl1pPr>
            <a:lvl2pPr>
              <a:defRPr sz="1575" b="0">
                <a:solidFill>
                  <a:srgbClr val="F2F7F5"/>
                </a:solidFill>
                <a:latin typeface="Avenir Next"/>
                <a:ea typeface="Avenir Next"/>
                <a:cs typeface="Avenir Next"/>
              </a:defRPr>
            </a:lvl2pPr>
            <a:lvl3pPr>
              <a:defRPr sz="1575" b="0">
                <a:solidFill>
                  <a:srgbClr val="F2F7F5"/>
                </a:solidFill>
                <a:latin typeface="Avenir Next"/>
                <a:ea typeface="Avenir Next"/>
                <a:cs typeface="Avenir Next"/>
              </a:defRPr>
            </a:lvl3pPr>
            <a:lvl4pPr>
              <a:defRPr sz="1575" b="0">
                <a:solidFill>
                  <a:srgbClr val="F2F7F5"/>
                </a:solidFill>
                <a:latin typeface="Avenir Next"/>
                <a:ea typeface="Avenir Next"/>
                <a:cs typeface="Avenir Next"/>
              </a:defRPr>
            </a:lvl4pPr>
            <a:lvl5pPr>
              <a:defRPr sz="1575" b="0">
                <a:solidFill>
                  <a:srgbClr val="F2F7F5"/>
                </a:solidFill>
                <a:latin typeface="Avenir Next"/>
                <a:ea typeface="Avenir Next"/>
                <a:cs typeface="Avenir Next"/>
              </a:defRPr>
            </a:lvl5pPr>
            <a:lvl6pPr>
              <a:defRPr sz="1575" b="0">
                <a:solidFill>
                  <a:srgbClr val="F2F7F5"/>
                </a:solidFill>
                <a:latin typeface="Avenir Next"/>
                <a:ea typeface="Avenir Next"/>
                <a:cs typeface="Avenir Next"/>
              </a:defRPr>
            </a:lvl6pPr>
            <a:lvl7pPr>
              <a:defRPr sz="1575" b="0">
                <a:solidFill>
                  <a:srgbClr val="F2F7F5"/>
                </a:solidFill>
                <a:latin typeface="Avenir Next"/>
                <a:ea typeface="Avenir Next"/>
                <a:cs typeface="Avenir Next"/>
              </a:defRPr>
            </a:lvl7pPr>
            <a:lvl8pPr>
              <a:defRPr sz="1575" b="0">
                <a:solidFill>
                  <a:srgbClr val="F2F7F5"/>
                </a:solidFill>
                <a:latin typeface="Avenir Next"/>
                <a:ea typeface="Avenir Next"/>
                <a:cs typeface="Avenir Next"/>
              </a:defRPr>
            </a:lvl8pPr>
            <a:lvl9pPr>
              <a:defRPr sz="1575" b="0">
                <a:solidFill>
                  <a:srgbClr val="F2F7F5"/>
                </a:solidFill>
                <a:latin typeface="Avenir Next"/>
                <a:ea typeface="Avenir Next"/>
                <a:cs typeface="Avenir Next"/>
              </a:defRPr>
            </a:lvl9pPr>
          </a:lstStyle>
          <a:p xmlns:a="http://schemas.openxmlformats.org/drawingml/2006/main">
            <a:pPr>
              <a:defRPr sz="1575" b="0">
                <a:solidFill>
                  <a:srgbClr val="F2F7F5"/>
                </a:solidFill>
                <a:latin typeface="Avenir Next"/>
                <a:ea typeface="Avenir Next"/>
                <a:cs typeface="Avenir Next"/>
              </a:defRPr>
            </a:pPr>
            <a:r>
              <a:rPr sz="1575" b="0">
                <a:solidFill>
                  <a:srgbClr val="F2F7F5"/>
                </a:solidFill>
                <a:latin typeface="Avenir Next"/>
                <a:ea typeface="Avenir Next"/>
                <a:cs typeface="Avenir Next"/>
              </a:rPr>
              <a:t>Decor, arcade, flori, baloane</a:t>
            </a:r>
          </a:p>
          <a:p xmlns:a="http://schemas.openxmlformats.org/drawingml/2006/main">
            <a:pPr>
              <a:defRPr sz="1575" b="0">
                <a:solidFill>
                  <a:srgbClr val="F2F7F5"/>
                </a:solidFill>
                <a:latin typeface="Avenir Next"/>
                <a:ea typeface="Avenir Next"/>
                <a:cs typeface="Avenir Next"/>
              </a:defRPr>
            </a:pPr>
            <a:r>
              <a:rPr sz="1575" b="0">
                <a:solidFill>
                  <a:srgbClr val="F2F7F5"/>
                </a:solidFill>
                <a:latin typeface="Avenir Next"/>
                <a:ea typeface="Avenir Next"/>
                <a:cs typeface="Avenir Next"/>
              </a:rPr>
              <a:t>Fotografie, video, cabină foto</a:t>
            </a:r>
          </a:p>
          <a:p xmlns:a="http://schemas.openxmlformats.org/drawingml/2006/main">
            <a:pPr>
              <a:defRPr sz="1575" b="0">
                <a:solidFill>
                  <a:srgbClr val="F2F7F5"/>
                </a:solidFill>
                <a:latin typeface="Avenir Next"/>
                <a:ea typeface="Avenir Next"/>
                <a:cs typeface="Avenir Next"/>
              </a:defRPr>
            </a:pPr>
            <a:r>
              <a:rPr sz="1575" b="0">
                <a:solidFill>
                  <a:srgbClr val="F2F7F5"/>
                </a:solidFill>
                <a:latin typeface="Avenir Next"/>
                <a:ea typeface="Avenir Next"/>
                <a:cs typeface="Avenir Next"/>
              </a:rPr>
              <a:t>Mobilier, textile și veselă</a:t>
            </a:r>
          </a:p>
          <a:p xmlns:a="http://schemas.openxmlformats.org/drawingml/2006/main">
            <a:pPr>
              <a:defRPr sz="1575" b="0">
                <a:solidFill>
                  <a:srgbClr val="F2F7F5"/>
                </a:solidFill>
                <a:latin typeface="Avenir Next"/>
                <a:ea typeface="Avenir Next"/>
                <a:cs typeface="Avenir Next"/>
              </a:defRPr>
            </a:pPr>
            <a:r>
              <a:rPr sz="1575" b="0">
                <a:solidFill>
                  <a:srgbClr val="F2F7F5"/>
                </a:solidFill>
                <a:latin typeface="Avenir Next"/>
                <a:ea typeface="Avenir Next"/>
                <a:cs typeface="Avenir Next"/>
              </a:rPr>
              <a:t>Închirieri și semnalistică</a:t>
            </a:r>
          </a:p>
        </p:txBody>
      </p:sp>
      <p:sp>
        <p:nvSpPr>
          <p:cNvPr id="10" name="">
            <a:extLst xmlns:a="http://schemas.openxmlformats.org/drawingml/2006/main">
              <a:ext uri="{FF2B5EF4-FFF2-40B4-BE49-F238E27FC236}">
                <a16:creationId xmlns:a16="http://schemas.microsoft.com/office/drawing/2014/main" id="{F9F580ED-3E54-407C-AA4C-E0C30742FBEE}"/>
              </a:ext>
            </a:extLst>
          </p:cNvPr>
          <p:cNvSpPr>
            <a:spLocks xmlns:a="http://schemas.openxmlformats.org/drawingml/2006/main" noGrp="1"/>
          </p:cNvSpPr>
          <p:nvPr/>
        </p:nvSpPr>
        <p:spPr>
          <a:xfrm xmlns:a="http://schemas.openxmlformats.org/drawingml/2006/main">
            <a:off x="6172200" y="2857500"/>
            <a:ext cx="2476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425" b="1">
                <a:solidFill>
                  <a:srgbClr val="8CEBC5"/>
                </a:solidFill>
                <a:latin typeface="Avenir Next"/>
                <a:ea typeface="Avenir Next"/>
                <a:cs typeface="Avenir Next"/>
              </a:defRPr>
            </a:defPPr>
            <a:lvl1pPr>
              <a:defRPr sz="1425" b="1">
                <a:solidFill>
                  <a:srgbClr val="8CEBC5"/>
                </a:solidFill>
                <a:latin typeface="Avenir Next"/>
                <a:ea typeface="Avenir Next"/>
                <a:cs typeface="Avenir Next"/>
              </a:defRPr>
            </a:lvl1pPr>
            <a:lvl2pPr>
              <a:defRPr sz="1425" b="1">
                <a:solidFill>
                  <a:srgbClr val="8CEBC5"/>
                </a:solidFill>
                <a:latin typeface="Avenir Next"/>
                <a:ea typeface="Avenir Next"/>
                <a:cs typeface="Avenir Next"/>
              </a:defRPr>
            </a:lvl2pPr>
            <a:lvl3pPr>
              <a:defRPr sz="1425" b="1">
                <a:solidFill>
                  <a:srgbClr val="8CEBC5"/>
                </a:solidFill>
                <a:latin typeface="Avenir Next"/>
                <a:ea typeface="Avenir Next"/>
                <a:cs typeface="Avenir Next"/>
              </a:defRPr>
            </a:lvl3pPr>
            <a:lvl4pPr>
              <a:defRPr sz="1425" b="1">
                <a:solidFill>
                  <a:srgbClr val="8CEBC5"/>
                </a:solidFill>
                <a:latin typeface="Avenir Next"/>
                <a:ea typeface="Avenir Next"/>
                <a:cs typeface="Avenir Next"/>
              </a:defRPr>
            </a:lvl4pPr>
            <a:lvl5pPr>
              <a:defRPr sz="1425" b="1">
                <a:solidFill>
                  <a:srgbClr val="8CEBC5"/>
                </a:solidFill>
                <a:latin typeface="Avenir Next"/>
                <a:ea typeface="Avenir Next"/>
                <a:cs typeface="Avenir Next"/>
              </a:defRPr>
            </a:lvl5pPr>
            <a:lvl6pPr>
              <a:defRPr sz="1425" b="1">
                <a:solidFill>
                  <a:srgbClr val="8CEBC5"/>
                </a:solidFill>
                <a:latin typeface="Avenir Next"/>
                <a:ea typeface="Avenir Next"/>
                <a:cs typeface="Avenir Next"/>
              </a:defRPr>
            </a:lvl6pPr>
            <a:lvl7pPr>
              <a:defRPr sz="1425" b="1">
                <a:solidFill>
                  <a:srgbClr val="8CEBC5"/>
                </a:solidFill>
                <a:latin typeface="Avenir Next"/>
                <a:ea typeface="Avenir Next"/>
                <a:cs typeface="Avenir Next"/>
              </a:defRPr>
            </a:lvl7pPr>
            <a:lvl8pPr>
              <a:defRPr sz="1425" b="1">
                <a:solidFill>
                  <a:srgbClr val="8CEBC5"/>
                </a:solidFill>
                <a:latin typeface="Avenir Next"/>
                <a:ea typeface="Avenir Next"/>
                <a:cs typeface="Avenir Next"/>
              </a:defRPr>
            </a:lvl8pPr>
            <a:lvl9pPr>
              <a:defRPr sz="1425" b="1">
                <a:solidFill>
                  <a:srgbClr val="8CEBC5"/>
                </a:solidFill>
                <a:latin typeface="Avenir Next"/>
                <a:ea typeface="Avenir Next"/>
                <a:cs typeface="Avenir Next"/>
              </a:defRPr>
            </a:lvl9pPr>
          </a:lstStyle>
          <a:p xmlns:a="http://schemas.openxmlformats.org/drawingml/2006/main">
            <a:pPr>
              <a:defRPr sz="1425" b="1">
                <a:solidFill>
                  <a:srgbClr val="8CEBC5"/>
                </a:solidFill>
                <a:latin typeface="Avenir Next"/>
                <a:ea typeface="Avenir Next"/>
                <a:cs typeface="Avenir Next"/>
              </a:defRPr>
            </a:pPr>
            <a:r>
              <a:rPr sz="1425" b="1">
                <a:solidFill>
                  <a:srgbClr val="8CEBC5"/>
                </a:solidFill>
                <a:latin typeface="Avenir Next"/>
                <a:ea typeface="Avenir Next"/>
                <a:cs typeface="Avenir Next"/>
              </a:rPr>
              <a:t>PROGRAM</a:t>
            </a:r>
          </a:p>
        </p:txBody>
      </p:sp>
      <p:sp>
        <p:nvSpPr>
          <p:cNvPr id="11" name="">
            <a:extLst xmlns:a="http://schemas.openxmlformats.org/drawingml/2006/main">
              <a:ext uri="{FF2B5EF4-FFF2-40B4-BE49-F238E27FC236}">
                <a16:creationId xmlns:a16="http://schemas.microsoft.com/office/drawing/2014/main" id="{962C7139-3A78-40D5-AA6C-B4C8D8F7D390}"/>
              </a:ext>
            </a:extLst>
          </p:cNvPr>
          <p:cNvSpPr>
            <a:spLocks xmlns:a="http://schemas.openxmlformats.org/drawingml/2006/main" noGrp="1"/>
          </p:cNvSpPr>
          <p:nvPr/>
        </p:nvSpPr>
        <p:spPr>
          <a:xfrm xmlns:a="http://schemas.openxmlformats.org/drawingml/2006/main">
            <a:off x="6172200" y="3286125"/>
            <a:ext cx="2476500" cy="2286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F2F7F5"/>
                </a:solidFill>
                <a:latin typeface="Avenir Next"/>
                <a:ea typeface="Avenir Next"/>
                <a:cs typeface="Avenir Next"/>
              </a:defRPr>
            </a:defPPr>
            <a:lvl1pPr>
              <a:defRPr sz="1575" b="0">
                <a:solidFill>
                  <a:srgbClr val="F2F7F5"/>
                </a:solidFill>
                <a:latin typeface="Avenir Next"/>
                <a:ea typeface="Avenir Next"/>
                <a:cs typeface="Avenir Next"/>
              </a:defRPr>
            </a:lvl1pPr>
            <a:lvl2pPr>
              <a:defRPr sz="1575" b="0">
                <a:solidFill>
                  <a:srgbClr val="F2F7F5"/>
                </a:solidFill>
                <a:latin typeface="Avenir Next"/>
                <a:ea typeface="Avenir Next"/>
                <a:cs typeface="Avenir Next"/>
              </a:defRPr>
            </a:lvl2pPr>
            <a:lvl3pPr>
              <a:defRPr sz="1575" b="0">
                <a:solidFill>
                  <a:srgbClr val="F2F7F5"/>
                </a:solidFill>
                <a:latin typeface="Avenir Next"/>
                <a:ea typeface="Avenir Next"/>
                <a:cs typeface="Avenir Next"/>
              </a:defRPr>
            </a:lvl3pPr>
            <a:lvl4pPr>
              <a:defRPr sz="1575" b="0">
                <a:solidFill>
                  <a:srgbClr val="F2F7F5"/>
                </a:solidFill>
                <a:latin typeface="Avenir Next"/>
                <a:ea typeface="Avenir Next"/>
                <a:cs typeface="Avenir Next"/>
              </a:defRPr>
            </a:lvl4pPr>
            <a:lvl5pPr>
              <a:defRPr sz="1575" b="0">
                <a:solidFill>
                  <a:srgbClr val="F2F7F5"/>
                </a:solidFill>
                <a:latin typeface="Avenir Next"/>
                <a:ea typeface="Avenir Next"/>
                <a:cs typeface="Avenir Next"/>
              </a:defRPr>
            </a:lvl5pPr>
            <a:lvl6pPr>
              <a:defRPr sz="1575" b="0">
                <a:solidFill>
                  <a:srgbClr val="F2F7F5"/>
                </a:solidFill>
                <a:latin typeface="Avenir Next"/>
                <a:ea typeface="Avenir Next"/>
                <a:cs typeface="Avenir Next"/>
              </a:defRPr>
            </a:lvl6pPr>
            <a:lvl7pPr>
              <a:defRPr sz="1575" b="0">
                <a:solidFill>
                  <a:srgbClr val="F2F7F5"/>
                </a:solidFill>
                <a:latin typeface="Avenir Next"/>
                <a:ea typeface="Avenir Next"/>
                <a:cs typeface="Avenir Next"/>
              </a:defRPr>
            </a:lvl7pPr>
            <a:lvl8pPr>
              <a:defRPr sz="1575" b="0">
                <a:solidFill>
                  <a:srgbClr val="F2F7F5"/>
                </a:solidFill>
                <a:latin typeface="Avenir Next"/>
                <a:ea typeface="Avenir Next"/>
                <a:cs typeface="Avenir Next"/>
              </a:defRPr>
            </a:lvl8pPr>
            <a:lvl9pPr>
              <a:defRPr sz="1575" b="0">
                <a:solidFill>
                  <a:srgbClr val="F2F7F5"/>
                </a:solidFill>
                <a:latin typeface="Avenir Next"/>
                <a:ea typeface="Avenir Next"/>
                <a:cs typeface="Avenir Next"/>
              </a:defRPr>
            </a:lvl9pPr>
          </a:lstStyle>
          <a:p xmlns:a="http://schemas.openxmlformats.org/drawingml/2006/main">
            <a:pPr>
              <a:defRPr sz="1575" b="0">
                <a:solidFill>
                  <a:srgbClr val="F2F7F5"/>
                </a:solidFill>
                <a:latin typeface="Avenir Next"/>
                <a:ea typeface="Avenir Next"/>
                <a:cs typeface="Avenir Next"/>
              </a:defRPr>
            </a:pPr>
            <a:r>
              <a:rPr sz="1575" b="0">
                <a:solidFill>
                  <a:srgbClr val="F2F7F5"/>
                </a:solidFill>
                <a:latin typeface="Avenir Next"/>
                <a:ea typeface="Avenir Next"/>
                <a:cs typeface="Avenir Next"/>
              </a:rPr>
              <a:t>Prezentator, DJ, formații</a:t>
            </a:r>
          </a:p>
          <a:p xmlns:a="http://schemas.openxmlformats.org/drawingml/2006/main">
            <a:pPr>
              <a:defRPr sz="1575" b="0">
                <a:solidFill>
                  <a:srgbClr val="F2F7F5"/>
                </a:solidFill>
                <a:latin typeface="Avenir Next"/>
                <a:ea typeface="Avenir Next"/>
                <a:cs typeface="Avenir Next"/>
              </a:defRPr>
            </a:pPr>
            <a:r>
              <a:rPr sz="1575" b="0">
                <a:solidFill>
                  <a:srgbClr val="F2F7F5"/>
                </a:solidFill>
                <a:latin typeface="Avenir Next"/>
                <a:ea typeface="Avenir Next"/>
                <a:cs typeface="Avenir Next"/>
              </a:rPr>
              <a:t>Muzicieni și artiști</a:t>
            </a:r>
          </a:p>
          <a:p xmlns:a="http://schemas.openxmlformats.org/drawingml/2006/main">
            <a:pPr>
              <a:defRPr sz="1575" b="0">
                <a:solidFill>
                  <a:srgbClr val="F2F7F5"/>
                </a:solidFill>
                <a:latin typeface="Avenir Next"/>
                <a:ea typeface="Avenir Next"/>
                <a:cs typeface="Avenir Next"/>
              </a:defRPr>
            </a:pPr>
            <a:r>
              <a:rPr sz="1575" b="0">
                <a:solidFill>
                  <a:srgbClr val="F2F7F5"/>
                </a:solidFill>
                <a:latin typeface="Avenir Next"/>
                <a:ea typeface="Avenir Next"/>
                <a:cs typeface="Avenir Next"/>
              </a:rPr>
              <a:t>Sunet, lumini și scenă</a:t>
            </a:r>
          </a:p>
          <a:p xmlns:a="http://schemas.openxmlformats.org/drawingml/2006/main">
            <a:pPr>
              <a:defRPr sz="1575" b="0">
                <a:solidFill>
                  <a:srgbClr val="F2F7F5"/>
                </a:solidFill>
                <a:latin typeface="Avenir Next"/>
                <a:ea typeface="Avenir Next"/>
                <a:cs typeface="Avenir Next"/>
              </a:defRPr>
            </a:pPr>
            <a:r>
              <a:rPr sz="1575" b="0">
                <a:solidFill>
                  <a:srgbClr val="F2F7F5"/>
                </a:solidFill>
                <a:latin typeface="Avenir Next"/>
                <a:ea typeface="Avenir Next"/>
                <a:cs typeface="Avenir Next"/>
              </a:rPr>
              <a:t>Activități pentru copii</a:t>
            </a:r>
          </a:p>
        </p:txBody>
      </p:sp>
      <p:sp>
        <p:nvSpPr>
          <p:cNvPr id="12" name="">
            <a:extLst xmlns:a="http://schemas.openxmlformats.org/drawingml/2006/main">
              <a:ext uri="{FF2B5EF4-FFF2-40B4-BE49-F238E27FC236}">
                <a16:creationId xmlns:a16="http://schemas.microsoft.com/office/drawing/2014/main" id="{92A7F025-1933-4FC3-ABE1-F124528B6164}"/>
              </a:ext>
            </a:extLst>
          </p:cNvPr>
          <p:cNvSpPr>
            <a:spLocks xmlns:a="http://schemas.openxmlformats.org/drawingml/2006/main" noGrp="1"/>
          </p:cNvSpPr>
          <p:nvPr/>
        </p:nvSpPr>
        <p:spPr>
          <a:xfrm xmlns:a="http://schemas.openxmlformats.org/drawingml/2006/main">
            <a:off x="8953500" y="2857500"/>
            <a:ext cx="2476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425" b="1">
                <a:solidFill>
                  <a:srgbClr val="8CEBC5"/>
                </a:solidFill>
                <a:latin typeface="Avenir Next"/>
                <a:ea typeface="Avenir Next"/>
                <a:cs typeface="Avenir Next"/>
              </a:defRPr>
            </a:defPPr>
            <a:lvl1pPr>
              <a:defRPr sz="1425" b="1">
                <a:solidFill>
                  <a:srgbClr val="8CEBC5"/>
                </a:solidFill>
                <a:latin typeface="Avenir Next"/>
                <a:ea typeface="Avenir Next"/>
                <a:cs typeface="Avenir Next"/>
              </a:defRPr>
            </a:lvl1pPr>
            <a:lvl2pPr>
              <a:defRPr sz="1425" b="1">
                <a:solidFill>
                  <a:srgbClr val="8CEBC5"/>
                </a:solidFill>
                <a:latin typeface="Avenir Next"/>
                <a:ea typeface="Avenir Next"/>
                <a:cs typeface="Avenir Next"/>
              </a:defRPr>
            </a:lvl2pPr>
            <a:lvl3pPr>
              <a:defRPr sz="1425" b="1">
                <a:solidFill>
                  <a:srgbClr val="8CEBC5"/>
                </a:solidFill>
                <a:latin typeface="Avenir Next"/>
                <a:ea typeface="Avenir Next"/>
                <a:cs typeface="Avenir Next"/>
              </a:defRPr>
            </a:lvl3pPr>
            <a:lvl4pPr>
              <a:defRPr sz="1425" b="1">
                <a:solidFill>
                  <a:srgbClr val="8CEBC5"/>
                </a:solidFill>
                <a:latin typeface="Avenir Next"/>
                <a:ea typeface="Avenir Next"/>
                <a:cs typeface="Avenir Next"/>
              </a:defRPr>
            </a:lvl4pPr>
            <a:lvl5pPr>
              <a:defRPr sz="1425" b="1">
                <a:solidFill>
                  <a:srgbClr val="8CEBC5"/>
                </a:solidFill>
                <a:latin typeface="Avenir Next"/>
                <a:ea typeface="Avenir Next"/>
                <a:cs typeface="Avenir Next"/>
              </a:defRPr>
            </a:lvl5pPr>
            <a:lvl6pPr>
              <a:defRPr sz="1425" b="1">
                <a:solidFill>
                  <a:srgbClr val="8CEBC5"/>
                </a:solidFill>
                <a:latin typeface="Avenir Next"/>
                <a:ea typeface="Avenir Next"/>
                <a:cs typeface="Avenir Next"/>
              </a:defRPr>
            </a:lvl6pPr>
            <a:lvl7pPr>
              <a:defRPr sz="1425" b="1">
                <a:solidFill>
                  <a:srgbClr val="8CEBC5"/>
                </a:solidFill>
                <a:latin typeface="Avenir Next"/>
                <a:ea typeface="Avenir Next"/>
                <a:cs typeface="Avenir Next"/>
              </a:defRPr>
            </a:lvl7pPr>
            <a:lvl8pPr>
              <a:defRPr sz="1425" b="1">
                <a:solidFill>
                  <a:srgbClr val="8CEBC5"/>
                </a:solidFill>
                <a:latin typeface="Avenir Next"/>
                <a:ea typeface="Avenir Next"/>
                <a:cs typeface="Avenir Next"/>
              </a:defRPr>
            </a:lvl8pPr>
            <a:lvl9pPr>
              <a:defRPr sz="1425" b="1">
                <a:solidFill>
                  <a:srgbClr val="8CEBC5"/>
                </a:solidFill>
                <a:latin typeface="Avenir Next"/>
                <a:ea typeface="Avenir Next"/>
                <a:cs typeface="Avenir Next"/>
              </a:defRPr>
            </a:lvl9pPr>
          </a:lstStyle>
          <a:p xmlns:a="http://schemas.openxmlformats.org/drawingml/2006/main">
            <a:pPr>
              <a:defRPr sz="1425" b="1">
                <a:solidFill>
                  <a:srgbClr val="8CEBC5"/>
                </a:solidFill>
                <a:latin typeface="Avenir Next"/>
                <a:ea typeface="Avenir Next"/>
                <a:cs typeface="Avenir Next"/>
              </a:defRPr>
            </a:pPr>
            <a:r>
              <a:rPr sz="1425" b="1">
                <a:solidFill>
                  <a:srgbClr val="8CEBC5"/>
                </a:solidFill>
                <a:latin typeface="Avenir Next"/>
                <a:ea typeface="Avenir Next"/>
                <a:cs typeface="Avenir Next"/>
              </a:rPr>
              <a:t>LOGISTICĂ ȘI DETALII</a:t>
            </a:r>
          </a:p>
        </p:txBody>
      </p:sp>
      <p:sp>
        <p:nvSpPr>
          <p:cNvPr id="13" name="">
            <a:extLst xmlns:a="http://schemas.openxmlformats.org/drawingml/2006/main">
              <a:ext uri="{FF2B5EF4-FFF2-40B4-BE49-F238E27FC236}">
                <a16:creationId xmlns:a16="http://schemas.microsoft.com/office/drawing/2014/main" id="{C3E19EC3-7C78-4041-BFDD-274FA71276EF}"/>
              </a:ext>
            </a:extLst>
          </p:cNvPr>
          <p:cNvSpPr>
            <a:spLocks xmlns:a="http://schemas.openxmlformats.org/drawingml/2006/main" noGrp="1"/>
          </p:cNvSpPr>
          <p:nvPr/>
        </p:nvSpPr>
        <p:spPr>
          <a:xfrm xmlns:a="http://schemas.openxmlformats.org/drawingml/2006/main">
            <a:off x="8953500" y="3286125"/>
            <a:ext cx="2476500" cy="2286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F2F7F5"/>
                </a:solidFill>
                <a:latin typeface="Avenir Next"/>
                <a:ea typeface="Avenir Next"/>
                <a:cs typeface="Avenir Next"/>
              </a:defRPr>
            </a:defPPr>
            <a:lvl1pPr>
              <a:defRPr sz="1575" b="0">
                <a:solidFill>
                  <a:srgbClr val="F2F7F5"/>
                </a:solidFill>
                <a:latin typeface="Avenir Next"/>
                <a:ea typeface="Avenir Next"/>
                <a:cs typeface="Avenir Next"/>
              </a:defRPr>
            </a:lvl1pPr>
            <a:lvl2pPr>
              <a:defRPr sz="1575" b="0">
                <a:solidFill>
                  <a:srgbClr val="F2F7F5"/>
                </a:solidFill>
                <a:latin typeface="Avenir Next"/>
                <a:ea typeface="Avenir Next"/>
                <a:cs typeface="Avenir Next"/>
              </a:defRPr>
            </a:lvl2pPr>
            <a:lvl3pPr>
              <a:defRPr sz="1575" b="0">
                <a:solidFill>
                  <a:srgbClr val="F2F7F5"/>
                </a:solidFill>
                <a:latin typeface="Avenir Next"/>
                <a:ea typeface="Avenir Next"/>
                <a:cs typeface="Avenir Next"/>
              </a:defRPr>
            </a:lvl3pPr>
            <a:lvl4pPr>
              <a:defRPr sz="1575" b="0">
                <a:solidFill>
                  <a:srgbClr val="F2F7F5"/>
                </a:solidFill>
                <a:latin typeface="Avenir Next"/>
                <a:ea typeface="Avenir Next"/>
                <a:cs typeface="Avenir Next"/>
              </a:defRPr>
            </a:lvl4pPr>
            <a:lvl5pPr>
              <a:defRPr sz="1575" b="0">
                <a:solidFill>
                  <a:srgbClr val="F2F7F5"/>
                </a:solidFill>
                <a:latin typeface="Avenir Next"/>
                <a:ea typeface="Avenir Next"/>
                <a:cs typeface="Avenir Next"/>
              </a:defRPr>
            </a:lvl5pPr>
            <a:lvl6pPr>
              <a:defRPr sz="1575" b="0">
                <a:solidFill>
                  <a:srgbClr val="F2F7F5"/>
                </a:solidFill>
                <a:latin typeface="Avenir Next"/>
                <a:ea typeface="Avenir Next"/>
                <a:cs typeface="Avenir Next"/>
              </a:defRPr>
            </a:lvl6pPr>
            <a:lvl7pPr>
              <a:defRPr sz="1575" b="0">
                <a:solidFill>
                  <a:srgbClr val="F2F7F5"/>
                </a:solidFill>
                <a:latin typeface="Avenir Next"/>
                <a:ea typeface="Avenir Next"/>
                <a:cs typeface="Avenir Next"/>
              </a:defRPr>
            </a:lvl7pPr>
            <a:lvl8pPr>
              <a:defRPr sz="1575" b="0">
                <a:solidFill>
                  <a:srgbClr val="F2F7F5"/>
                </a:solidFill>
                <a:latin typeface="Avenir Next"/>
                <a:ea typeface="Avenir Next"/>
                <a:cs typeface="Avenir Next"/>
              </a:defRPr>
            </a:lvl8pPr>
            <a:lvl9pPr>
              <a:defRPr sz="1575" b="0">
                <a:solidFill>
                  <a:srgbClr val="F2F7F5"/>
                </a:solidFill>
                <a:latin typeface="Avenir Next"/>
                <a:ea typeface="Avenir Next"/>
                <a:cs typeface="Avenir Next"/>
              </a:defRPr>
            </a:lvl9pPr>
          </a:lstStyle>
          <a:p xmlns:a="http://schemas.openxmlformats.org/drawingml/2006/main">
            <a:pPr>
              <a:defRPr sz="1575" b="0">
                <a:solidFill>
                  <a:srgbClr val="F2F7F5"/>
                </a:solidFill>
                <a:latin typeface="Avenir Next"/>
                <a:ea typeface="Avenir Next"/>
                <a:cs typeface="Avenir Next"/>
              </a:defRPr>
            </a:pPr>
            <a:r>
              <a:rPr sz="1575" b="0">
                <a:solidFill>
                  <a:srgbClr val="F2F7F5"/>
                </a:solidFill>
                <a:latin typeface="Avenir Next"/>
                <a:ea typeface="Avenir Next"/>
                <a:cs typeface="Avenir Next"/>
              </a:rPr>
              <a:t>Transport și cazare</a:t>
            </a:r>
          </a:p>
          <a:p xmlns:a="http://schemas.openxmlformats.org/drawingml/2006/main">
            <a:pPr>
              <a:defRPr sz="1575" b="0">
                <a:solidFill>
                  <a:srgbClr val="F2F7F5"/>
                </a:solidFill>
                <a:latin typeface="Avenir Next"/>
                <a:ea typeface="Avenir Next"/>
                <a:cs typeface="Avenir Next"/>
              </a:defRPr>
            </a:pPr>
            <a:r>
              <a:rPr sz="1575" b="0">
                <a:solidFill>
                  <a:srgbClr val="F2F7F5"/>
                </a:solidFill>
                <a:latin typeface="Avenir Next"/>
                <a:ea typeface="Avenir Next"/>
                <a:cs typeface="Avenir Next"/>
              </a:rPr>
              <a:t>Invitații și tipar</a:t>
            </a:r>
          </a:p>
          <a:p xmlns:a="http://schemas.openxmlformats.org/drawingml/2006/main">
            <a:pPr>
              <a:defRPr sz="1575" b="0">
                <a:solidFill>
                  <a:srgbClr val="F2F7F5"/>
                </a:solidFill>
                <a:latin typeface="Avenir Next"/>
                <a:ea typeface="Avenir Next"/>
                <a:cs typeface="Avenir Next"/>
              </a:defRPr>
            </a:pPr>
            <a:r>
              <a:rPr sz="1575" b="0">
                <a:solidFill>
                  <a:srgbClr val="F2F7F5"/>
                </a:solidFill>
                <a:latin typeface="Avenir Next"/>
                <a:ea typeface="Avenir Next"/>
                <a:cs typeface="Avenir Next"/>
              </a:rPr>
              <a:t>Înregistrare și coordonare acces</a:t>
            </a:r>
          </a:p>
          <a:p xmlns:a="http://schemas.openxmlformats.org/drawingml/2006/main">
            <a:pPr>
              <a:defRPr sz="1575" b="0">
                <a:solidFill>
                  <a:srgbClr val="F2F7F5"/>
                </a:solidFill>
                <a:latin typeface="Avenir Next"/>
                <a:ea typeface="Avenir Next"/>
                <a:cs typeface="Avenir Next"/>
              </a:defRPr>
            </a:pPr>
            <a:r>
              <a:rPr sz="1575" b="0">
                <a:solidFill>
                  <a:srgbClr val="F2F7F5"/>
                </a:solidFill>
                <a:latin typeface="Avenir Next"/>
                <a:ea typeface="Avenir Next"/>
                <a:cs typeface="Avenir Next"/>
              </a:rPr>
              <a:t>Servicii personale</a:t>
            </a:r>
          </a:p>
          <a:p xmlns:a="http://schemas.openxmlformats.org/drawingml/2006/main">
            <a:pPr>
              <a:defRPr sz="1575" b="0">
                <a:solidFill>
                  <a:srgbClr val="F2F7F5"/>
                </a:solidFill>
                <a:latin typeface="Avenir Next"/>
                <a:ea typeface="Avenir Next"/>
                <a:cs typeface="Avenir Next"/>
              </a:defRPr>
            </a:pPr>
            <a:r>
              <a:rPr sz="1575" b="0">
                <a:solidFill>
                  <a:srgbClr val="F2F7F5"/>
                </a:solidFill>
                <a:latin typeface="Avenir Next"/>
                <a:ea typeface="Avenir Next"/>
                <a:cs typeface="Avenir Next"/>
              </a:rPr>
              <a:t>Artificii și efecte speciale</a:t>
            </a:r>
          </a:p>
        </p:txBody>
      </p:sp>
      <p:sp>
        <p:nvSpPr>
          <p:cNvPr id="14" name="">
            <a:extLst xmlns:a="http://schemas.openxmlformats.org/drawingml/2006/main">
              <a:ext uri="{FF2B5EF4-FFF2-40B4-BE49-F238E27FC236}">
                <a16:creationId xmlns:a16="http://schemas.microsoft.com/office/drawing/2014/main" id="{2F203D1D-77E0-40C7-9B0D-8E41B1421D3D}"/>
              </a:ext>
            </a:extLst>
          </p:cNvPr>
          <p:cNvSpPr>
            <a:spLocks xmlns:a="http://schemas.openxmlformats.org/drawingml/2006/main" noGrp="1"/>
          </p:cNvSpPr>
          <p:nvPr/>
        </p:nvSpPr>
        <p:spPr>
          <a:xfrm xmlns:a="http://schemas.openxmlformats.org/drawingml/2006/main">
            <a:off x="609600" y="5810250"/>
            <a:ext cx="10477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1">
                <a:solidFill>
                  <a:srgbClr val="F2F7F5"/>
                </a:solidFill>
                <a:latin typeface="Avenir Next"/>
                <a:ea typeface="Avenir Next"/>
                <a:cs typeface="Avenir Next"/>
              </a:defRPr>
            </a:defPPr>
            <a:lvl1pPr>
              <a:defRPr sz="1800" b="1">
                <a:solidFill>
                  <a:srgbClr val="F2F7F5"/>
                </a:solidFill>
                <a:latin typeface="Avenir Next"/>
                <a:ea typeface="Avenir Next"/>
                <a:cs typeface="Avenir Next"/>
              </a:defRPr>
            </a:lvl1pPr>
            <a:lvl2pPr>
              <a:defRPr sz="1800" b="1">
                <a:solidFill>
                  <a:srgbClr val="F2F7F5"/>
                </a:solidFill>
                <a:latin typeface="Avenir Next"/>
                <a:ea typeface="Avenir Next"/>
                <a:cs typeface="Avenir Next"/>
              </a:defRPr>
            </a:lvl2pPr>
            <a:lvl3pPr>
              <a:defRPr sz="1800" b="1">
                <a:solidFill>
                  <a:srgbClr val="F2F7F5"/>
                </a:solidFill>
                <a:latin typeface="Avenir Next"/>
                <a:ea typeface="Avenir Next"/>
                <a:cs typeface="Avenir Next"/>
              </a:defRPr>
            </a:lvl3pPr>
            <a:lvl4pPr>
              <a:defRPr sz="1800" b="1">
                <a:solidFill>
                  <a:srgbClr val="F2F7F5"/>
                </a:solidFill>
                <a:latin typeface="Avenir Next"/>
                <a:ea typeface="Avenir Next"/>
                <a:cs typeface="Avenir Next"/>
              </a:defRPr>
            </a:lvl4pPr>
            <a:lvl5pPr>
              <a:defRPr sz="1800" b="1">
                <a:solidFill>
                  <a:srgbClr val="F2F7F5"/>
                </a:solidFill>
                <a:latin typeface="Avenir Next"/>
                <a:ea typeface="Avenir Next"/>
                <a:cs typeface="Avenir Next"/>
              </a:defRPr>
            </a:lvl5pPr>
            <a:lvl6pPr>
              <a:defRPr sz="1800" b="1">
                <a:solidFill>
                  <a:srgbClr val="F2F7F5"/>
                </a:solidFill>
                <a:latin typeface="Avenir Next"/>
                <a:ea typeface="Avenir Next"/>
                <a:cs typeface="Avenir Next"/>
              </a:defRPr>
            </a:lvl6pPr>
            <a:lvl7pPr>
              <a:defRPr sz="1800" b="1">
                <a:solidFill>
                  <a:srgbClr val="F2F7F5"/>
                </a:solidFill>
                <a:latin typeface="Avenir Next"/>
                <a:ea typeface="Avenir Next"/>
                <a:cs typeface="Avenir Next"/>
              </a:defRPr>
            </a:lvl7pPr>
            <a:lvl8pPr>
              <a:defRPr sz="1800" b="1">
                <a:solidFill>
                  <a:srgbClr val="F2F7F5"/>
                </a:solidFill>
                <a:latin typeface="Avenir Next"/>
                <a:ea typeface="Avenir Next"/>
                <a:cs typeface="Avenir Next"/>
              </a:defRPr>
            </a:lvl8pPr>
            <a:lvl9pPr>
              <a:defRPr sz="1800" b="1">
                <a:solidFill>
                  <a:srgbClr val="F2F7F5"/>
                </a:solidFill>
                <a:latin typeface="Avenir Next"/>
                <a:ea typeface="Avenir Next"/>
                <a:cs typeface="Avenir Next"/>
              </a:defRPr>
            </a:lvl9pPr>
          </a:lstStyle>
          <a:p xmlns:a="http://schemas.openxmlformats.org/drawingml/2006/main">
            <a:pPr>
              <a:defRPr sz="1800" b="1">
                <a:solidFill>
                  <a:srgbClr val="F2F7F5"/>
                </a:solidFill>
                <a:latin typeface="Avenir Next"/>
                <a:ea typeface="Avenir Next"/>
                <a:cs typeface="Avenir Next"/>
              </a:defRPr>
            </a:pPr>
            <a:r>
              <a:rPr sz="1800" b="1">
                <a:solidFill>
                  <a:srgbClr val="F2F7F5"/>
                </a:solidFill>
                <a:latin typeface="Avenir Next"/>
                <a:ea typeface="Avenir Next"/>
                <a:cs typeface="Avenir Next"/>
              </a:rPr>
              <a:t>Evenimentul reunește serviciile potrivite într-un singur plan.</a:t>
            </a:r>
          </a:p>
        </p:txBody>
      </p:sp>
      <p:sp xmlns:a="http://schemas.openxmlformats.org/drawingml/2006/main">
        <p:nvSpPr>
          <p:cNvPr id="16" name="Reuno wordmark"/>
          <p:cNvSpPr txBox="1"/>
          <p:nvPr/>
        </p:nvSpPr>
        <p:spPr>
          <a:xfrm>
            <a:off x="10367963" y="342900"/>
            <a:ext cx="1000125" cy="285750"/>
          </a:xfrm>
          <a:prstGeom prst="rect">
            <a:avLst/>
          </a:prstGeom>
          <a:noFill/>
          <a:ln>
            <a:noFill/>
          </a:ln>
        </p:spPr>
        <p:txBody>
          <a:bodyPr wrap="none" lIns="0" tIns="0" rIns="0" bIns="0" anchor="ctr"/>
          <a:lstStyle/>
          <a:p>
            <a:pPr algn="l"/>
            <a:r>
              <a:rPr lang="ro-RO" sz="1500" b="1">
                <a:solidFill>
                  <a:srgbClr val="F3F8F6"/>
                </a:solidFill>
                <a:latin typeface="Avenir Next"/>
              </a:rPr>
              <a:t>Reuno</a:t>
            </a:r>
            <a:endParaRPr lang="ro-RO"/>
          </a:p>
        </p:txBody>
      </p:sp>
    </p:spTree>
    <p:extLst>
      <p:ext uri="{BB962C8B-B14F-4D97-AF65-F5344CB8AC3E}">
        <p14:creationId xmlns:p14="http://schemas.microsoft.com/office/powerpoint/2010/main" val="920590284"/>
      </p:ext>
    </p:extLst>
  </p:cSld>
</p:sld>
</file>

<file path=ppt/slides/slide16.xml><?xml version="1.0" encoding="utf-8"?>
<p:sld xmlns:p="http://schemas.openxmlformats.org/presentationml/2006/main">
  <p:cSld>
    <p:bg>
      <p:bgPr>
        <a:solidFill xmlns:a="http://schemas.openxmlformats.org/drawingml/2006/main">
          <a:srgbClr val="07181C"/>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697D1DAD-78BA-48F3-8821-5FB64BA9EC24}"/>
              </a:ext>
            </a:extLst>
          </p:cNvPr>
          <p:cNvPicPr>
            <a:picLocks xmlns:a="http://schemas.openxmlformats.org/drawingml/2006/main" noChangeAspect="1"/>
          </p:cNvPicPr>
          <p:nvPr/>
        </p:nvPicPr>
        <p:blipFill>
          <a:blip xmlns:r="http://schemas.openxmlformats.org/officeDocument/2006/relationships" xmlns:a="http://schemas.openxmlformats.org/drawingml/2006/main" r:embed="R6e9424dd75e54ae8"/>
          <ns0:srcRect xmlns:ns0="http://schemas.openxmlformats.org/drawingml/2006/main" r="71000"/>
          <a:stretch xmlns:a="http://schemas.openxmlformats.org/drawingml/2006/main"/>
        </p:blipFill>
        <p:spPr>
          <a:xfrm xmlns:a="http://schemas.openxmlformats.org/drawingml/2006/main">
            <a:off x="9953625" y="238125"/>
            <a:ext cx="414338" cy="47625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3CAB25D-A24A-4610-92BA-CEF05D7517B4}"/>
              </a:ext>
            </a:extLst>
          </p:cNvPr>
          <p:cNvSpPr>
            <a:spLocks xmlns:a="http://schemas.openxmlformats.org/drawingml/2006/main" noGrp="1"/>
          </p:cNvSpPr>
          <p:nvPr/>
        </p:nvSpPr>
        <p:spPr>
          <a:xfrm xmlns:a="http://schemas.openxmlformats.org/drawingml/2006/main">
            <a:off x="609600" y="381000"/>
            <a:ext cx="8382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1">
                <a:solidFill>
                  <a:srgbClr val="8CEBC5"/>
                </a:solidFill>
                <a:latin typeface="Avenir Next"/>
                <a:ea typeface="Avenir Next"/>
                <a:cs typeface="Avenir Next"/>
              </a:defRPr>
            </a:defPPr>
            <a:lvl1pPr>
              <a:defRPr sz="1350" b="1">
                <a:solidFill>
                  <a:srgbClr val="8CEBC5"/>
                </a:solidFill>
                <a:latin typeface="Avenir Next"/>
                <a:ea typeface="Avenir Next"/>
                <a:cs typeface="Avenir Next"/>
              </a:defRPr>
            </a:lvl1pPr>
            <a:lvl2pPr>
              <a:defRPr sz="1350" b="1">
                <a:solidFill>
                  <a:srgbClr val="8CEBC5"/>
                </a:solidFill>
                <a:latin typeface="Avenir Next"/>
                <a:ea typeface="Avenir Next"/>
                <a:cs typeface="Avenir Next"/>
              </a:defRPr>
            </a:lvl2pPr>
            <a:lvl3pPr>
              <a:defRPr sz="1350" b="1">
                <a:solidFill>
                  <a:srgbClr val="8CEBC5"/>
                </a:solidFill>
                <a:latin typeface="Avenir Next"/>
                <a:ea typeface="Avenir Next"/>
                <a:cs typeface="Avenir Next"/>
              </a:defRPr>
            </a:lvl3pPr>
            <a:lvl4pPr>
              <a:defRPr sz="1350" b="1">
                <a:solidFill>
                  <a:srgbClr val="8CEBC5"/>
                </a:solidFill>
                <a:latin typeface="Avenir Next"/>
                <a:ea typeface="Avenir Next"/>
                <a:cs typeface="Avenir Next"/>
              </a:defRPr>
            </a:lvl4pPr>
            <a:lvl5pPr>
              <a:defRPr sz="1350" b="1">
                <a:solidFill>
                  <a:srgbClr val="8CEBC5"/>
                </a:solidFill>
                <a:latin typeface="Avenir Next"/>
                <a:ea typeface="Avenir Next"/>
                <a:cs typeface="Avenir Next"/>
              </a:defRPr>
            </a:lvl5pPr>
            <a:lvl6pPr>
              <a:defRPr sz="1350" b="1">
                <a:solidFill>
                  <a:srgbClr val="8CEBC5"/>
                </a:solidFill>
                <a:latin typeface="Avenir Next"/>
                <a:ea typeface="Avenir Next"/>
                <a:cs typeface="Avenir Next"/>
              </a:defRPr>
            </a:lvl6pPr>
            <a:lvl7pPr>
              <a:defRPr sz="1350" b="1">
                <a:solidFill>
                  <a:srgbClr val="8CEBC5"/>
                </a:solidFill>
                <a:latin typeface="Avenir Next"/>
                <a:ea typeface="Avenir Next"/>
                <a:cs typeface="Avenir Next"/>
              </a:defRPr>
            </a:lvl7pPr>
            <a:lvl8pPr>
              <a:defRPr sz="1350" b="1">
                <a:solidFill>
                  <a:srgbClr val="8CEBC5"/>
                </a:solidFill>
                <a:latin typeface="Avenir Next"/>
                <a:ea typeface="Avenir Next"/>
                <a:cs typeface="Avenir Next"/>
              </a:defRPr>
            </a:lvl8pPr>
            <a:lvl9pPr>
              <a:defRPr sz="1350" b="1">
                <a:solidFill>
                  <a:srgbClr val="8CEBC5"/>
                </a:solidFill>
                <a:latin typeface="Avenir Next"/>
                <a:ea typeface="Avenir Next"/>
                <a:cs typeface="Avenir Next"/>
              </a:defRPr>
            </a:lvl9pPr>
          </a:lstStyle>
          <a:p xmlns:a="http://schemas.openxmlformats.org/drawingml/2006/main">
            <a:pPr>
              <a:defRPr sz="1350" b="1">
                <a:solidFill>
                  <a:srgbClr val="8CEBC5"/>
                </a:solidFill>
                <a:latin typeface="Avenir Next"/>
                <a:ea typeface="Avenir Next"/>
                <a:cs typeface="Avenir Next"/>
              </a:defRPr>
            </a:pPr>
            <a:r>
              <a:rPr sz="1350" b="1">
                <a:solidFill>
                  <a:srgbClr val="8CEBC5"/>
                </a:solidFill>
                <a:latin typeface="Avenir Next"/>
                <a:ea typeface="Avenir Next"/>
                <a:cs typeface="Avenir Next"/>
              </a:rPr>
              <a:t>DETALII  /  CERERI CĂTRE FURNIZORI  /  VEZI </a:t>
            </a:r>
            <a:r>
              <a:rPr sz="1350" b="1">
                <a:solidFill>
                  <a:srgbClr val="8CEBC5"/>
                </a:solidFill>
                <a:latin typeface="Avenir Next"/>
                <a:ea typeface="Avenir Next"/>
                <a:cs typeface="Avenir Next"/>
                <a:hlinkClick xmlns:ns0="http://schemas.openxmlformats.org/officeDocument/2006/relationships" ns0:id="rId1000" action="ppaction://hlinksldjump"/>
              </a:rPr>
              <a:t>04</a:t>
            </a:r>
            <a:r>
              <a:rPr sz="1350" b="1">
                <a:solidFill>
                  <a:srgbClr val="8CEBC5"/>
                </a:solidFill>
                <a:latin typeface="Avenir Next"/>
                <a:ea typeface="Avenir Next"/>
                <a:cs typeface="Avenir Next"/>
              </a:rPr>
              <a:t> / </a:t>
            </a:r>
            <a:r>
              <a:rPr sz="1350" b="1">
                <a:solidFill>
                  <a:srgbClr val="8CEBC5"/>
                </a:solidFill>
                <a:latin typeface="Avenir Next"/>
                <a:ea typeface="Avenir Next"/>
                <a:cs typeface="Avenir Next"/>
                <a:hlinkClick xmlns:ns0="http://schemas.openxmlformats.org/officeDocument/2006/relationships" ns0:id="rId1001" action="ppaction://hlinksldjump"/>
              </a:rPr>
              <a:t>05</a:t>
            </a:r>
          </a:p>
        </p:txBody>
      </p:sp>
      <p:sp>
        <p:nvSpPr>
          <p:cNvPr id="3" name="">
            <a:extLst xmlns:a="http://schemas.openxmlformats.org/drawingml/2006/main">
              <a:ext uri="{FF2B5EF4-FFF2-40B4-BE49-F238E27FC236}">
                <a16:creationId xmlns:a16="http://schemas.microsoft.com/office/drawing/2014/main" id="{3A458B1B-4192-444D-90A5-B0B8A8CB1476}"/>
              </a:ext>
            </a:extLst>
          </p:cNvPr>
          <p:cNvSpPr>
            <a:spLocks xmlns:a="http://schemas.openxmlformats.org/drawingml/2006/main" noGrp="1"/>
          </p:cNvSpPr>
          <p:nvPr/>
        </p:nvSpPr>
        <p:spPr>
          <a:xfrm xmlns:a="http://schemas.openxmlformats.org/drawingml/2006/main">
            <a:off x="609600" y="990600"/>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150" b="1">
                <a:solidFill>
                  <a:srgbClr val="F2F7F5"/>
                </a:solidFill>
                <a:latin typeface="Avenir Next"/>
                <a:ea typeface="Avenir Next"/>
                <a:cs typeface="Avenir Next"/>
              </a:defRPr>
            </a:defPPr>
            <a:lvl1pPr>
              <a:defRPr sz="3150" b="1">
                <a:solidFill>
                  <a:srgbClr val="F2F7F5"/>
                </a:solidFill>
                <a:latin typeface="Avenir Next"/>
                <a:ea typeface="Avenir Next"/>
                <a:cs typeface="Avenir Next"/>
              </a:defRPr>
            </a:lvl1pPr>
            <a:lvl2pPr>
              <a:defRPr sz="3150" b="1">
                <a:solidFill>
                  <a:srgbClr val="F2F7F5"/>
                </a:solidFill>
                <a:latin typeface="Avenir Next"/>
                <a:ea typeface="Avenir Next"/>
                <a:cs typeface="Avenir Next"/>
              </a:defRPr>
            </a:lvl2pPr>
            <a:lvl3pPr>
              <a:defRPr sz="3150" b="1">
                <a:solidFill>
                  <a:srgbClr val="F2F7F5"/>
                </a:solidFill>
                <a:latin typeface="Avenir Next"/>
                <a:ea typeface="Avenir Next"/>
                <a:cs typeface="Avenir Next"/>
              </a:defRPr>
            </a:lvl3pPr>
            <a:lvl4pPr>
              <a:defRPr sz="3150" b="1">
                <a:solidFill>
                  <a:srgbClr val="F2F7F5"/>
                </a:solidFill>
                <a:latin typeface="Avenir Next"/>
                <a:ea typeface="Avenir Next"/>
                <a:cs typeface="Avenir Next"/>
              </a:defRPr>
            </a:lvl4pPr>
            <a:lvl5pPr>
              <a:defRPr sz="3150" b="1">
                <a:solidFill>
                  <a:srgbClr val="F2F7F5"/>
                </a:solidFill>
                <a:latin typeface="Avenir Next"/>
                <a:ea typeface="Avenir Next"/>
                <a:cs typeface="Avenir Next"/>
              </a:defRPr>
            </a:lvl5pPr>
            <a:lvl6pPr>
              <a:defRPr sz="3150" b="1">
                <a:solidFill>
                  <a:srgbClr val="F2F7F5"/>
                </a:solidFill>
                <a:latin typeface="Avenir Next"/>
                <a:ea typeface="Avenir Next"/>
                <a:cs typeface="Avenir Next"/>
              </a:defRPr>
            </a:lvl6pPr>
            <a:lvl7pPr>
              <a:defRPr sz="3150" b="1">
                <a:solidFill>
                  <a:srgbClr val="F2F7F5"/>
                </a:solidFill>
                <a:latin typeface="Avenir Next"/>
                <a:ea typeface="Avenir Next"/>
                <a:cs typeface="Avenir Next"/>
              </a:defRPr>
            </a:lvl7pPr>
            <a:lvl8pPr>
              <a:defRPr sz="3150" b="1">
                <a:solidFill>
                  <a:srgbClr val="F2F7F5"/>
                </a:solidFill>
                <a:latin typeface="Avenir Next"/>
                <a:ea typeface="Avenir Next"/>
                <a:cs typeface="Avenir Next"/>
              </a:defRPr>
            </a:lvl8pPr>
            <a:lvl9pPr>
              <a:defRPr sz="3150" b="1">
                <a:solidFill>
                  <a:srgbClr val="F2F7F5"/>
                </a:solidFill>
                <a:latin typeface="Avenir Next"/>
                <a:ea typeface="Avenir Next"/>
                <a:cs typeface="Avenir Next"/>
              </a:defRPr>
            </a:lvl9pPr>
          </a:lstStyle>
          <a:p xmlns:a="http://schemas.openxmlformats.org/drawingml/2006/main">
            <a:pPr>
              <a:defRPr sz="3150" b="1">
                <a:solidFill>
                  <a:srgbClr val="F2F7F5"/>
                </a:solidFill>
                <a:latin typeface="Avenir Next"/>
                <a:ea typeface="Avenir Next"/>
                <a:cs typeface="Avenir Next"/>
              </a:defRPr>
            </a:pPr>
            <a:r>
              <a:rPr sz="3150" b="1">
                <a:solidFill>
                  <a:srgbClr val="F2F7F5"/>
                </a:solidFill>
                <a:latin typeface="Avenir Next"/>
                <a:ea typeface="Avenir Next"/>
                <a:cs typeface="Avenir Next"/>
              </a:rPr>
              <a:t>Cererea către furnizor: exemplu pentru fotograf</a:t>
            </a:r>
          </a:p>
        </p:txBody>
      </p:sp>
      <p:sp>
        <p:nvSpPr>
          <p:cNvPr id="4" name="">
            <a:extLst xmlns:a="http://schemas.openxmlformats.org/drawingml/2006/main">
              <a:ext uri="{FF2B5EF4-FFF2-40B4-BE49-F238E27FC236}">
                <a16:creationId xmlns:a16="http://schemas.microsoft.com/office/drawing/2014/main" id="{3DF76A77-7EFC-464D-BA81-97D99BFBF337}"/>
              </a:ext>
            </a:extLst>
          </p:cNvPr>
          <p:cNvSpPr>
            <a:spLocks xmlns:a="http://schemas.openxmlformats.org/drawingml/2006/main" noGrp="1"/>
          </p:cNvSpPr>
          <p:nvPr/>
        </p:nvSpPr>
        <p:spPr>
          <a:xfrm xmlns:a="http://schemas.openxmlformats.org/drawingml/2006/main">
            <a:off x="609600" y="1971675"/>
            <a:ext cx="10953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0">
                <a:solidFill>
                  <a:srgbClr val="BDD0CE"/>
                </a:solidFill>
                <a:latin typeface="Avenir Next"/>
                <a:ea typeface="Avenir Next"/>
                <a:cs typeface="Avenir Next"/>
              </a:defRPr>
            </a:defPPr>
            <a:lvl1pPr>
              <a:defRPr sz="1800" b="0">
                <a:solidFill>
                  <a:srgbClr val="BDD0CE"/>
                </a:solidFill>
                <a:latin typeface="Avenir Next"/>
                <a:ea typeface="Avenir Next"/>
                <a:cs typeface="Avenir Next"/>
              </a:defRPr>
            </a:lvl1pPr>
            <a:lvl2pPr>
              <a:defRPr sz="1800" b="0">
                <a:solidFill>
                  <a:srgbClr val="BDD0CE"/>
                </a:solidFill>
                <a:latin typeface="Avenir Next"/>
                <a:ea typeface="Avenir Next"/>
                <a:cs typeface="Avenir Next"/>
              </a:defRPr>
            </a:lvl2pPr>
            <a:lvl3pPr>
              <a:defRPr sz="1800" b="0">
                <a:solidFill>
                  <a:srgbClr val="BDD0CE"/>
                </a:solidFill>
                <a:latin typeface="Avenir Next"/>
                <a:ea typeface="Avenir Next"/>
                <a:cs typeface="Avenir Next"/>
              </a:defRPr>
            </a:lvl3pPr>
            <a:lvl4pPr>
              <a:defRPr sz="1800" b="0">
                <a:solidFill>
                  <a:srgbClr val="BDD0CE"/>
                </a:solidFill>
                <a:latin typeface="Avenir Next"/>
                <a:ea typeface="Avenir Next"/>
                <a:cs typeface="Avenir Next"/>
              </a:defRPr>
            </a:lvl4pPr>
            <a:lvl5pPr>
              <a:defRPr sz="1800" b="0">
                <a:solidFill>
                  <a:srgbClr val="BDD0CE"/>
                </a:solidFill>
                <a:latin typeface="Avenir Next"/>
                <a:ea typeface="Avenir Next"/>
                <a:cs typeface="Avenir Next"/>
              </a:defRPr>
            </a:lvl5pPr>
            <a:lvl6pPr>
              <a:defRPr sz="1800" b="0">
                <a:solidFill>
                  <a:srgbClr val="BDD0CE"/>
                </a:solidFill>
                <a:latin typeface="Avenir Next"/>
                <a:ea typeface="Avenir Next"/>
                <a:cs typeface="Avenir Next"/>
              </a:defRPr>
            </a:lvl6pPr>
            <a:lvl7pPr>
              <a:defRPr sz="1800" b="0">
                <a:solidFill>
                  <a:srgbClr val="BDD0CE"/>
                </a:solidFill>
                <a:latin typeface="Avenir Next"/>
                <a:ea typeface="Avenir Next"/>
                <a:cs typeface="Avenir Next"/>
              </a:defRPr>
            </a:lvl7pPr>
            <a:lvl8pPr>
              <a:defRPr sz="1800" b="0">
                <a:solidFill>
                  <a:srgbClr val="BDD0CE"/>
                </a:solidFill>
                <a:latin typeface="Avenir Next"/>
                <a:ea typeface="Avenir Next"/>
                <a:cs typeface="Avenir Next"/>
              </a:defRPr>
            </a:lvl8pPr>
            <a:lvl9pPr>
              <a:defRPr sz="1800" b="0">
                <a:solidFill>
                  <a:srgbClr val="BDD0CE"/>
                </a:solidFill>
                <a:latin typeface="Avenir Next"/>
                <a:ea typeface="Avenir Next"/>
                <a:cs typeface="Avenir Next"/>
              </a:defRPr>
            </a:lvl9pPr>
          </a:lstStyle>
          <a:p xmlns:a="http://schemas.openxmlformats.org/drawingml/2006/main">
            <a:pPr>
              <a:defRPr sz="1800" b="0">
                <a:solidFill>
                  <a:srgbClr val="BDD0CE"/>
                </a:solidFill>
                <a:latin typeface="Avenir Next"/>
                <a:ea typeface="Avenir Next"/>
                <a:cs typeface="Avenir Next"/>
              </a:defRPr>
            </a:pPr>
            <a:r>
              <a:rPr sz="1800" b="0">
                <a:solidFill>
                  <a:srgbClr val="BDD0CE"/>
                </a:solidFill>
                <a:latin typeface="Avenir Next"/>
                <a:ea typeface="Avenir Next"/>
                <a:cs typeface="Avenir Next"/>
              </a:rPr>
              <a:t>Din cerințele evenimentului, Reuno pregătește o cerere pentru fotograf.</a:t>
            </a:r>
          </a:p>
        </p:txBody>
      </p:sp>
      <p:sp>
        <p:nvSpPr>
          <p:cNvPr id="5" name="">
            <a:extLst xmlns:a="http://schemas.openxmlformats.org/drawingml/2006/main">
              <a:ext uri="{FF2B5EF4-FFF2-40B4-BE49-F238E27FC236}">
                <a16:creationId xmlns:a16="http://schemas.microsoft.com/office/drawing/2014/main" id="{254DB7F2-3F23-418C-8483-F50C4D242CCF}"/>
              </a:ext>
            </a:extLst>
          </p:cNvPr>
          <p:cNvSpPr>
            <a:spLocks xmlns:a="http://schemas.openxmlformats.org/drawingml/2006/main" noGrp="1"/>
          </p:cNvSpPr>
          <p:nvPr/>
        </p:nvSpPr>
        <p:spPr>
          <a:xfrm xmlns:a="http://schemas.openxmlformats.org/drawingml/2006/main">
            <a:off x="11096625" y="6477000"/>
            <a:ext cx="6191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BDD0CE"/>
                </a:solidFill>
                <a:latin typeface="Avenir Next"/>
                <a:ea typeface="Avenir Next"/>
                <a:cs typeface="Avenir Next"/>
              </a:defRPr>
            </a:defPPr>
            <a:lvl1pPr>
              <a:defRPr sz="1200" b="0">
                <a:solidFill>
                  <a:srgbClr val="BDD0CE"/>
                </a:solidFill>
                <a:latin typeface="Avenir Next"/>
                <a:ea typeface="Avenir Next"/>
                <a:cs typeface="Avenir Next"/>
              </a:defRPr>
            </a:lvl1pPr>
            <a:lvl2pPr>
              <a:defRPr sz="1200" b="0">
                <a:solidFill>
                  <a:srgbClr val="BDD0CE"/>
                </a:solidFill>
                <a:latin typeface="Avenir Next"/>
                <a:ea typeface="Avenir Next"/>
                <a:cs typeface="Avenir Next"/>
              </a:defRPr>
            </a:lvl2pPr>
            <a:lvl3pPr>
              <a:defRPr sz="1200" b="0">
                <a:solidFill>
                  <a:srgbClr val="BDD0CE"/>
                </a:solidFill>
                <a:latin typeface="Avenir Next"/>
                <a:ea typeface="Avenir Next"/>
                <a:cs typeface="Avenir Next"/>
              </a:defRPr>
            </a:lvl3pPr>
            <a:lvl4pPr>
              <a:defRPr sz="1200" b="0">
                <a:solidFill>
                  <a:srgbClr val="BDD0CE"/>
                </a:solidFill>
                <a:latin typeface="Avenir Next"/>
                <a:ea typeface="Avenir Next"/>
                <a:cs typeface="Avenir Next"/>
              </a:defRPr>
            </a:lvl4pPr>
            <a:lvl5pPr>
              <a:defRPr sz="1200" b="0">
                <a:solidFill>
                  <a:srgbClr val="BDD0CE"/>
                </a:solidFill>
                <a:latin typeface="Avenir Next"/>
                <a:ea typeface="Avenir Next"/>
                <a:cs typeface="Avenir Next"/>
              </a:defRPr>
            </a:lvl5pPr>
            <a:lvl6pPr>
              <a:defRPr sz="1200" b="0">
                <a:solidFill>
                  <a:srgbClr val="BDD0CE"/>
                </a:solidFill>
                <a:latin typeface="Avenir Next"/>
                <a:ea typeface="Avenir Next"/>
                <a:cs typeface="Avenir Next"/>
              </a:defRPr>
            </a:lvl6pPr>
            <a:lvl7pPr>
              <a:defRPr sz="1200" b="0">
                <a:solidFill>
                  <a:srgbClr val="BDD0CE"/>
                </a:solidFill>
                <a:latin typeface="Avenir Next"/>
                <a:ea typeface="Avenir Next"/>
                <a:cs typeface="Avenir Next"/>
              </a:defRPr>
            </a:lvl7pPr>
            <a:lvl8pPr>
              <a:defRPr sz="1200" b="0">
                <a:solidFill>
                  <a:srgbClr val="BDD0CE"/>
                </a:solidFill>
                <a:latin typeface="Avenir Next"/>
                <a:ea typeface="Avenir Next"/>
                <a:cs typeface="Avenir Next"/>
              </a:defRPr>
            </a:lvl8pPr>
            <a:lvl9pPr>
              <a:defRPr sz="1200" b="0">
                <a:solidFill>
                  <a:srgbClr val="BDD0CE"/>
                </a:solidFill>
                <a:latin typeface="Avenir Next"/>
                <a:ea typeface="Avenir Next"/>
                <a:cs typeface="Avenir Next"/>
              </a:defRPr>
            </a:lvl9pPr>
          </a:lstStyle>
          <a:p xmlns:a="http://schemas.openxmlformats.org/drawingml/2006/main">
            <a:pPr>
              <a:defRPr sz="1200" b="0">
                <a:solidFill>
                  <a:srgbClr val="BDD0CE"/>
                </a:solidFill>
                <a:latin typeface="Avenir Next"/>
                <a:ea typeface="Avenir Next"/>
                <a:cs typeface="Avenir Next"/>
              </a:defRPr>
            </a:pPr>
            <a:r>
              <a:rPr sz="1200" b="0">
                <a:solidFill>
                  <a:srgbClr val="BDD0CE"/>
                </a:solidFill>
                <a:latin typeface="Avenir Next"/>
                <a:ea typeface="Avenir Next"/>
                <a:cs typeface="Avenir Next"/>
              </a:rPr>
              <a:t>A02</a:t>
            </a:r>
          </a:p>
        </p:txBody>
      </p:sp>
      <p:graphicFrame>
        <p:nvGraphicFramePr>
          <p:cNvPr id="6" name="">
            <a:extLst xmlns:a="http://schemas.openxmlformats.org/drawingml/2006/main">
              <a:ext uri="{FF2B5EF4-FFF2-40B4-BE49-F238E27FC236}">
                <a16:creationId xmlns:a16="http://schemas.microsoft.com/office/drawing/2014/main" id="{8429315C-3DB5-4E54-90BE-0F63EB2EA4CB}"/>
              </a:ext>
            </a:extLst>
          </p:cNvPr>
          <p:cNvGraphicFramePr/>
          <p:nvPr/>
        </p:nvGraphicFramePr>
        <p:xfrm>
          <a:off xmlns:a="http://schemas.openxmlformats.org/drawingml/2006/main" x="609600" y="2752725"/>
          <a:ext xmlns:a="http://schemas.openxmlformats.org/drawingml/2006/main" cx="10477500" cy="2857500"/>
        </p:xfrm>
        <a:graphic xmlns:a="http://schemas.openxmlformats.org/drawingml/2006/main">
          <a:graphicData uri="http://schemas.openxmlformats.org/drawingml/2006/table">
            <a:tbl>
              <a:tblPr/>
              <a:tblGrid>
                <a:gridCol w="2381250"/>
                <a:gridCol w="8096250"/>
              </a:tblGrid>
              <a:tr h="476250">
                <a:tc>
                  <a:txBody>
                    <a:bodyPr wrap="square" lIns="114300" tIns="47625" rIns="95250" bIns="47625">
                      <a:noAutofit/>
                    </a:bodyPr>
                    <a:lstStyle/>
                    <a:p>
                      <a:r>
                        <a:rPr sz="1575" b="1">
                          <a:solidFill>
                            <a:srgbClr val="8CEBC5"/>
                          </a:solidFill>
                          <a:latin typeface="Avenir Next"/>
                          <a:ea typeface="Avenir Next"/>
                          <a:cs typeface="Avenir Next"/>
                        </a:rPr>
                        <a:t>Secțiune</a:t>
                      </a:r>
                    </a:p>
                  </a:txBody>
                  <a:tcPr marL="91440" marR="91440" marT="45720" marB="45720" anchor="ctr">
                    <a:lnL w="9525">
                      <a:solidFill>
                        <a:srgbClr val="35595D"/>
                      </a:solidFill>
                      <a:prstDash val="solid"/>
                    </a:lnL>
                    <a:lnR w="9525">
                      <a:solidFill>
                        <a:srgbClr val="35595D"/>
                      </a:solidFill>
                      <a:prstDash val="solid"/>
                    </a:lnR>
                    <a:lnT w="9525">
                      <a:solidFill>
                        <a:srgbClr val="35595D"/>
                      </a:solidFill>
                      <a:prstDash val="solid"/>
                    </a:lnT>
                    <a:lnB w="9525">
                      <a:solidFill>
                        <a:srgbClr val="35595D"/>
                      </a:solidFill>
                      <a:prstDash val="solid"/>
                    </a:lnB>
                    <a:solidFill>
                      <a:srgbClr val="10292E"/>
                    </a:solidFill>
                  </a:tcPr>
                </a:tc>
                <a:tc>
                  <a:txBody>
                    <a:bodyPr wrap="square" lIns="114300" tIns="47625" rIns="95250" bIns="47625">
                      <a:noAutofit/>
                    </a:bodyPr>
                    <a:lstStyle/>
                    <a:p>
                      <a:r>
                        <a:rPr sz="1575" b="1">
                          <a:solidFill>
                            <a:srgbClr val="8CEBC5"/>
                          </a:solidFill>
                          <a:latin typeface="Avenir Next"/>
                          <a:ea typeface="Avenir Next"/>
                          <a:cs typeface="Avenir Next"/>
                        </a:rPr>
                        <a:t>Ce include cererea</a:t>
                      </a:r>
                    </a:p>
                  </a:txBody>
                  <a:tcPr marL="91440" marR="91440" marT="45720" marB="45720" anchor="ctr">
                    <a:lnR w="9525">
                      <a:solidFill>
                        <a:srgbClr val="35595D"/>
                      </a:solidFill>
                      <a:prstDash val="solid"/>
                    </a:lnR>
                    <a:lnT w="9525">
                      <a:solidFill>
                        <a:srgbClr val="35595D"/>
                      </a:solidFill>
                      <a:prstDash val="solid"/>
                    </a:lnT>
                    <a:lnB w="9525">
                      <a:solidFill>
                        <a:srgbClr val="35595D"/>
                      </a:solidFill>
                      <a:prstDash val="solid"/>
                    </a:lnB>
                    <a:solidFill>
                      <a:srgbClr val="10292E"/>
                    </a:solidFill>
                  </a:tcPr>
                </a:tc>
              </a:tr>
              <a:tr h="476250">
                <a:tc>
                  <a:txBody>
                    <a:bodyPr wrap="square" lIns="114300" tIns="47625" rIns="95250" bIns="47625">
                      <a:noAutofit/>
                    </a:bodyPr>
                    <a:lstStyle/>
                    <a:p>
                      <a:r>
                        <a:rPr sz="1575" b="1">
                          <a:solidFill>
                            <a:srgbClr val="F2F7F5"/>
                          </a:solidFill>
                          <a:latin typeface="Avenir Next"/>
                          <a:ea typeface="Avenir Next"/>
                          <a:cs typeface="Avenir Next"/>
                        </a:rPr>
                        <a:t>Eveniment</a:t>
                      </a:r>
                    </a:p>
                  </a:txBody>
                  <a:tcPr marL="91440" marR="91440" marT="45720" marB="45720" anchor="ctr">
                    <a:lnL w="9525">
                      <a:solidFill>
                        <a:srgbClr val="35595D"/>
                      </a:solidFill>
                      <a:prstDash val="solid"/>
                    </a:lnL>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75" b="0">
                          <a:solidFill>
                            <a:srgbClr val="F2F7F5"/>
                          </a:solidFill>
                          <a:latin typeface="Avenir Next"/>
                          <a:ea typeface="Avenir Next"/>
                          <a:cs typeface="Avenir Next"/>
                        </a:rPr>
                        <a:t>Data, locația, formatul, numărul invitaților și contactele</a:t>
                      </a:r>
                    </a:p>
                  </a:txBody>
                  <a:tcPr marL="91440" marR="91440" marT="45720" marB="45720" anchor="ctr">
                    <a:lnR w="9525">
                      <a:solidFill>
                        <a:srgbClr val="35595D"/>
                      </a:solidFill>
                      <a:prstDash val="solid"/>
                    </a:lnR>
                    <a:lnB w="9525">
                      <a:solidFill>
                        <a:srgbClr val="35595D"/>
                      </a:solidFill>
                      <a:prstDash val="solid"/>
                    </a:lnB>
                    <a:solidFill>
                      <a:srgbClr val="07181C"/>
                    </a:solidFill>
                  </a:tcPr>
                </a:tc>
              </a:tr>
              <a:tr h="476250">
                <a:tc>
                  <a:txBody>
                    <a:bodyPr wrap="square" lIns="114300" tIns="47625" rIns="95250" bIns="47625">
                      <a:noAutofit/>
                    </a:bodyPr>
                    <a:lstStyle/>
                    <a:p>
                      <a:r>
                        <a:rPr sz="1575" b="1">
                          <a:solidFill>
                            <a:srgbClr val="F2F7F5"/>
                          </a:solidFill>
                          <a:latin typeface="Avenir Next"/>
                          <a:ea typeface="Avenir Next"/>
                          <a:cs typeface="Avenir Next"/>
                        </a:rPr>
                        <a:t>Activitate</a:t>
                      </a:r>
                    </a:p>
                  </a:txBody>
                  <a:tcPr marL="91440" marR="91440" marT="45720" marB="45720" anchor="ctr">
                    <a:lnL w="9525">
                      <a:solidFill>
                        <a:srgbClr val="35595D"/>
                      </a:solidFill>
                      <a:prstDash val="solid"/>
                    </a:lnL>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75" b="0">
                          <a:solidFill>
                            <a:srgbClr val="F2F7F5"/>
                          </a:solidFill>
                          <a:latin typeface="Avenir Next"/>
                          <a:ea typeface="Avenir Next"/>
                          <a:cs typeface="Avenir Next"/>
                        </a:rPr>
                        <a:t>Ore, momente, stil, echipă și echipamente necesare</a:t>
                      </a:r>
                    </a:p>
                  </a:txBody>
                  <a:tcPr marL="91440" marR="91440" marT="45720" marB="45720" anchor="ctr">
                    <a:lnR w="9525">
                      <a:solidFill>
                        <a:srgbClr val="35595D"/>
                      </a:solidFill>
                      <a:prstDash val="solid"/>
                    </a:lnR>
                    <a:lnB w="9525">
                      <a:solidFill>
                        <a:srgbClr val="35595D"/>
                      </a:solidFill>
                      <a:prstDash val="solid"/>
                    </a:lnB>
                    <a:solidFill>
                      <a:srgbClr val="07181C"/>
                    </a:solidFill>
                  </a:tcPr>
                </a:tc>
              </a:tr>
              <a:tr h="476250">
                <a:tc>
                  <a:txBody>
                    <a:bodyPr wrap="square" lIns="114300" tIns="47625" rIns="95250" bIns="47625">
                      <a:noAutofit/>
                    </a:bodyPr>
                    <a:lstStyle/>
                    <a:p>
                      <a:r>
                        <a:rPr sz="1575" b="1">
                          <a:solidFill>
                            <a:srgbClr val="F2F7F5"/>
                          </a:solidFill>
                          <a:latin typeface="Avenir Next"/>
                          <a:ea typeface="Avenir Next"/>
                          <a:cs typeface="Avenir Next"/>
                        </a:rPr>
                        <a:t>Rezultat</a:t>
                      </a:r>
                    </a:p>
                  </a:txBody>
                  <a:tcPr marL="91440" marR="91440" marT="45720" marB="45720" anchor="ctr">
                    <a:lnL w="9525">
                      <a:solidFill>
                        <a:srgbClr val="35595D"/>
                      </a:solidFill>
                      <a:prstDash val="solid"/>
                    </a:lnL>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75" b="0">
                          <a:solidFill>
                            <a:srgbClr val="F2F7F5"/>
                          </a:solidFill>
                          <a:latin typeface="Avenir Next"/>
                          <a:ea typeface="Avenir Next"/>
                          <a:cs typeface="Avenir Next"/>
                        </a:rPr>
                        <a:t>Număr și format materiale, editare, drepturi și termen de livrare</a:t>
                      </a:r>
                    </a:p>
                  </a:txBody>
                  <a:tcPr marL="91440" marR="91440" marT="45720" marB="45720" anchor="ctr">
                    <a:lnR w="9525">
                      <a:solidFill>
                        <a:srgbClr val="35595D"/>
                      </a:solidFill>
                      <a:prstDash val="solid"/>
                    </a:lnR>
                    <a:lnB w="9525">
                      <a:solidFill>
                        <a:srgbClr val="35595D"/>
                      </a:solidFill>
                      <a:prstDash val="solid"/>
                    </a:lnB>
                    <a:solidFill>
                      <a:srgbClr val="07181C"/>
                    </a:solidFill>
                  </a:tcPr>
                </a:tc>
              </a:tr>
              <a:tr h="476250">
                <a:tc>
                  <a:txBody>
                    <a:bodyPr wrap="square" lIns="114300" tIns="47625" rIns="95250" bIns="47625">
                      <a:noAutofit/>
                    </a:bodyPr>
                    <a:lstStyle/>
                    <a:p>
                      <a:r>
                        <a:rPr sz="1575" b="1">
                          <a:solidFill>
                            <a:srgbClr val="F2F7F5"/>
                          </a:solidFill>
                          <a:latin typeface="Avenir Next"/>
                          <a:ea typeface="Avenir Next"/>
                          <a:cs typeface="Avenir Next"/>
                        </a:rPr>
                        <a:t>Dependențe</a:t>
                      </a:r>
                    </a:p>
                  </a:txBody>
                  <a:tcPr marL="91440" marR="91440" marT="45720" marB="45720" anchor="ctr">
                    <a:lnL w="9525">
                      <a:solidFill>
                        <a:srgbClr val="35595D"/>
                      </a:solidFill>
                      <a:prstDash val="solid"/>
                    </a:lnL>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75" b="0">
                          <a:solidFill>
                            <a:srgbClr val="F2F7F5"/>
                          </a:solidFill>
                          <a:latin typeface="Avenir Next"/>
                          <a:ea typeface="Avenir Next"/>
                          <a:cs typeface="Avenir Next"/>
                        </a:rPr>
                        <a:t>Ceremonie, spectacole, acces la locație și logistică</a:t>
                      </a:r>
                    </a:p>
                  </a:txBody>
                  <a:tcPr marL="91440" marR="91440" marT="45720" marB="45720" anchor="ctr">
                    <a:lnR w="9525">
                      <a:solidFill>
                        <a:srgbClr val="35595D"/>
                      </a:solidFill>
                      <a:prstDash val="solid"/>
                    </a:lnR>
                    <a:lnB w="9525">
                      <a:solidFill>
                        <a:srgbClr val="35595D"/>
                      </a:solidFill>
                      <a:prstDash val="solid"/>
                    </a:lnB>
                    <a:solidFill>
                      <a:srgbClr val="07181C"/>
                    </a:solidFill>
                  </a:tcPr>
                </a:tc>
              </a:tr>
              <a:tr h="476250">
                <a:tc>
                  <a:txBody>
                    <a:bodyPr wrap="square" lIns="114300" tIns="47625" rIns="95250" bIns="47625">
                      <a:noAutofit/>
                    </a:bodyPr>
                    <a:lstStyle/>
                    <a:p>
                      <a:r>
                        <a:rPr sz="1575" b="1">
                          <a:solidFill>
                            <a:srgbClr val="F2F7F5"/>
                          </a:solidFill>
                          <a:latin typeface="Avenir Next"/>
                          <a:ea typeface="Avenir Next"/>
                          <a:cs typeface="Avenir Next"/>
                        </a:rPr>
                        <a:t>Ofertă</a:t>
                      </a:r>
                    </a:p>
                  </a:txBody>
                  <a:tcPr marL="91440" marR="91440" marT="45720" marB="45720" anchor="ctr">
                    <a:lnL w="9525">
                      <a:solidFill>
                        <a:srgbClr val="35595D"/>
                      </a:solidFill>
                      <a:prstDash val="solid"/>
                    </a:lnL>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75" b="0">
                          <a:solidFill>
                            <a:srgbClr val="F2F7F5"/>
                          </a:solidFill>
                          <a:latin typeface="Avenir Next"/>
                          <a:ea typeface="Avenir Next"/>
                          <a:cs typeface="Avenir Next"/>
                        </a:rPr>
                        <a:t>Disponibilitate, conținut, excluderi, reprogramare și termen de răspuns</a:t>
                      </a:r>
                    </a:p>
                  </a:txBody>
                  <a:tcPr marL="91440" marR="91440" marT="45720" marB="45720" anchor="ctr">
                    <a:lnR w="9525">
                      <a:solidFill>
                        <a:srgbClr val="35595D"/>
                      </a:solidFill>
                      <a:prstDash val="solid"/>
                    </a:lnR>
                    <a:lnB w="9525">
                      <a:solidFill>
                        <a:srgbClr val="35595D"/>
                      </a:solidFill>
                      <a:prstDash val="solid"/>
                    </a:lnB>
                    <a:solidFill>
                      <a:srgbClr val="07181C"/>
                    </a:solidFill>
                  </a:tcPr>
                </a:tc>
              </a:tr>
            </a:tbl>
          </a:graphicData>
        </a:graphic>
      </p:graphicFrame>
      <p:sp>
        <p:nvSpPr>
          <p:cNvPr id="7" name="">
            <a:extLst xmlns:a="http://schemas.openxmlformats.org/drawingml/2006/main">
              <a:ext uri="{FF2B5EF4-FFF2-40B4-BE49-F238E27FC236}">
                <a16:creationId xmlns:a16="http://schemas.microsoft.com/office/drawing/2014/main" id="{C7A95472-E4B4-4E6C-A5DC-97635489ED90}"/>
              </a:ext>
            </a:extLst>
          </p:cNvPr>
          <p:cNvSpPr>
            <a:spLocks xmlns:a="http://schemas.openxmlformats.org/drawingml/2006/main" noGrp="1"/>
          </p:cNvSpPr>
          <p:nvPr/>
        </p:nvSpPr>
        <p:spPr>
          <a:xfrm xmlns:a="http://schemas.openxmlformats.org/drawingml/2006/main">
            <a:off x="609600" y="5857875"/>
            <a:ext cx="10477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725" b="1">
                <a:solidFill>
                  <a:srgbClr val="F2F7F5"/>
                </a:solidFill>
                <a:latin typeface="Avenir Next"/>
                <a:ea typeface="Avenir Next"/>
                <a:cs typeface="Avenir Next"/>
              </a:defRPr>
            </a:defPPr>
            <a:lvl1pPr>
              <a:defRPr sz="1725" b="1">
                <a:solidFill>
                  <a:srgbClr val="F2F7F5"/>
                </a:solidFill>
                <a:latin typeface="Avenir Next"/>
                <a:ea typeface="Avenir Next"/>
                <a:cs typeface="Avenir Next"/>
              </a:defRPr>
            </a:lvl1pPr>
            <a:lvl2pPr>
              <a:defRPr sz="1725" b="1">
                <a:solidFill>
                  <a:srgbClr val="F2F7F5"/>
                </a:solidFill>
                <a:latin typeface="Avenir Next"/>
                <a:ea typeface="Avenir Next"/>
                <a:cs typeface="Avenir Next"/>
              </a:defRPr>
            </a:lvl2pPr>
            <a:lvl3pPr>
              <a:defRPr sz="1725" b="1">
                <a:solidFill>
                  <a:srgbClr val="F2F7F5"/>
                </a:solidFill>
                <a:latin typeface="Avenir Next"/>
                <a:ea typeface="Avenir Next"/>
                <a:cs typeface="Avenir Next"/>
              </a:defRPr>
            </a:lvl3pPr>
            <a:lvl4pPr>
              <a:defRPr sz="1725" b="1">
                <a:solidFill>
                  <a:srgbClr val="F2F7F5"/>
                </a:solidFill>
                <a:latin typeface="Avenir Next"/>
                <a:ea typeface="Avenir Next"/>
                <a:cs typeface="Avenir Next"/>
              </a:defRPr>
            </a:lvl4pPr>
            <a:lvl5pPr>
              <a:defRPr sz="1725" b="1">
                <a:solidFill>
                  <a:srgbClr val="F2F7F5"/>
                </a:solidFill>
                <a:latin typeface="Avenir Next"/>
                <a:ea typeface="Avenir Next"/>
                <a:cs typeface="Avenir Next"/>
              </a:defRPr>
            </a:lvl5pPr>
            <a:lvl6pPr>
              <a:defRPr sz="1725" b="1">
                <a:solidFill>
                  <a:srgbClr val="F2F7F5"/>
                </a:solidFill>
                <a:latin typeface="Avenir Next"/>
                <a:ea typeface="Avenir Next"/>
                <a:cs typeface="Avenir Next"/>
              </a:defRPr>
            </a:lvl6pPr>
            <a:lvl7pPr>
              <a:defRPr sz="1725" b="1">
                <a:solidFill>
                  <a:srgbClr val="F2F7F5"/>
                </a:solidFill>
                <a:latin typeface="Avenir Next"/>
                <a:ea typeface="Avenir Next"/>
                <a:cs typeface="Avenir Next"/>
              </a:defRPr>
            </a:lvl7pPr>
            <a:lvl8pPr>
              <a:defRPr sz="1725" b="1">
                <a:solidFill>
                  <a:srgbClr val="F2F7F5"/>
                </a:solidFill>
                <a:latin typeface="Avenir Next"/>
                <a:ea typeface="Avenir Next"/>
                <a:cs typeface="Avenir Next"/>
              </a:defRPr>
            </a:lvl8pPr>
            <a:lvl9pPr>
              <a:defRPr sz="1725" b="1">
                <a:solidFill>
                  <a:srgbClr val="F2F7F5"/>
                </a:solidFill>
                <a:latin typeface="Avenir Next"/>
                <a:ea typeface="Avenir Next"/>
                <a:cs typeface="Avenir Next"/>
              </a:defRPr>
            </a:lvl9pPr>
          </a:lstStyle>
          <a:p xmlns:a="http://schemas.openxmlformats.org/drawingml/2006/main">
            <a:pPr>
              <a:defRPr sz="1725" b="1">
                <a:solidFill>
                  <a:srgbClr val="F2F7F5"/>
                </a:solidFill>
                <a:latin typeface="Avenir Next"/>
                <a:ea typeface="Avenir Next"/>
                <a:cs typeface="Avenir Next"/>
              </a:defRPr>
            </a:pPr>
            <a:r>
              <a:rPr sz="1725" b="1">
                <a:solidFill>
                  <a:srgbClr val="F2F7F5"/>
                </a:solidFill>
                <a:latin typeface="Avenir Next"/>
                <a:ea typeface="Avenir Next"/>
                <a:cs typeface="Avenir Next"/>
              </a:rPr>
              <a:t>Clientul alege oferta; fotograful confirmă condițiile convenite.</a:t>
            </a:r>
          </a:p>
        </p:txBody>
      </p:sp>
      <p:sp xmlns:a="http://schemas.openxmlformats.org/drawingml/2006/main">
        <p:nvSpPr>
          <p:cNvPr id="9" name="Reuno wordmark"/>
          <p:cNvSpPr txBox="1"/>
          <p:nvPr/>
        </p:nvSpPr>
        <p:spPr>
          <a:xfrm>
            <a:off x="10367963" y="342900"/>
            <a:ext cx="1000125" cy="285750"/>
          </a:xfrm>
          <a:prstGeom prst="rect">
            <a:avLst/>
          </a:prstGeom>
          <a:noFill/>
          <a:ln>
            <a:noFill/>
          </a:ln>
        </p:spPr>
        <p:txBody>
          <a:bodyPr wrap="none" lIns="0" tIns="0" rIns="0" bIns="0" anchor="ctr"/>
          <a:lstStyle/>
          <a:p>
            <a:pPr algn="l"/>
            <a:r>
              <a:rPr lang="ro-RO" sz="1500" b="1">
                <a:solidFill>
                  <a:srgbClr val="F3F8F6"/>
                </a:solidFill>
                <a:latin typeface="Avenir Next"/>
              </a:rPr>
              <a:t>Reuno</a:t>
            </a:r>
            <a:endParaRPr lang="ro-RO"/>
          </a:p>
        </p:txBody>
      </p:sp>
    </p:spTree>
    <p:extLst>
      <p:ext uri="{BB962C8B-B14F-4D97-AF65-F5344CB8AC3E}">
        <p14:creationId xmlns:p14="http://schemas.microsoft.com/office/powerpoint/2010/main" val="980024165"/>
      </p:ext>
    </p:extLst>
  </p:cSld>
</p:sld>
</file>

<file path=ppt/slides/slide17.xml><?xml version="1.0" encoding="utf-8"?>
<p:sld xmlns:p="http://schemas.openxmlformats.org/presentationml/2006/main">
  <p:cSld>
    <p:bg>
      <p:bgPr>
        <a:solidFill xmlns:a="http://schemas.openxmlformats.org/drawingml/2006/main">
          <a:srgbClr val="07181C"/>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1F47FD4D-88AB-42B5-BA28-6F318E95D1F8}"/>
              </a:ext>
            </a:extLst>
          </p:cNvPr>
          <p:cNvPicPr>
            <a:picLocks xmlns:a="http://schemas.openxmlformats.org/drawingml/2006/main" noChangeAspect="1"/>
          </p:cNvPicPr>
          <p:nvPr/>
        </p:nvPicPr>
        <p:blipFill>
          <a:blip xmlns:r="http://schemas.openxmlformats.org/officeDocument/2006/relationships" xmlns:a="http://schemas.openxmlformats.org/drawingml/2006/main" r:embed="Rfb77cfe7c9ea4124"/>
          <ns0:srcRect xmlns:ns0="http://schemas.openxmlformats.org/drawingml/2006/main" r="71000"/>
          <a:stretch xmlns:a="http://schemas.openxmlformats.org/drawingml/2006/main"/>
        </p:blipFill>
        <p:spPr>
          <a:xfrm xmlns:a="http://schemas.openxmlformats.org/drawingml/2006/main">
            <a:off x="9953625" y="238125"/>
            <a:ext cx="414338" cy="47625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6732FC7-47D4-420C-8702-2A139C9CB28F}"/>
              </a:ext>
            </a:extLst>
          </p:cNvPr>
          <p:cNvSpPr>
            <a:spLocks xmlns:a="http://schemas.openxmlformats.org/drawingml/2006/main" noGrp="1"/>
          </p:cNvSpPr>
          <p:nvPr/>
        </p:nvSpPr>
        <p:spPr>
          <a:xfrm xmlns:a="http://schemas.openxmlformats.org/drawingml/2006/main">
            <a:off x="609600" y="381000"/>
            <a:ext cx="8382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1">
                <a:solidFill>
                  <a:srgbClr val="8CEBC5"/>
                </a:solidFill>
                <a:latin typeface="Avenir Next"/>
                <a:ea typeface="Avenir Next"/>
                <a:cs typeface="Avenir Next"/>
              </a:defRPr>
            </a:defPPr>
            <a:lvl1pPr>
              <a:defRPr sz="1350" b="1">
                <a:solidFill>
                  <a:srgbClr val="8CEBC5"/>
                </a:solidFill>
                <a:latin typeface="Avenir Next"/>
                <a:ea typeface="Avenir Next"/>
                <a:cs typeface="Avenir Next"/>
              </a:defRPr>
            </a:lvl1pPr>
            <a:lvl2pPr>
              <a:defRPr sz="1350" b="1">
                <a:solidFill>
                  <a:srgbClr val="8CEBC5"/>
                </a:solidFill>
                <a:latin typeface="Avenir Next"/>
                <a:ea typeface="Avenir Next"/>
                <a:cs typeface="Avenir Next"/>
              </a:defRPr>
            </a:lvl2pPr>
            <a:lvl3pPr>
              <a:defRPr sz="1350" b="1">
                <a:solidFill>
                  <a:srgbClr val="8CEBC5"/>
                </a:solidFill>
                <a:latin typeface="Avenir Next"/>
                <a:ea typeface="Avenir Next"/>
                <a:cs typeface="Avenir Next"/>
              </a:defRPr>
            </a:lvl3pPr>
            <a:lvl4pPr>
              <a:defRPr sz="1350" b="1">
                <a:solidFill>
                  <a:srgbClr val="8CEBC5"/>
                </a:solidFill>
                <a:latin typeface="Avenir Next"/>
                <a:ea typeface="Avenir Next"/>
                <a:cs typeface="Avenir Next"/>
              </a:defRPr>
            </a:lvl4pPr>
            <a:lvl5pPr>
              <a:defRPr sz="1350" b="1">
                <a:solidFill>
                  <a:srgbClr val="8CEBC5"/>
                </a:solidFill>
                <a:latin typeface="Avenir Next"/>
                <a:ea typeface="Avenir Next"/>
                <a:cs typeface="Avenir Next"/>
              </a:defRPr>
            </a:lvl5pPr>
            <a:lvl6pPr>
              <a:defRPr sz="1350" b="1">
                <a:solidFill>
                  <a:srgbClr val="8CEBC5"/>
                </a:solidFill>
                <a:latin typeface="Avenir Next"/>
                <a:ea typeface="Avenir Next"/>
                <a:cs typeface="Avenir Next"/>
              </a:defRPr>
            </a:lvl6pPr>
            <a:lvl7pPr>
              <a:defRPr sz="1350" b="1">
                <a:solidFill>
                  <a:srgbClr val="8CEBC5"/>
                </a:solidFill>
                <a:latin typeface="Avenir Next"/>
                <a:ea typeface="Avenir Next"/>
                <a:cs typeface="Avenir Next"/>
              </a:defRPr>
            </a:lvl7pPr>
            <a:lvl8pPr>
              <a:defRPr sz="1350" b="1">
                <a:solidFill>
                  <a:srgbClr val="8CEBC5"/>
                </a:solidFill>
                <a:latin typeface="Avenir Next"/>
                <a:ea typeface="Avenir Next"/>
                <a:cs typeface="Avenir Next"/>
              </a:defRPr>
            </a:lvl8pPr>
            <a:lvl9pPr>
              <a:defRPr sz="1350" b="1">
                <a:solidFill>
                  <a:srgbClr val="8CEBC5"/>
                </a:solidFill>
                <a:latin typeface="Avenir Next"/>
                <a:ea typeface="Avenir Next"/>
                <a:cs typeface="Avenir Next"/>
              </a:defRPr>
            </a:lvl9pPr>
          </a:lstStyle>
          <a:p xmlns:a="http://schemas.openxmlformats.org/drawingml/2006/main">
            <a:pPr>
              <a:defRPr sz="1350" b="1">
                <a:solidFill>
                  <a:srgbClr val="8CEBC5"/>
                </a:solidFill>
                <a:latin typeface="Avenir Next"/>
                <a:ea typeface="Avenir Next"/>
                <a:cs typeface="Avenir Next"/>
              </a:defRPr>
            </a:pPr>
            <a:r>
              <a:rPr sz="1350" b="1">
                <a:solidFill>
                  <a:srgbClr val="8CEBC5"/>
                </a:solidFill>
                <a:latin typeface="Avenir Next"/>
                <a:ea typeface="Avenir Next"/>
                <a:cs typeface="Avenir Next"/>
              </a:rPr>
              <a:t>DETALII  /  OFERTE ȘI ALEGERI  /  VEZI </a:t>
            </a:r>
            <a:r>
              <a:rPr sz="1350" b="1">
                <a:solidFill>
                  <a:srgbClr val="8CEBC5"/>
                </a:solidFill>
                <a:latin typeface="Avenir Next"/>
                <a:ea typeface="Avenir Next"/>
                <a:cs typeface="Avenir Next"/>
                <a:hlinkClick xmlns:ns0="http://schemas.openxmlformats.org/officeDocument/2006/relationships" ns0:id="rId1000" action="ppaction://hlinksldjump"/>
              </a:rPr>
              <a:t>04</a:t>
            </a:r>
            <a:r>
              <a:rPr sz="1350" b="1">
                <a:solidFill>
                  <a:srgbClr val="8CEBC5"/>
                </a:solidFill>
                <a:latin typeface="Avenir Next"/>
                <a:ea typeface="Avenir Next"/>
                <a:cs typeface="Avenir Next"/>
              </a:rPr>
              <a:t> / </a:t>
            </a:r>
            <a:r>
              <a:rPr sz="1350" b="1">
                <a:solidFill>
                  <a:srgbClr val="8CEBC5"/>
                </a:solidFill>
                <a:latin typeface="Avenir Next"/>
                <a:ea typeface="Avenir Next"/>
                <a:cs typeface="Avenir Next"/>
                <a:hlinkClick xmlns:ns0="http://schemas.openxmlformats.org/officeDocument/2006/relationships" ns0:id="rId1001" action="ppaction://hlinksldjump"/>
              </a:rPr>
              <a:t>05</a:t>
            </a:r>
          </a:p>
        </p:txBody>
      </p:sp>
      <p:sp>
        <p:nvSpPr>
          <p:cNvPr id="3" name="">
            <a:extLst xmlns:a="http://schemas.openxmlformats.org/drawingml/2006/main">
              <a:ext uri="{FF2B5EF4-FFF2-40B4-BE49-F238E27FC236}">
                <a16:creationId xmlns:a16="http://schemas.microsoft.com/office/drawing/2014/main" id="{4F103AAA-811B-4B30-9328-56267CBCD7FD}"/>
              </a:ext>
            </a:extLst>
          </p:cNvPr>
          <p:cNvSpPr>
            <a:spLocks xmlns:a="http://schemas.openxmlformats.org/drawingml/2006/main" noGrp="1"/>
          </p:cNvSpPr>
          <p:nvPr/>
        </p:nvSpPr>
        <p:spPr>
          <a:xfrm xmlns:a="http://schemas.openxmlformats.org/drawingml/2006/main">
            <a:off x="609600" y="990600"/>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150" b="1">
                <a:solidFill>
                  <a:srgbClr val="F2F7F5"/>
                </a:solidFill>
                <a:latin typeface="Avenir Next"/>
                <a:ea typeface="Avenir Next"/>
                <a:cs typeface="Avenir Next"/>
              </a:defRPr>
            </a:defPPr>
            <a:lvl1pPr>
              <a:defRPr sz="3150" b="1">
                <a:solidFill>
                  <a:srgbClr val="F2F7F5"/>
                </a:solidFill>
                <a:latin typeface="Avenir Next"/>
                <a:ea typeface="Avenir Next"/>
                <a:cs typeface="Avenir Next"/>
              </a:defRPr>
            </a:lvl1pPr>
            <a:lvl2pPr>
              <a:defRPr sz="3150" b="1">
                <a:solidFill>
                  <a:srgbClr val="F2F7F5"/>
                </a:solidFill>
                <a:latin typeface="Avenir Next"/>
                <a:ea typeface="Avenir Next"/>
                <a:cs typeface="Avenir Next"/>
              </a:defRPr>
            </a:lvl2pPr>
            <a:lvl3pPr>
              <a:defRPr sz="3150" b="1">
                <a:solidFill>
                  <a:srgbClr val="F2F7F5"/>
                </a:solidFill>
                <a:latin typeface="Avenir Next"/>
                <a:ea typeface="Avenir Next"/>
                <a:cs typeface="Avenir Next"/>
              </a:defRPr>
            </a:lvl3pPr>
            <a:lvl4pPr>
              <a:defRPr sz="3150" b="1">
                <a:solidFill>
                  <a:srgbClr val="F2F7F5"/>
                </a:solidFill>
                <a:latin typeface="Avenir Next"/>
                <a:ea typeface="Avenir Next"/>
                <a:cs typeface="Avenir Next"/>
              </a:defRPr>
            </a:lvl4pPr>
            <a:lvl5pPr>
              <a:defRPr sz="3150" b="1">
                <a:solidFill>
                  <a:srgbClr val="F2F7F5"/>
                </a:solidFill>
                <a:latin typeface="Avenir Next"/>
                <a:ea typeface="Avenir Next"/>
                <a:cs typeface="Avenir Next"/>
              </a:defRPr>
            </a:lvl5pPr>
            <a:lvl6pPr>
              <a:defRPr sz="3150" b="1">
                <a:solidFill>
                  <a:srgbClr val="F2F7F5"/>
                </a:solidFill>
                <a:latin typeface="Avenir Next"/>
                <a:ea typeface="Avenir Next"/>
                <a:cs typeface="Avenir Next"/>
              </a:defRPr>
            </a:lvl6pPr>
            <a:lvl7pPr>
              <a:defRPr sz="3150" b="1">
                <a:solidFill>
                  <a:srgbClr val="F2F7F5"/>
                </a:solidFill>
                <a:latin typeface="Avenir Next"/>
                <a:ea typeface="Avenir Next"/>
                <a:cs typeface="Avenir Next"/>
              </a:defRPr>
            </a:lvl7pPr>
            <a:lvl8pPr>
              <a:defRPr sz="3150" b="1">
                <a:solidFill>
                  <a:srgbClr val="F2F7F5"/>
                </a:solidFill>
                <a:latin typeface="Avenir Next"/>
                <a:ea typeface="Avenir Next"/>
                <a:cs typeface="Avenir Next"/>
              </a:defRPr>
            </a:lvl8pPr>
            <a:lvl9pPr>
              <a:defRPr sz="3150" b="1">
                <a:solidFill>
                  <a:srgbClr val="F2F7F5"/>
                </a:solidFill>
                <a:latin typeface="Avenir Next"/>
                <a:ea typeface="Avenir Next"/>
                <a:cs typeface="Avenir Next"/>
              </a:defRPr>
            </a:lvl9pPr>
          </a:lstStyle>
          <a:p xmlns:a="http://schemas.openxmlformats.org/drawingml/2006/main">
            <a:pPr>
              <a:defRPr sz="3150" b="1">
                <a:solidFill>
                  <a:srgbClr val="F2F7F5"/>
                </a:solidFill>
                <a:latin typeface="Avenir Next"/>
                <a:ea typeface="Avenir Next"/>
                <a:cs typeface="Avenir Next"/>
              </a:defRPr>
            </a:pPr>
            <a:r>
              <a:rPr sz="3150" b="1">
                <a:solidFill>
                  <a:srgbClr val="F2F7F5"/>
                </a:solidFill>
                <a:latin typeface="Avenir Next"/>
                <a:ea typeface="Avenir Next"/>
                <a:cs typeface="Avenir Next"/>
              </a:rPr>
              <a:t>Oferte: recomandare și alternative</a:t>
            </a:r>
          </a:p>
        </p:txBody>
      </p:sp>
      <p:sp>
        <p:nvSpPr>
          <p:cNvPr id="4" name="">
            <a:extLst xmlns:a="http://schemas.openxmlformats.org/drawingml/2006/main">
              <a:ext uri="{FF2B5EF4-FFF2-40B4-BE49-F238E27FC236}">
                <a16:creationId xmlns:a16="http://schemas.microsoft.com/office/drawing/2014/main" id="{9856CF55-413F-4AE8-8E9C-B2BB34CDE308}"/>
              </a:ext>
            </a:extLst>
          </p:cNvPr>
          <p:cNvSpPr>
            <a:spLocks xmlns:a="http://schemas.openxmlformats.org/drawingml/2006/main" noGrp="1"/>
          </p:cNvSpPr>
          <p:nvPr/>
        </p:nvSpPr>
        <p:spPr>
          <a:xfrm xmlns:a="http://schemas.openxmlformats.org/drawingml/2006/main">
            <a:off x="609600" y="1971675"/>
            <a:ext cx="10953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0">
                <a:solidFill>
                  <a:srgbClr val="BDD0CE"/>
                </a:solidFill>
                <a:latin typeface="Avenir Next"/>
                <a:ea typeface="Avenir Next"/>
                <a:cs typeface="Avenir Next"/>
              </a:defRPr>
            </a:defPPr>
            <a:lvl1pPr>
              <a:defRPr sz="1800" b="0">
                <a:solidFill>
                  <a:srgbClr val="BDD0CE"/>
                </a:solidFill>
                <a:latin typeface="Avenir Next"/>
                <a:ea typeface="Avenir Next"/>
                <a:cs typeface="Avenir Next"/>
              </a:defRPr>
            </a:lvl1pPr>
            <a:lvl2pPr>
              <a:defRPr sz="1800" b="0">
                <a:solidFill>
                  <a:srgbClr val="BDD0CE"/>
                </a:solidFill>
                <a:latin typeface="Avenir Next"/>
                <a:ea typeface="Avenir Next"/>
                <a:cs typeface="Avenir Next"/>
              </a:defRPr>
            </a:lvl2pPr>
            <a:lvl3pPr>
              <a:defRPr sz="1800" b="0">
                <a:solidFill>
                  <a:srgbClr val="BDD0CE"/>
                </a:solidFill>
                <a:latin typeface="Avenir Next"/>
                <a:ea typeface="Avenir Next"/>
                <a:cs typeface="Avenir Next"/>
              </a:defRPr>
            </a:lvl3pPr>
            <a:lvl4pPr>
              <a:defRPr sz="1800" b="0">
                <a:solidFill>
                  <a:srgbClr val="BDD0CE"/>
                </a:solidFill>
                <a:latin typeface="Avenir Next"/>
                <a:ea typeface="Avenir Next"/>
                <a:cs typeface="Avenir Next"/>
              </a:defRPr>
            </a:lvl4pPr>
            <a:lvl5pPr>
              <a:defRPr sz="1800" b="0">
                <a:solidFill>
                  <a:srgbClr val="BDD0CE"/>
                </a:solidFill>
                <a:latin typeface="Avenir Next"/>
                <a:ea typeface="Avenir Next"/>
                <a:cs typeface="Avenir Next"/>
              </a:defRPr>
            </a:lvl5pPr>
            <a:lvl6pPr>
              <a:defRPr sz="1800" b="0">
                <a:solidFill>
                  <a:srgbClr val="BDD0CE"/>
                </a:solidFill>
                <a:latin typeface="Avenir Next"/>
                <a:ea typeface="Avenir Next"/>
                <a:cs typeface="Avenir Next"/>
              </a:defRPr>
            </a:lvl6pPr>
            <a:lvl7pPr>
              <a:defRPr sz="1800" b="0">
                <a:solidFill>
                  <a:srgbClr val="BDD0CE"/>
                </a:solidFill>
                <a:latin typeface="Avenir Next"/>
                <a:ea typeface="Avenir Next"/>
                <a:cs typeface="Avenir Next"/>
              </a:defRPr>
            </a:lvl7pPr>
            <a:lvl8pPr>
              <a:defRPr sz="1800" b="0">
                <a:solidFill>
                  <a:srgbClr val="BDD0CE"/>
                </a:solidFill>
                <a:latin typeface="Avenir Next"/>
                <a:ea typeface="Avenir Next"/>
                <a:cs typeface="Avenir Next"/>
              </a:defRPr>
            </a:lvl8pPr>
            <a:lvl9pPr>
              <a:defRPr sz="1800" b="0">
                <a:solidFill>
                  <a:srgbClr val="BDD0CE"/>
                </a:solidFill>
                <a:latin typeface="Avenir Next"/>
                <a:ea typeface="Avenir Next"/>
                <a:cs typeface="Avenir Next"/>
              </a:defRPr>
            </a:lvl9pPr>
          </a:lstStyle>
          <a:p xmlns:a="http://schemas.openxmlformats.org/drawingml/2006/main">
            <a:pPr>
              <a:defRPr sz="1800" b="0">
                <a:solidFill>
                  <a:srgbClr val="BDD0CE"/>
                </a:solidFill>
                <a:latin typeface="Avenir Next"/>
                <a:ea typeface="Avenir Next"/>
                <a:cs typeface="Avenir Next"/>
              </a:defRPr>
            </a:pPr>
            <a:r>
              <a:rPr sz="1800" b="0">
                <a:solidFill>
                  <a:srgbClr val="BDD0CE"/>
                </a:solidFill>
                <a:latin typeface="Avenir Next"/>
                <a:ea typeface="Avenir Next"/>
                <a:cs typeface="Avenir Next"/>
              </a:rPr>
              <a:t>Exemplu: comparăm variantele de decor după cerințe și condițiile locației.</a:t>
            </a:r>
          </a:p>
        </p:txBody>
      </p:sp>
      <p:sp>
        <p:nvSpPr>
          <p:cNvPr id="5" name="">
            <a:extLst xmlns:a="http://schemas.openxmlformats.org/drawingml/2006/main">
              <a:ext uri="{FF2B5EF4-FFF2-40B4-BE49-F238E27FC236}">
                <a16:creationId xmlns:a16="http://schemas.microsoft.com/office/drawing/2014/main" id="{FC8D49D8-0ABC-4340-BF11-260E291A0B77}"/>
              </a:ext>
            </a:extLst>
          </p:cNvPr>
          <p:cNvSpPr>
            <a:spLocks xmlns:a="http://schemas.openxmlformats.org/drawingml/2006/main" noGrp="1"/>
          </p:cNvSpPr>
          <p:nvPr/>
        </p:nvSpPr>
        <p:spPr>
          <a:xfrm xmlns:a="http://schemas.openxmlformats.org/drawingml/2006/main">
            <a:off x="11096625" y="6477000"/>
            <a:ext cx="6191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BDD0CE"/>
                </a:solidFill>
                <a:latin typeface="Avenir Next"/>
                <a:ea typeface="Avenir Next"/>
                <a:cs typeface="Avenir Next"/>
              </a:defRPr>
            </a:defPPr>
            <a:lvl1pPr>
              <a:defRPr sz="1200" b="0">
                <a:solidFill>
                  <a:srgbClr val="BDD0CE"/>
                </a:solidFill>
                <a:latin typeface="Avenir Next"/>
                <a:ea typeface="Avenir Next"/>
                <a:cs typeface="Avenir Next"/>
              </a:defRPr>
            </a:lvl1pPr>
            <a:lvl2pPr>
              <a:defRPr sz="1200" b="0">
                <a:solidFill>
                  <a:srgbClr val="BDD0CE"/>
                </a:solidFill>
                <a:latin typeface="Avenir Next"/>
                <a:ea typeface="Avenir Next"/>
                <a:cs typeface="Avenir Next"/>
              </a:defRPr>
            </a:lvl2pPr>
            <a:lvl3pPr>
              <a:defRPr sz="1200" b="0">
                <a:solidFill>
                  <a:srgbClr val="BDD0CE"/>
                </a:solidFill>
                <a:latin typeface="Avenir Next"/>
                <a:ea typeface="Avenir Next"/>
                <a:cs typeface="Avenir Next"/>
              </a:defRPr>
            </a:lvl3pPr>
            <a:lvl4pPr>
              <a:defRPr sz="1200" b="0">
                <a:solidFill>
                  <a:srgbClr val="BDD0CE"/>
                </a:solidFill>
                <a:latin typeface="Avenir Next"/>
                <a:ea typeface="Avenir Next"/>
                <a:cs typeface="Avenir Next"/>
              </a:defRPr>
            </a:lvl4pPr>
            <a:lvl5pPr>
              <a:defRPr sz="1200" b="0">
                <a:solidFill>
                  <a:srgbClr val="BDD0CE"/>
                </a:solidFill>
                <a:latin typeface="Avenir Next"/>
                <a:ea typeface="Avenir Next"/>
                <a:cs typeface="Avenir Next"/>
              </a:defRPr>
            </a:lvl5pPr>
            <a:lvl6pPr>
              <a:defRPr sz="1200" b="0">
                <a:solidFill>
                  <a:srgbClr val="BDD0CE"/>
                </a:solidFill>
                <a:latin typeface="Avenir Next"/>
                <a:ea typeface="Avenir Next"/>
                <a:cs typeface="Avenir Next"/>
              </a:defRPr>
            </a:lvl6pPr>
            <a:lvl7pPr>
              <a:defRPr sz="1200" b="0">
                <a:solidFill>
                  <a:srgbClr val="BDD0CE"/>
                </a:solidFill>
                <a:latin typeface="Avenir Next"/>
                <a:ea typeface="Avenir Next"/>
                <a:cs typeface="Avenir Next"/>
              </a:defRPr>
            </a:lvl7pPr>
            <a:lvl8pPr>
              <a:defRPr sz="1200" b="0">
                <a:solidFill>
                  <a:srgbClr val="BDD0CE"/>
                </a:solidFill>
                <a:latin typeface="Avenir Next"/>
                <a:ea typeface="Avenir Next"/>
                <a:cs typeface="Avenir Next"/>
              </a:defRPr>
            </a:lvl8pPr>
            <a:lvl9pPr>
              <a:defRPr sz="1200" b="0">
                <a:solidFill>
                  <a:srgbClr val="BDD0CE"/>
                </a:solidFill>
                <a:latin typeface="Avenir Next"/>
                <a:ea typeface="Avenir Next"/>
                <a:cs typeface="Avenir Next"/>
              </a:defRPr>
            </a:lvl9pPr>
          </a:lstStyle>
          <a:p xmlns:a="http://schemas.openxmlformats.org/drawingml/2006/main">
            <a:pPr>
              <a:defRPr sz="1200" b="0">
                <a:solidFill>
                  <a:srgbClr val="BDD0CE"/>
                </a:solidFill>
                <a:latin typeface="Avenir Next"/>
                <a:ea typeface="Avenir Next"/>
                <a:cs typeface="Avenir Next"/>
              </a:defRPr>
            </a:pPr>
            <a:r>
              <a:rPr sz="1200" b="0">
                <a:solidFill>
                  <a:srgbClr val="BDD0CE"/>
                </a:solidFill>
                <a:latin typeface="Avenir Next"/>
                <a:ea typeface="Avenir Next"/>
                <a:cs typeface="Avenir Next"/>
              </a:rPr>
              <a:t>A03</a:t>
            </a:r>
          </a:p>
        </p:txBody>
      </p:sp>
      <p:graphicFrame>
        <p:nvGraphicFramePr>
          <p:cNvPr id="6" name="">
            <a:extLst xmlns:a="http://schemas.openxmlformats.org/drawingml/2006/main">
              <a:ext uri="{FF2B5EF4-FFF2-40B4-BE49-F238E27FC236}">
                <a16:creationId xmlns:a16="http://schemas.microsoft.com/office/drawing/2014/main" id="{58DED806-D4CB-43B1-8774-CBA7E325FEE9}"/>
              </a:ext>
            </a:extLst>
          </p:cNvPr>
          <p:cNvGraphicFramePr/>
          <p:nvPr/>
        </p:nvGraphicFramePr>
        <p:xfrm>
          <a:off xmlns:a="http://schemas.openxmlformats.org/drawingml/2006/main" x="609600" y="2800350"/>
          <a:ext xmlns:a="http://schemas.openxmlformats.org/drawingml/2006/main" cx="10477500" cy="2667000"/>
        </p:xfrm>
        <a:graphic xmlns:a="http://schemas.openxmlformats.org/drawingml/2006/main">
          <a:graphicData uri="http://schemas.openxmlformats.org/drawingml/2006/table">
            <a:tbl>
              <a:tblPr/>
              <a:tblGrid>
                <a:gridCol w="2095500"/>
                <a:gridCol w="2762250"/>
                <a:gridCol w="2809875"/>
                <a:gridCol w="2809875"/>
              </a:tblGrid>
              <a:tr h="533400">
                <a:tc>
                  <a:txBody>
                    <a:bodyPr wrap="square" lIns="114300" tIns="47625" rIns="95250" bIns="47625">
                      <a:noAutofit/>
                    </a:bodyPr>
                    <a:lstStyle/>
                    <a:p>
                      <a:r>
                        <a:rPr sz="1500" b="1">
                          <a:solidFill>
                            <a:srgbClr val="8CEBC5"/>
                          </a:solidFill>
                          <a:latin typeface="Avenir Next"/>
                          <a:ea typeface="Avenir Next"/>
                          <a:cs typeface="Avenir Next"/>
                        </a:rPr>
                        <a:t>Criteriu</a:t>
                      </a:r>
                    </a:p>
                  </a:txBody>
                  <a:tcPr marL="91440" marR="91440" marT="45720" marB="45720" anchor="ctr">
                    <a:lnL w="9525">
                      <a:solidFill>
                        <a:srgbClr val="35595D"/>
                      </a:solidFill>
                      <a:prstDash val="solid"/>
                    </a:lnL>
                    <a:lnR w="9525">
                      <a:solidFill>
                        <a:srgbClr val="35595D"/>
                      </a:solidFill>
                      <a:prstDash val="solid"/>
                    </a:lnR>
                    <a:lnT w="9525">
                      <a:solidFill>
                        <a:srgbClr val="35595D"/>
                      </a:solidFill>
                      <a:prstDash val="solid"/>
                    </a:lnT>
                    <a:lnB w="9525">
                      <a:solidFill>
                        <a:srgbClr val="35595D"/>
                      </a:solidFill>
                      <a:prstDash val="solid"/>
                    </a:lnB>
                    <a:solidFill>
                      <a:srgbClr val="10292E"/>
                    </a:solidFill>
                  </a:tcPr>
                </a:tc>
                <a:tc>
                  <a:txBody>
                    <a:bodyPr wrap="square" lIns="114300" tIns="47625" rIns="95250" bIns="47625">
                      <a:noAutofit/>
                    </a:bodyPr>
                    <a:lstStyle/>
                    <a:p>
                      <a:r>
                        <a:rPr sz="1500" b="1">
                          <a:solidFill>
                            <a:srgbClr val="8CEBC5"/>
                          </a:solidFill>
                          <a:latin typeface="Avenir Next"/>
                          <a:ea typeface="Avenir Next"/>
                          <a:cs typeface="Avenir Next"/>
                        </a:rPr>
                        <a:t>Varianta A</a:t>
                      </a:r>
                    </a:p>
                  </a:txBody>
                  <a:tcPr marL="91440" marR="91440" marT="45720" marB="45720" anchor="ctr">
                    <a:lnR w="9525">
                      <a:solidFill>
                        <a:srgbClr val="35595D"/>
                      </a:solidFill>
                      <a:prstDash val="solid"/>
                    </a:lnR>
                    <a:lnT w="9525">
                      <a:solidFill>
                        <a:srgbClr val="35595D"/>
                      </a:solidFill>
                      <a:prstDash val="solid"/>
                    </a:lnT>
                    <a:lnB w="9525">
                      <a:solidFill>
                        <a:srgbClr val="35595D"/>
                      </a:solidFill>
                      <a:prstDash val="solid"/>
                    </a:lnB>
                    <a:solidFill>
                      <a:srgbClr val="10292E"/>
                    </a:solidFill>
                  </a:tcPr>
                </a:tc>
                <a:tc>
                  <a:txBody>
                    <a:bodyPr wrap="square" lIns="114300" tIns="47625" rIns="95250" bIns="47625">
                      <a:noAutofit/>
                    </a:bodyPr>
                    <a:lstStyle/>
                    <a:p>
                      <a:r>
                        <a:rPr sz="1500" b="1">
                          <a:solidFill>
                            <a:srgbClr val="8CEBC5"/>
                          </a:solidFill>
                          <a:latin typeface="Avenir Next"/>
                          <a:ea typeface="Avenir Next"/>
                          <a:cs typeface="Avenir Next"/>
                        </a:rPr>
                        <a:t>Varianta B</a:t>
                      </a:r>
                    </a:p>
                  </a:txBody>
                  <a:tcPr marL="91440" marR="91440" marT="45720" marB="45720" anchor="ctr">
                    <a:lnR w="9525">
                      <a:solidFill>
                        <a:srgbClr val="35595D"/>
                      </a:solidFill>
                      <a:prstDash val="solid"/>
                    </a:lnR>
                    <a:lnT w="9525">
                      <a:solidFill>
                        <a:srgbClr val="35595D"/>
                      </a:solidFill>
                      <a:prstDash val="solid"/>
                    </a:lnT>
                    <a:lnB w="9525">
                      <a:solidFill>
                        <a:srgbClr val="35595D"/>
                      </a:solidFill>
                      <a:prstDash val="solid"/>
                    </a:lnB>
                    <a:solidFill>
                      <a:srgbClr val="10292E"/>
                    </a:solidFill>
                  </a:tcPr>
                </a:tc>
                <a:tc>
                  <a:txBody>
                    <a:bodyPr wrap="square" lIns="114300" tIns="47625" rIns="95250" bIns="47625">
                      <a:noAutofit/>
                    </a:bodyPr>
                    <a:lstStyle/>
                    <a:p>
                      <a:r>
                        <a:rPr sz="1500" b="1">
                          <a:solidFill>
                            <a:srgbClr val="8CEBC5"/>
                          </a:solidFill>
                          <a:latin typeface="Avenir Next"/>
                          <a:ea typeface="Avenir Next"/>
                          <a:cs typeface="Avenir Next"/>
                        </a:rPr>
                        <a:t>Varianta C</a:t>
                      </a:r>
                    </a:p>
                  </a:txBody>
                  <a:tcPr marL="91440" marR="91440" marT="45720" marB="45720" anchor="ctr">
                    <a:lnR w="9525">
                      <a:solidFill>
                        <a:srgbClr val="35595D"/>
                      </a:solidFill>
                      <a:prstDash val="solid"/>
                    </a:lnR>
                    <a:lnT w="9525">
                      <a:solidFill>
                        <a:srgbClr val="35595D"/>
                      </a:solidFill>
                      <a:prstDash val="solid"/>
                    </a:lnT>
                    <a:lnB w="9525">
                      <a:solidFill>
                        <a:srgbClr val="35595D"/>
                      </a:solidFill>
                      <a:prstDash val="solid"/>
                    </a:lnB>
                    <a:solidFill>
                      <a:srgbClr val="10292E"/>
                    </a:solidFill>
                  </a:tcPr>
                </a:tc>
              </a:tr>
              <a:tr h="533400">
                <a:tc>
                  <a:txBody>
                    <a:bodyPr wrap="square" lIns="114300" tIns="47625" rIns="95250" bIns="47625">
                      <a:noAutofit/>
                    </a:bodyPr>
                    <a:lstStyle/>
                    <a:p>
                      <a:r>
                        <a:rPr sz="1500" b="1">
                          <a:solidFill>
                            <a:srgbClr val="F2F7F5"/>
                          </a:solidFill>
                          <a:latin typeface="Avenir Next"/>
                          <a:ea typeface="Avenir Next"/>
                          <a:cs typeface="Avenir Next"/>
                        </a:rPr>
                        <a:t>Conținut</a:t>
                      </a:r>
                    </a:p>
                  </a:txBody>
                  <a:tcPr marL="91440" marR="91440" marT="45720" marB="45720" anchor="ctr">
                    <a:lnL w="9525">
                      <a:solidFill>
                        <a:srgbClr val="35595D"/>
                      </a:solidFill>
                      <a:prstDash val="solid"/>
                    </a:lnL>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Arcadă și mese</a:t>
                      </a:r>
                    </a:p>
                  </a:txBody>
                  <a:tcPr marL="91440" marR="91440" marT="45720" marB="45720" anchor="ctr">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Arcadă, mese și lumini</a:t>
                      </a:r>
                    </a:p>
                  </a:txBody>
                  <a:tcPr marL="91440" marR="91440" marT="45720" marB="45720" anchor="ctr">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Decorarea sălii</a:t>
                      </a:r>
                    </a:p>
                  </a:txBody>
                  <a:tcPr marL="91440" marR="91440" marT="45720" marB="45720" anchor="ctr">
                    <a:lnR w="9525">
                      <a:solidFill>
                        <a:srgbClr val="35595D"/>
                      </a:solidFill>
                      <a:prstDash val="solid"/>
                    </a:lnR>
                    <a:lnB w="9525">
                      <a:solidFill>
                        <a:srgbClr val="35595D"/>
                      </a:solidFill>
                      <a:prstDash val="solid"/>
                    </a:lnB>
                    <a:solidFill>
                      <a:srgbClr val="07181C"/>
                    </a:solidFill>
                  </a:tcPr>
                </a:tc>
              </a:tr>
              <a:tr h="533400">
                <a:tc>
                  <a:txBody>
                    <a:bodyPr wrap="square" lIns="114300" tIns="47625" rIns="95250" bIns="47625">
                      <a:noAutofit/>
                    </a:bodyPr>
                    <a:lstStyle/>
                    <a:p>
                      <a:r>
                        <a:rPr sz="1500" b="1">
                          <a:solidFill>
                            <a:srgbClr val="F2F7F5"/>
                          </a:solidFill>
                          <a:latin typeface="Avenir Next"/>
                          <a:ea typeface="Avenir Next"/>
                          <a:cs typeface="Avenir Next"/>
                        </a:rPr>
                        <a:t>Stil</a:t>
                      </a:r>
                    </a:p>
                  </a:txBody>
                  <a:tcPr marL="91440" marR="91440" marT="45720" marB="45720" anchor="ctr">
                    <a:lnL w="9525">
                      <a:solidFill>
                        <a:srgbClr val="35595D"/>
                      </a:solidFill>
                      <a:prstDash val="solid"/>
                    </a:lnL>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Corespunde</a:t>
                      </a:r>
                    </a:p>
                  </a:txBody>
                  <a:tcPr marL="91440" marR="91440" marT="45720" marB="45720" anchor="ctr">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Corespunde parțial</a:t>
                      </a:r>
                    </a:p>
                  </a:txBody>
                  <a:tcPr marL="91440" marR="91440" marT="45720" marB="45720" anchor="ctr">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Corespunde</a:t>
                      </a:r>
                    </a:p>
                  </a:txBody>
                  <a:tcPr marL="91440" marR="91440" marT="45720" marB="45720" anchor="ctr">
                    <a:lnR w="9525">
                      <a:solidFill>
                        <a:srgbClr val="35595D"/>
                      </a:solidFill>
                      <a:prstDash val="solid"/>
                    </a:lnR>
                    <a:lnB w="9525">
                      <a:solidFill>
                        <a:srgbClr val="35595D"/>
                      </a:solidFill>
                      <a:prstDash val="solid"/>
                    </a:lnB>
                    <a:solidFill>
                      <a:srgbClr val="07181C"/>
                    </a:solidFill>
                  </a:tcPr>
                </a:tc>
              </a:tr>
              <a:tr h="533400">
                <a:tc>
                  <a:txBody>
                    <a:bodyPr wrap="square" lIns="114300" tIns="47625" rIns="95250" bIns="47625">
                      <a:noAutofit/>
                    </a:bodyPr>
                    <a:lstStyle/>
                    <a:p>
                      <a:r>
                        <a:rPr sz="1500" b="1">
                          <a:solidFill>
                            <a:srgbClr val="F2F7F5"/>
                          </a:solidFill>
                          <a:latin typeface="Avenir Next"/>
                          <a:ea typeface="Avenir Next"/>
                          <a:cs typeface="Avenir Next"/>
                        </a:rPr>
                        <a:t>Montaj</a:t>
                      </a:r>
                    </a:p>
                  </a:txBody>
                  <a:tcPr marL="91440" marR="91440" marT="45720" marB="45720" anchor="ctr">
                    <a:lnL w="9525">
                      <a:solidFill>
                        <a:srgbClr val="35595D"/>
                      </a:solidFill>
                      <a:prstDash val="solid"/>
                    </a:lnL>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În intervalul necesar</a:t>
                      </a:r>
                    </a:p>
                  </a:txBody>
                  <a:tcPr marL="91440" marR="91440" marT="45720" marB="45720" anchor="ctr">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Necesită clarificare</a:t>
                      </a:r>
                    </a:p>
                  </a:txBody>
                  <a:tcPr marL="91440" marR="91440" marT="45720" marB="45720" anchor="ctr">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Necesită acces mai devreme</a:t>
                      </a:r>
                    </a:p>
                  </a:txBody>
                  <a:tcPr marL="91440" marR="91440" marT="45720" marB="45720" anchor="ctr">
                    <a:lnR w="9525">
                      <a:solidFill>
                        <a:srgbClr val="35595D"/>
                      </a:solidFill>
                      <a:prstDash val="solid"/>
                    </a:lnR>
                    <a:lnB w="9525">
                      <a:solidFill>
                        <a:srgbClr val="35595D"/>
                      </a:solidFill>
                      <a:prstDash val="solid"/>
                    </a:lnB>
                    <a:solidFill>
                      <a:srgbClr val="07181C"/>
                    </a:solidFill>
                  </a:tcPr>
                </a:tc>
              </a:tr>
              <a:tr h="533400">
                <a:tc>
                  <a:txBody>
                    <a:bodyPr wrap="square" lIns="114300" tIns="47625" rIns="95250" bIns="47625">
                      <a:noAutofit/>
                    </a:bodyPr>
                    <a:lstStyle/>
                    <a:p>
                      <a:r>
                        <a:rPr sz="1500" b="1">
                          <a:solidFill>
                            <a:srgbClr val="F2F7F5"/>
                          </a:solidFill>
                          <a:latin typeface="Avenir Next"/>
                          <a:ea typeface="Avenir Next"/>
                          <a:cs typeface="Avenir Next"/>
                        </a:rPr>
                        <a:t>Concluzie</a:t>
                      </a:r>
                    </a:p>
                  </a:txBody>
                  <a:tcPr marL="91440" marR="91440" marT="45720" marB="45720" anchor="ctr">
                    <a:lnL w="9525">
                      <a:solidFill>
                        <a:srgbClr val="35595D"/>
                      </a:solidFill>
                      <a:prstDash val="solid"/>
                    </a:lnL>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Recomandată · condiții de verificat</a:t>
                      </a:r>
                    </a:p>
                  </a:txBody>
                  <a:tcPr marL="91440" marR="91440" marT="45720" marB="45720" anchor="ctr">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Alternativă</a:t>
                      </a:r>
                    </a:p>
                  </a:txBody>
                  <a:tcPr marL="91440" marR="91440" marT="45720" marB="45720" anchor="ctr">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Variantă extinsă</a:t>
                      </a:r>
                    </a:p>
                  </a:txBody>
                  <a:tcPr marL="91440" marR="91440" marT="45720" marB="45720" anchor="ctr">
                    <a:lnR w="9525">
                      <a:solidFill>
                        <a:srgbClr val="35595D"/>
                      </a:solidFill>
                      <a:prstDash val="solid"/>
                    </a:lnR>
                    <a:lnB w="9525">
                      <a:solidFill>
                        <a:srgbClr val="35595D"/>
                      </a:solidFill>
                      <a:prstDash val="solid"/>
                    </a:lnB>
                    <a:solidFill>
                      <a:srgbClr val="07181C"/>
                    </a:solidFill>
                  </a:tcPr>
                </a:tc>
              </a:tr>
            </a:tbl>
          </a:graphicData>
        </a:graphic>
      </p:graphicFrame>
      <p:sp>
        <p:nvSpPr>
          <p:cNvPr id="7" name="">
            <a:extLst xmlns:a="http://schemas.openxmlformats.org/drawingml/2006/main">
              <a:ext uri="{FF2B5EF4-FFF2-40B4-BE49-F238E27FC236}">
                <a16:creationId xmlns:a16="http://schemas.microsoft.com/office/drawing/2014/main" id="{42A448F6-2CA7-4BFB-8A29-0F7774AF5854}"/>
              </a:ext>
            </a:extLst>
          </p:cNvPr>
          <p:cNvSpPr>
            <a:spLocks xmlns:a="http://schemas.openxmlformats.org/drawingml/2006/main" noGrp="1"/>
          </p:cNvSpPr>
          <p:nvPr/>
        </p:nvSpPr>
        <p:spPr>
          <a:xfrm xmlns:a="http://schemas.openxmlformats.org/drawingml/2006/main">
            <a:off x="609600" y="5829300"/>
            <a:ext cx="104775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725" b="1">
                <a:solidFill>
                  <a:srgbClr val="F2F7F5"/>
                </a:solidFill>
                <a:latin typeface="Avenir Next"/>
                <a:ea typeface="Avenir Next"/>
                <a:cs typeface="Avenir Next"/>
              </a:defRPr>
            </a:defPPr>
            <a:lvl1pPr>
              <a:defRPr sz="1725" b="1">
                <a:solidFill>
                  <a:srgbClr val="F2F7F5"/>
                </a:solidFill>
                <a:latin typeface="Avenir Next"/>
                <a:ea typeface="Avenir Next"/>
                <a:cs typeface="Avenir Next"/>
              </a:defRPr>
            </a:lvl1pPr>
            <a:lvl2pPr>
              <a:defRPr sz="1725" b="1">
                <a:solidFill>
                  <a:srgbClr val="F2F7F5"/>
                </a:solidFill>
                <a:latin typeface="Avenir Next"/>
                <a:ea typeface="Avenir Next"/>
                <a:cs typeface="Avenir Next"/>
              </a:defRPr>
            </a:lvl2pPr>
            <a:lvl3pPr>
              <a:defRPr sz="1725" b="1">
                <a:solidFill>
                  <a:srgbClr val="F2F7F5"/>
                </a:solidFill>
                <a:latin typeface="Avenir Next"/>
                <a:ea typeface="Avenir Next"/>
                <a:cs typeface="Avenir Next"/>
              </a:defRPr>
            </a:lvl3pPr>
            <a:lvl4pPr>
              <a:defRPr sz="1725" b="1">
                <a:solidFill>
                  <a:srgbClr val="F2F7F5"/>
                </a:solidFill>
                <a:latin typeface="Avenir Next"/>
                <a:ea typeface="Avenir Next"/>
                <a:cs typeface="Avenir Next"/>
              </a:defRPr>
            </a:lvl4pPr>
            <a:lvl5pPr>
              <a:defRPr sz="1725" b="1">
                <a:solidFill>
                  <a:srgbClr val="F2F7F5"/>
                </a:solidFill>
                <a:latin typeface="Avenir Next"/>
                <a:ea typeface="Avenir Next"/>
                <a:cs typeface="Avenir Next"/>
              </a:defRPr>
            </a:lvl5pPr>
            <a:lvl6pPr>
              <a:defRPr sz="1725" b="1">
                <a:solidFill>
                  <a:srgbClr val="F2F7F5"/>
                </a:solidFill>
                <a:latin typeface="Avenir Next"/>
                <a:ea typeface="Avenir Next"/>
                <a:cs typeface="Avenir Next"/>
              </a:defRPr>
            </a:lvl6pPr>
            <a:lvl7pPr>
              <a:defRPr sz="1725" b="1">
                <a:solidFill>
                  <a:srgbClr val="F2F7F5"/>
                </a:solidFill>
                <a:latin typeface="Avenir Next"/>
                <a:ea typeface="Avenir Next"/>
                <a:cs typeface="Avenir Next"/>
              </a:defRPr>
            </a:lvl7pPr>
            <a:lvl8pPr>
              <a:defRPr sz="1725" b="1">
                <a:solidFill>
                  <a:srgbClr val="F2F7F5"/>
                </a:solidFill>
                <a:latin typeface="Avenir Next"/>
                <a:ea typeface="Avenir Next"/>
                <a:cs typeface="Avenir Next"/>
              </a:defRPr>
            </a:lvl8pPr>
            <a:lvl9pPr>
              <a:defRPr sz="1725" b="1">
                <a:solidFill>
                  <a:srgbClr val="F2F7F5"/>
                </a:solidFill>
                <a:latin typeface="Avenir Next"/>
                <a:ea typeface="Avenir Next"/>
                <a:cs typeface="Avenir Next"/>
              </a:defRPr>
            </a:lvl9pPr>
          </a:lstStyle>
          <a:p xmlns:a="http://schemas.openxmlformats.org/drawingml/2006/main">
            <a:pPr>
              <a:defRPr sz="1725" b="1">
                <a:solidFill>
                  <a:srgbClr val="F2F7F5"/>
                </a:solidFill>
                <a:latin typeface="Avenir Next"/>
                <a:ea typeface="Avenir Next"/>
                <a:cs typeface="Avenir Next"/>
              </a:defRPr>
            </a:pPr>
            <a:r>
              <a:rPr sz="1725" b="1">
                <a:solidFill>
                  <a:srgbClr val="F2F7F5"/>
                </a:solidFill>
                <a:latin typeface="Avenir Next"/>
                <a:ea typeface="Avenir Next"/>
                <a:cs typeface="Avenir Next"/>
              </a:rPr>
              <a:t>Se clarifică prețul, disponibilitatea și condițiile înainte ca clientul să aleagă.</a:t>
            </a:r>
          </a:p>
        </p:txBody>
      </p:sp>
      <p:sp xmlns:a="http://schemas.openxmlformats.org/drawingml/2006/main">
        <p:nvSpPr>
          <p:cNvPr id="9" name="Reuno wordmark"/>
          <p:cNvSpPr txBox="1"/>
          <p:nvPr/>
        </p:nvSpPr>
        <p:spPr>
          <a:xfrm>
            <a:off x="10367963" y="342900"/>
            <a:ext cx="1000125" cy="285750"/>
          </a:xfrm>
          <a:prstGeom prst="rect">
            <a:avLst/>
          </a:prstGeom>
          <a:noFill/>
          <a:ln>
            <a:noFill/>
          </a:ln>
        </p:spPr>
        <p:txBody>
          <a:bodyPr wrap="none" lIns="0" tIns="0" rIns="0" bIns="0" anchor="ctr"/>
          <a:lstStyle/>
          <a:p>
            <a:pPr algn="l"/>
            <a:r>
              <a:rPr lang="ro-RO" sz="1500" b="1">
                <a:solidFill>
                  <a:srgbClr val="F3F8F6"/>
                </a:solidFill>
                <a:latin typeface="Avenir Next"/>
              </a:rPr>
              <a:t>Reuno</a:t>
            </a:r>
            <a:endParaRPr lang="ro-RO"/>
          </a:p>
        </p:txBody>
      </p:sp>
    </p:spTree>
    <p:extLst>
      <p:ext uri="{BB962C8B-B14F-4D97-AF65-F5344CB8AC3E}">
        <p14:creationId xmlns:p14="http://schemas.microsoft.com/office/powerpoint/2010/main" val="1811056333"/>
      </p:ext>
    </p:extLst>
  </p:cSld>
</p:sld>
</file>

<file path=ppt/slides/slide18.xml><?xml version="1.0" encoding="utf-8"?>
<p:sld xmlns:p="http://schemas.openxmlformats.org/presentationml/2006/main">
  <p:cSld>
    <p:bg>
      <p:bgPr>
        <a:solidFill xmlns:a="http://schemas.openxmlformats.org/drawingml/2006/main">
          <a:srgbClr val="07181C"/>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BD3BC0A3-F21D-49CE-9F8A-F7ED0332B8E8}"/>
              </a:ext>
            </a:extLst>
          </p:cNvPr>
          <p:cNvPicPr>
            <a:picLocks xmlns:a="http://schemas.openxmlformats.org/drawingml/2006/main" noChangeAspect="1"/>
          </p:cNvPicPr>
          <p:nvPr/>
        </p:nvPicPr>
        <p:blipFill>
          <a:blip xmlns:r="http://schemas.openxmlformats.org/officeDocument/2006/relationships" xmlns:a="http://schemas.openxmlformats.org/drawingml/2006/main" r:embed="Rf3fcde2f5904417d"/>
          <ns0:srcRect xmlns:ns0="http://schemas.openxmlformats.org/drawingml/2006/main" r="71000"/>
          <a:stretch xmlns:a="http://schemas.openxmlformats.org/drawingml/2006/main"/>
        </p:blipFill>
        <p:spPr>
          <a:xfrm xmlns:a="http://schemas.openxmlformats.org/drawingml/2006/main">
            <a:off x="9953625" y="238125"/>
            <a:ext cx="414338" cy="47625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E38EE51-5B01-4540-BCC1-D4122DAD9018}"/>
              </a:ext>
            </a:extLst>
          </p:cNvPr>
          <p:cNvSpPr>
            <a:spLocks xmlns:a="http://schemas.openxmlformats.org/drawingml/2006/main" noGrp="1"/>
          </p:cNvSpPr>
          <p:nvPr/>
        </p:nvSpPr>
        <p:spPr>
          <a:xfrm xmlns:a="http://schemas.openxmlformats.org/drawingml/2006/main">
            <a:off x="609600" y="381000"/>
            <a:ext cx="8382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1">
                <a:solidFill>
                  <a:srgbClr val="8CEBC5"/>
                </a:solidFill>
                <a:latin typeface="Avenir Next"/>
                <a:ea typeface="Avenir Next"/>
                <a:cs typeface="Avenir Next"/>
              </a:defRPr>
            </a:defPPr>
            <a:lvl1pPr>
              <a:defRPr sz="1350" b="1">
                <a:solidFill>
                  <a:srgbClr val="8CEBC5"/>
                </a:solidFill>
                <a:latin typeface="Avenir Next"/>
                <a:ea typeface="Avenir Next"/>
                <a:cs typeface="Avenir Next"/>
              </a:defRPr>
            </a:lvl1pPr>
            <a:lvl2pPr>
              <a:defRPr sz="1350" b="1">
                <a:solidFill>
                  <a:srgbClr val="8CEBC5"/>
                </a:solidFill>
                <a:latin typeface="Avenir Next"/>
                <a:ea typeface="Avenir Next"/>
                <a:cs typeface="Avenir Next"/>
              </a:defRPr>
            </a:lvl2pPr>
            <a:lvl3pPr>
              <a:defRPr sz="1350" b="1">
                <a:solidFill>
                  <a:srgbClr val="8CEBC5"/>
                </a:solidFill>
                <a:latin typeface="Avenir Next"/>
                <a:ea typeface="Avenir Next"/>
                <a:cs typeface="Avenir Next"/>
              </a:defRPr>
            </a:lvl3pPr>
            <a:lvl4pPr>
              <a:defRPr sz="1350" b="1">
                <a:solidFill>
                  <a:srgbClr val="8CEBC5"/>
                </a:solidFill>
                <a:latin typeface="Avenir Next"/>
                <a:ea typeface="Avenir Next"/>
                <a:cs typeface="Avenir Next"/>
              </a:defRPr>
            </a:lvl4pPr>
            <a:lvl5pPr>
              <a:defRPr sz="1350" b="1">
                <a:solidFill>
                  <a:srgbClr val="8CEBC5"/>
                </a:solidFill>
                <a:latin typeface="Avenir Next"/>
                <a:ea typeface="Avenir Next"/>
                <a:cs typeface="Avenir Next"/>
              </a:defRPr>
            </a:lvl5pPr>
            <a:lvl6pPr>
              <a:defRPr sz="1350" b="1">
                <a:solidFill>
                  <a:srgbClr val="8CEBC5"/>
                </a:solidFill>
                <a:latin typeface="Avenir Next"/>
                <a:ea typeface="Avenir Next"/>
                <a:cs typeface="Avenir Next"/>
              </a:defRPr>
            </a:lvl6pPr>
            <a:lvl7pPr>
              <a:defRPr sz="1350" b="1">
                <a:solidFill>
                  <a:srgbClr val="8CEBC5"/>
                </a:solidFill>
                <a:latin typeface="Avenir Next"/>
                <a:ea typeface="Avenir Next"/>
                <a:cs typeface="Avenir Next"/>
              </a:defRPr>
            </a:lvl7pPr>
            <a:lvl8pPr>
              <a:defRPr sz="1350" b="1">
                <a:solidFill>
                  <a:srgbClr val="8CEBC5"/>
                </a:solidFill>
                <a:latin typeface="Avenir Next"/>
                <a:ea typeface="Avenir Next"/>
                <a:cs typeface="Avenir Next"/>
              </a:defRPr>
            </a:lvl8pPr>
            <a:lvl9pPr>
              <a:defRPr sz="1350" b="1">
                <a:solidFill>
                  <a:srgbClr val="8CEBC5"/>
                </a:solidFill>
                <a:latin typeface="Avenir Next"/>
                <a:ea typeface="Avenir Next"/>
                <a:cs typeface="Avenir Next"/>
              </a:defRPr>
            </a:lvl9pPr>
          </a:lstStyle>
          <a:p xmlns:a="http://schemas.openxmlformats.org/drawingml/2006/main">
            <a:pPr>
              <a:defRPr sz="1350" b="1">
                <a:solidFill>
                  <a:srgbClr val="8CEBC5"/>
                </a:solidFill>
                <a:latin typeface="Avenir Next"/>
                <a:ea typeface="Avenir Next"/>
                <a:cs typeface="Avenir Next"/>
              </a:defRPr>
            </a:pPr>
            <a:r>
              <a:rPr sz="1350" b="1">
                <a:solidFill>
                  <a:srgbClr val="8CEBC5"/>
                </a:solidFill>
                <a:latin typeface="Avenir Next"/>
                <a:ea typeface="Avenir Next"/>
                <a:cs typeface="Avenir Next"/>
              </a:rPr>
              <a:t>DETALII  /  MODIFICĂRI ÎNAINTE DE EVENIMENT  /  VEZI </a:t>
            </a:r>
            <a:r>
              <a:rPr sz="1350" b="1">
                <a:solidFill>
                  <a:srgbClr val="8CEBC5"/>
                </a:solidFill>
                <a:latin typeface="Avenir Next"/>
                <a:ea typeface="Avenir Next"/>
                <a:cs typeface="Avenir Next"/>
                <a:hlinkClick xmlns:ns0="http://schemas.openxmlformats.org/officeDocument/2006/relationships" ns0:id="rId1000" action="ppaction://hlinksldjump"/>
              </a:rPr>
              <a:t>06</a:t>
            </a:r>
            <a:r>
              <a:rPr sz="1350" b="1">
                <a:solidFill>
                  <a:srgbClr val="8CEBC5"/>
                </a:solidFill>
                <a:latin typeface="Avenir Next"/>
                <a:ea typeface="Avenir Next"/>
                <a:cs typeface="Avenir Next"/>
              </a:rPr>
              <a:t> / </a:t>
            </a:r>
            <a:r>
              <a:rPr sz="1350" b="1">
                <a:solidFill>
                  <a:srgbClr val="8CEBC5"/>
                </a:solidFill>
                <a:latin typeface="Avenir Next"/>
                <a:ea typeface="Avenir Next"/>
                <a:cs typeface="Avenir Next"/>
                <a:hlinkClick xmlns:ns0="http://schemas.openxmlformats.org/officeDocument/2006/relationships" ns0:id="rId1001" action="ppaction://hlinksldjump"/>
              </a:rPr>
              <a:t>07</a:t>
            </a:r>
          </a:p>
        </p:txBody>
      </p:sp>
      <p:sp>
        <p:nvSpPr>
          <p:cNvPr id="3" name="">
            <a:extLst xmlns:a="http://schemas.openxmlformats.org/drawingml/2006/main">
              <a:ext uri="{FF2B5EF4-FFF2-40B4-BE49-F238E27FC236}">
                <a16:creationId xmlns:a16="http://schemas.microsoft.com/office/drawing/2014/main" id="{9C5C15FE-28A8-4467-B6B3-F86AF7FA5CCE}"/>
              </a:ext>
            </a:extLst>
          </p:cNvPr>
          <p:cNvSpPr>
            <a:spLocks xmlns:a="http://schemas.openxmlformats.org/drawingml/2006/main" noGrp="1"/>
          </p:cNvSpPr>
          <p:nvPr/>
        </p:nvSpPr>
        <p:spPr>
          <a:xfrm xmlns:a="http://schemas.openxmlformats.org/drawingml/2006/main">
            <a:off x="609600" y="990600"/>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150" b="1">
                <a:solidFill>
                  <a:srgbClr val="F2F7F5"/>
                </a:solidFill>
                <a:latin typeface="Avenir Next"/>
                <a:ea typeface="Avenir Next"/>
                <a:cs typeface="Avenir Next"/>
              </a:defRPr>
            </a:defPPr>
            <a:lvl1pPr>
              <a:defRPr sz="3150" b="1">
                <a:solidFill>
                  <a:srgbClr val="F2F7F5"/>
                </a:solidFill>
                <a:latin typeface="Avenir Next"/>
                <a:ea typeface="Avenir Next"/>
                <a:cs typeface="Avenir Next"/>
              </a:defRPr>
            </a:lvl1pPr>
            <a:lvl2pPr>
              <a:defRPr sz="3150" b="1">
                <a:solidFill>
                  <a:srgbClr val="F2F7F5"/>
                </a:solidFill>
                <a:latin typeface="Avenir Next"/>
                <a:ea typeface="Avenir Next"/>
                <a:cs typeface="Avenir Next"/>
              </a:defRPr>
            </a:lvl2pPr>
            <a:lvl3pPr>
              <a:defRPr sz="3150" b="1">
                <a:solidFill>
                  <a:srgbClr val="F2F7F5"/>
                </a:solidFill>
                <a:latin typeface="Avenir Next"/>
                <a:ea typeface="Avenir Next"/>
                <a:cs typeface="Avenir Next"/>
              </a:defRPr>
            </a:lvl3pPr>
            <a:lvl4pPr>
              <a:defRPr sz="3150" b="1">
                <a:solidFill>
                  <a:srgbClr val="F2F7F5"/>
                </a:solidFill>
                <a:latin typeface="Avenir Next"/>
                <a:ea typeface="Avenir Next"/>
                <a:cs typeface="Avenir Next"/>
              </a:defRPr>
            </a:lvl4pPr>
            <a:lvl5pPr>
              <a:defRPr sz="3150" b="1">
                <a:solidFill>
                  <a:srgbClr val="F2F7F5"/>
                </a:solidFill>
                <a:latin typeface="Avenir Next"/>
                <a:ea typeface="Avenir Next"/>
                <a:cs typeface="Avenir Next"/>
              </a:defRPr>
            </a:lvl5pPr>
            <a:lvl6pPr>
              <a:defRPr sz="3150" b="1">
                <a:solidFill>
                  <a:srgbClr val="F2F7F5"/>
                </a:solidFill>
                <a:latin typeface="Avenir Next"/>
                <a:ea typeface="Avenir Next"/>
                <a:cs typeface="Avenir Next"/>
              </a:defRPr>
            </a:lvl6pPr>
            <a:lvl7pPr>
              <a:defRPr sz="3150" b="1">
                <a:solidFill>
                  <a:srgbClr val="F2F7F5"/>
                </a:solidFill>
                <a:latin typeface="Avenir Next"/>
                <a:ea typeface="Avenir Next"/>
                <a:cs typeface="Avenir Next"/>
              </a:defRPr>
            </a:lvl7pPr>
            <a:lvl8pPr>
              <a:defRPr sz="3150" b="1">
                <a:solidFill>
                  <a:srgbClr val="F2F7F5"/>
                </a:solidFill>
                <a:latin typeface="Avenir Next"/>
                <a:ea typeface="Avenir Next"/>
                <a:cs typeface="Avenir Next"/>
              </a:defRPr>
            </a:lvl8pPr>
            <a:lvl9pPr>
              <a:defRPr sz="3150" b="1">
                <a:solidFill>
                  <a:srgbClr val="F2F7F5"/>
                </a:solidFill>
                <a:latin typeface="Avenir Next"/>
                <a:ea typeface="Avenir Next"/>
                <a:cs typeface="Avenir Next"/>
              </a:defRPr>
            </a:lvl9pPr>
          </a:lstStyle>
          <a:p xmlns:a="http://schemas.openxmlformats.org/drawingml/2006/main">
            <a:pPr>
              <a:defRPr sz="3150" b="1">
                <a:solidFill>
                  <a:srgbClr val="F2F7F5"/>
                </a:solidFill>
                <a:latin typeface="Avenir Next"/>
                <a:ea typeface="Avenir Next"/>
                <a:cs typeface="Avenir Next"/>
              </a:defRPr>
            </a:pPr>
            <a:r>
              <a:rPr sz="3150" b="1">
                <a:solidFill>
                  <a:srgbClr val="F2F7F5"/>
                </a:solidFill>
                <a:latin typeface="Avenir Next"/>
                <a:ea typeface="Avenir Next"/>
                <a:cs typeface="Avenir Next"/>
              </a:rPr>
              <a:t>Modificări: condiții și plan actualizat</a:t>
            </a:r>
          </a:p>
        </p:txBody>
      </p:sp>
      <p:sp>
        <p:nvSpPr>
          <p:cNvPr id="4" name="">
            <a:extLst xmlns:a="http://schemas.openxmlformats.org/drawingml/2006/main">
              <a:ext uri="{FF2B5EF4-FFF2-40B4-BE49-F238E27FC236}">
                <a16:creationId xmlns:a16="http://schemas.microsoft.com/office/drawing/2014/main" id="{580C7D95-95E0-4E30-B1AB-03D3C551D254}"/>
              </a:ext>
            </a:extLst>
          </p:cNvPr>
          <p:cNvSpPr>
            <a:spLocks xmlns:a="http://schemas.openxmlformats.org/drawingml/2006/main" noGrp="1"/>
          </p:cNvSpPr>
          <p:nvPr/>
        </p:nvSpPr>
        <p:spPr>
          <a:xfrm xmlns:a="http://schemas.openxmlformats.org/drawingml/2006/main">
            <a:off x="609600" y="1971675"/>
            <a:ext cx="10953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0">
                <a:solidFill>
                  <a:srgbClr val="BDD0CE"/>
                </a:solidFill>
                <a:latin typeface="Avenir Next"/>
                <a:ea typeface="Avenir Next"/>
                <a:cs typeface="Avenir Next"/>
              </a:defRPr>
            </a:defPPr>
            <a:lvl1pPr>
              <a:defRPr sz="1800" b="0">
                <a:solidFill>
                  <a:srgbClr val="BDD0CE"/>
                </a:solidFill>
                <a:latin typeface="Avenir Next"/>
                <a:ea typeface="Avenir Next"/>
                <a:cs typeface="Avenir Next"/>
              </a:defRPr>
            </a:lvl1pPr>
            <a:lvl2pPr>
              <a:defRPr sz="1800" b="0">
                <a:solidFill>
                  <a:srgbClr val="BDD0CE"/>
                </a:solidFill>
                <a:latin typeface="Avenir Next"/>
                <a:ea typeface="Avenir Next"/>
                <a:cs typeface="Avenir Next"/>
              </a:defRPr>
            </a:lvl2pPr>
            <a:lvl3pPr>
              <a:defRPr sz="1800" b="0">
                <a:solidFill>
                  <a:srgbClr val="BDD0CE"/>
                </a:solidFill>
                <a:latin typeface="Avenir Next"/>
                <a:ea typeface="Avenir Next"/>
                <a:cs typeface="Avenir Next"/>
              </a:defRPr>
            </a:lvl3pPr>
            <a:lvl4pPr>
              <a:defRPr sz="1800" b="0">
                <a:solidFill>
                  <a:srgbClr val="BDD0CE"/>
                </a:solidFill>
                <a:latin typeface="Avenir Next"/>
                <a:ea typeface="Avenir Next"/>
                <a:cs typeface="Avenir Next"/>
              </a:defRPr>
            </a:lvl4pPr>
            <a:lvl5pPr>
              <a:defRPr sz="1800" b="0">
                <a:solidFill>
                  <a:srgbClr val="BDD0CE"/>
                </a:solidFill>
                <a:latin typeface="Avenir Next"/>
                <a:ea typeface="Avenir Next"/>
                <a:cs typeface="Avenir Next"/>
              </a:defRPr>
            </a:lvl5pPr>
            <a:lvl6pPr>
              <a:defRPr sz="1800" b="0">
                <a:solidFill>
                  <a:srgbClr val="BDD0CE"/>
                </a:solidFill>
                <a:latin typeface="Avenir Next"/>
                <a:ea typeface="Avenir Next"/>
                <a:cs typeface="Avenir Next"/>
              </a:defRPr>
            </a:lvl6pPr>
            <a:lvl7pPr>
              <a:defRPr sz="1800" b="0">
                <a:solidFill>
                  <a:srgbClr val="BDD0CE"/>
                </a:solidFill>
                <a:latin typeface="Avenir Next"/>
                <a:ea typeface="Avenir Next"/>
                <a:cs typeface="Avenir Next"/>
              </a:defRPr>
            </a:lvl7pPr>
            <a:lvl8pPr>
              <a:defRPr sz="1800" b="0">
                <a:solidFill>
                  <a:srgbClr val="BDD0CE"/>
                </a:solidFill>
                <a:latin typeface="Avenir Next"/>
                <a:ea typeface="Avenir Next"/>
                <a:cs typeface="Avenir Next"/>
              </a:defRPr>
            </a:lvl8pPr>
            <a:lvl9pPr>
              <a:defRPr sz="1800" b="0">
                <a:solidFill>
                  <a:srgbClr val="BDD0CE"/>
                </a:solidFill>
                <a:latin typeface="Avenir Next"/>
                <a:ea typeface="Avenir Next"/>
                <a:cs typeface="Avenir Next"/>
              </a:defRPr>
            </a:lvl9pPr>
          </a:lstStyle>
          <a:p xmlns:a="http://schemas.openxmlformats.org/drawingml/2006/main">
            <a:pPr>
              <a:defRPr sz="1800" b="0">
                <a:solidFill>
                  <a:srgbClr val="BDD0CE"/>
                </a:solidFill>
                <a:latin typeface="Avenir Next"/>
                <a:ea typeface="Avenir Next"/>
                <a:cs typeface="Avenir Next"/>
              </a:defRPr>
            </a:pPr>
            <a:r>
              <a:rPr sz="1800" b="0">
                <a:solidFill>
                  <a:srgbClr val="BDD0CE"/>
                </a:solidFill>
                <a:latin typeface="Avenir Next"/>
                <a:ea typeface="Avenir Next"/>
                <a:cs typeface="Avenir Next"/>
              </a:rPr>
              <a:t>Fiecare schimbare aduce condiții clare, confirmări și un plan actualizat.</a:t>
            </a:r>
          </a:p>
        </p:txBody>
      </p:sp>
      <p:sp>
        <p:nvSpPr>
          <p:cNvPr id="5" name="">
            <a:extLst xmlns:a="http://schemas.openxmlformats.org/drawingml/2006/main">
              <a:ext uri="{FF2B5EF4-FFF2-40B4-BE49-F238E27FC236}">
                <a16:creationId xmlns:a16="http://schemas.microsoft.com/office/drawing/2014/main" id="{D818027C-F463-43BC-B84C-1907CAD5BC55}"/>
              </a:ext>
            </a:extLst>
          </p:cNvPr>
          <p:cNvSpPr>
            <a:spLocks xmlns:a="http://schemas.openxmlformats.org/drawingml/2006/main" noGrp="1"/>
          </p:cNvSpPr>
          <p:nvPr/>
        </p:nvSpPr>
        <p:spPr>
          <a:xfrm xmlns:a="http://schemas.openxmlformats.org/drawingml/2006/main">
            <a:off x="11096625" y="6477000"/>
            <a:ext cx="6191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BDD0CE"/>
                </a:solidFill>
                <a:latin typeface="Avenir Next"/>
                <a:ea typeface="Avenir Next"/>
                <a:cs typeface="Avenir Next"/>
              </a:defRPr>
            </a:defPPr>
            <a:lvl1pPr>
              <a:defRPr sz="1200" b="0">
                <a:solidFill>
                  <a:srgbClr val="BDD0CE"/>
                </a:solidFill>
                <a:latin typeface="Avenir Next"/>
                <a:ea typeface="Avenir Next"/>
                <a:cs typeface="Avenir Next"/>
              </a:defRPr>
            </a:lvl1pPr>
            <a:lvl2pPr>
              <a:defRPr sz="1200" b="0">
                <a:solidFill>
                  <a:srgbClr val="BDD0CE"/>
                </a:solidFill>
                <a:latin typeface="Avenir Next"/>
                <a:ea typeface="Avenir Next"/>
                <a:cs typeface="Avenir Next"/>
              </a:defRPr>
            </a:lvl2pPr>
            <a:lvl3pPr>
              <a:defRPr sz="1200" b="0">
                <a:solidFill>
                  <a:srgbClr val="BDD0CE"/>
                </a:solidFill>
                <a:latin typeface="Avenir Next"/>
                <a:ea typeface="Avenir Next"/>
                <a:cs typeface="Avenir Next"/>
              </a:defRPr>
            </a:lvl3pPr>
            <a:lvl4pPr>
              <a:defRPr sz="1200" b="0">
                <a:solidFill>
                  <a:srgbClr val="BDD0CE"/>
                </a:solidFill>
                <a:latin typeface="Avenir Next"/>
                <a:ea typeface="Avenir Next"/>
                <a:cs typeface="Avenir Next"/>
              </a:defRPr>
            </a:lvl4pPr>
            <a:lvl5pPr>
              <a:defRPr sz="1200" b="0">
                <a:solidFill>
                  <a:srgbClr val="BDD0CE"/>
                </a:solidFill>
                <a:latin typeface="Avenir Next"/>
                <a:ea typeface="Avenir Next"/>
                <a:cs typeface="Avenir Next"/>
              </a:defRPr>
            </a:lvl5pPr>
            <a:lvl6pPr>
              <a:defRPr sz="1200" b="0">
                <a:solidFill>
                  <a:srgbClr val="BDD0CE"/>
                </a:solidFill>
                <a:latin typeface="Avenir Next"/>
                <a:ea typeface="Avenir Next"/>
                <a:cs typeface="Avenir Next"/>
              </a:defRPr>
            </a:lvl6pPr>
            <a:lvl7pPr>
              <a:defRPr sz="1200" b="0">
                <a:solidFill>
                  <a:srgbClr val="BDD0CE"/>
                </a:solidFill>
                <a:latin typeface="Avenir Next"/>
                <a:ea typeface="Avenir Next"/>
                <a:cs typeface="Avenir Next"/>
              </a:defRPr>
            </a:lvl7pPr>
            <a:lvl8pPr>
              <a:defRPr sz="1200" b="0">
                <a:solidFill>
                  <a:srgbClr val="BDD0CE"/>
                </a:solidFill>
                <a:latin typeface="Avenir Next"/>
                <a:ea typeface="Avenir Next"/>
                <a:cs typeface="Avenir Next"/>
              </a:defRPr>
            </a:lvl8pPr>
            <a:lvl9pPr>
              <a:defRPr sz="1200" b="0">
                <a:solidFill>
                  <a:srgbClr val="BDD0CE"/>
                </a:solidFill>
                <a:latin typeface="Avenir Next"/>
                <a:ea typeface="Avenir Next"/>
                <a:cs typeface="Avenir Next"/>
              </a:defRPr>
            </a:lvl9pPr>
          </a:lstStyle>
          <a:p xmlns:a="http://schemas.openxmlformats.org/drawingml/2006/main">
            <a:pPr>
              <a:defRPr sz="1200" b="0">
                <a:solidFill>
                  <a:srgbClr val="BDD0CE"/>
                </a:solidFill>
                <a:latin typeface="Avenir Next"/>
                <a:ea typeface="Avenir Next"/>
                <a:cs typeface="Avenir Next"/>
              </a:defRPr>
            </a:pPr>
            <a:r>
              <a:rPr sz="1200" b="0">
                <a:solidFill>
                  <a:srgbClr val="BDD0CE"/>
                </a:solidFill>
                <a:latin typeface="Avenir Next"/>
                <a:ea typeface="Avenir Next"/>
                <a:cs typeface="Avenir Next"/>
              </a:rPr>
              <a:t>A04</a:t>
            </a:r>
          </a:p>
        </p:txBody>
      </p:sp>
      <p:graphicFrame>
        <p:nvGraphicFramePr>
          <p:cNvPr id="6" name="">
            <a:extLst xmlns:a="http://schemas.openxmlformats.org/drawingml/2006/main">
              <a:ext uri="{FF2B5EF4-FFF2-40B4-BE49-F238E27FC236}">
                <a16:creationId xmlns:a16="http://schemas.microsoft.com/office/drawing/2014/main" id="{689E937D-7FBF-4225-AF61-D2F7DFECBCF1}"/>
              </a:ext>
            </a:extLst>
          </p:cNvPr>
          <p:cNvGraphicFramePr/>
          <p:nvPr/>
        </p:nvGraphicFramePr>
        <p:xfrm>
          <a:off xmlns:a="http://schemas.openxmlformats.org/drawingml/2006/main" x="609600" y="2790825"/>
          <a:ext xmlns:a="http://schemas.openxmlformats.org/drawingml/2006/main" cx="10477500" cy="2571750"/>
        </p:xfrm>
        <a:graphic xmlns:a="http://schemas.openxmlformats.org/drawingml/2006/main">
          <a:graphicData uri="http://schemas.openxmlformats.org/drawingml/2006/table">
            <a:tbl>
              <a:tblPr/>
              <a:tblGrid>
                <a:gridCol w="2381250"/>
                <a:gridCol w="3952875"/>
                <a:gridCol w="4143375"/>
              </a:tblGrid>
              <a:tr h="642938">
                <a:tc>
                  <a:txBody>
                    <a:bodyPr wrap="square" lIns="114300" tIns="47625" rIns="95250" bIns="47625">
                      <a:noAutofit/>
                    </a:bodyPr>
                    <a:lstStyle/>
                    <a:p>
                      <a:r>
                        <a:rPr sz="1500" b="1">
                          <a:solidFill>
                            <a:srgbClr val="8CEBC5"/>
                          </a:solidFill>
                          <a:latin typeface="Avenir Next"/>
                          <a:ea typeface="Avenir Next"/>
                          <a:cs typeface="Avenir Next"/>
                        </a:rPr>
                        <a:t>Cererea clientului</a:t>
                      </a:r>
                    </a:p>
                  </a:txBody>
                  <a:tcPr marL="91440" marR="91440" marT="45720" marB="45720" anchor="ctr">
                    <a:lnL w="9525">
                      <a:solidFill>
                        <a:srgbClr val="35595D"/>
                      </a:solidFill>
                      <a:prstDash val="solid"/>
                    </a:lnL>
                    <a:lnR w="9525">
                      <a:solidFill>
                        <a:srgbClr val="35595D"/>
                      </a:solidFill>
                      <a:prstDash val="solid"/>
                    </a:lnR>
                    <a:lnT w="9525">
                      <a:solidFill>
                        <a:srgbClr val="35595D"/>
                      </a:solidFill>
                      <a:prstDash val="solid"/>
                    </a:lnT>
                    <a:lnB w="9525">
                      <a:solidFill>
                        <a:srgbClr val="35595D"/>
                      </a:solidFill>
                      <a:prstDash val="solid"/>
                    </a:lnB>
                    <a:solidFill>
                      <a:srgbClr val="10292E"/>
                    </a:solidFill>
                  </a:tcPr>
                </a:tc>
                <a:tc>
                  <a:txBody>
                    <a:bodyPr wrap="square" lIns="114300" tIns="47625" rIns="95250" bIns="47625">
                      <a:noAutofit/>
                    </a:bodyPr>
                    <a:lstStyle/>
                    <a:p>
                      <a:r>
                        <a:rPr sz="1500" b="1">
                          <a:solidFill>
                            <a:srgbClr val="8CEBC5"/>
                          </a:solidFill>
                          <a:latin typeface="Avenir Next"/>
                          <a:ea typeface="Avenir Next"/>
                          <a:cs typeface="Avenir Next"/>
                        </a:rPr>
                        <a:t>Ce se verifică</a:t>
                      </a:r>
                    </a:p>
                  </a:txBody>
                  <a:tcPr marL="91440" marR="91440" marT="45720" marB="45720" anchor="ctr">
                    <a:lnR w="9525">
                      <a:solidFill>
                        <a:srgbClr val="35595D"/>
                      </a:solidFill>
                      <a:prstDash val="solid"/>
                    </a:lnR>
                    <a:lnT w="9525">
                      <a:solidFill>
                        <a:srgbClr val="35595D"/>
                      </a:solidFill>
                      <a:prstDash val="solid"/>
                    </a:lnT>
                    <a:lnB w="9525">
                      <a:solidFill>
                        <a:srgbClr val="35595D"/>
                      </a:solidFill>
                      <a:prstDash val="solid"/>
                    </a:lnB>
                    <a:solidFill>
                      <a:srgbClr val="10292E"/>
                    </a:solidFill>
                  </a:tcPr>
                </a:tc>
                <a:tc>
                  <a:txBody>
                    <a:bodyPr wrap="square" lIns="114300" tIns="47625" rIns="95250" bIns="47625">
                      <a:noAutofit/>
                    </a:bodyPr>
                    <a:lstStyle/>
                    <a:p>
                      <a:r>
                        <a:rPr sz="1500" b="1">
                          <a:solidFill>
                            <a:srgbClr val="8CEBC5"/>
                          </a:solidFill>
                          <a:latin typeface="Avenir Next"/>
                          <a:ea typeface="Avenir Next"/>
                          <a:cs typeface="Avenir Next"/>
                        </a:rPr>
                        <a:t>Ce intră în plan</a:t>
                      </a:r>
                    </a:p>
                  </a:txBody>
                  <a:tcPr marL="91440" marR="91440" marT="45720" marB="45720" anchor="ctr">
                    <a:lnR w="9525">
                      <a:solidFill>
                        <a:srgbClr val="35595D"/>
                      </a:solidFill>
                      <a:prstDash val="solid"/>
                    </a:lnR>
                    <a:lnT w="9525">
                      <a:solidFill>
                        <a:srgbClr val="35595D"/>
                      </a:solidFill>
                      <a:prstDash val="solid"/>
                    </a:lnT>
                    <a:lnB w="9525">
                      <a:solidFill>
                        <a:srgbClr val="35595D"/>
                      </a:solidFill>
                      <a:prstDash val="solid"/>
                    </a:lnB>
                    <a:solidFill>
                      <a:srgbClr val="10292E"/>
                    </a:solidFill>
                  </a:tcPr>
                </a:tc>
              </a:tr>
              <a:tr h="642938">
                <a:tc>
                  <a:txBody>
                    <a:bodyPr wrap="square" lIns="114300" tIns="47625" rIns="95250" bIns="47625">
                      <a:noAutofit/>
                    </a:bodyPr>
                    <a:lstStyle/>
                    <a:p>
                      <a:r>
                        <a:rPr sz="1500" b="1">
                          <a:solidFill>
                            <a:srgbClr val="F2F7F5"/>
                          </a:solidFill>
                          <a:latin typeface="Avenir Next"/>
                          <a:ea typeface="Avenir Next"/>
                          <a:cs typeface="Avenir Next"/>
                        </a:rPr>
                        <a:t>Încă 10 invitați</a:t>
                      </a:r>
                    </a:p>
                  </a:txBody>
                  <a:tcPr marL="91440" marR="91440" marT="45720" marB="45720" anchor="ctr">
                    <a:lnL w="9525">
                      <a:solidFill>
                        <a:srgbClr val="35595D"/>
                      </a:solidFill>
                      <a:prstDash val="solid"/>
                    </a:lnL>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Locuri, meniu, așezare, transport</a:t>
                      </a:r>
                    </a:p>
                  </a:txBody>
                  <a:tcPr marL="91440" marR="91440" marT="45720" marB="45720" anchor="ctr">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Aprobarea clientului și confirmările părților</a:t>
                      </a:r>
                    </a:p>
                  </a:txBody>
                  <a:tcPr marL="91440" marR="91440" marT="45720" marB="45720" anchor="ctr">
                    <a:lnR w="9525">
                      <a:solidFill>
                        <a:srgbClr val="35595D"/>
                      </a:solidFill>
                      <a:prstDash val="solid"/>
                    </a:lnR>
                    <a:lnB w="9525">
                      <a:solidFill>
                        <a:srgbClr val="35595D"/>
                      </a:solidFill>
                      <a:prstDash val="solid"/>
                    </a:lnB>
                    <a:solidFill>
                      <a:srgbClr val="07181C"/>
                    </a:solidFill>
                  </a:tcPr>
                </a:tc>
              </a:tr>
              <a:tr h="642938">
                <a:tc>
                  <a:txBody>
                    <a:bodyPr wrap="square" lIns="114300" tIns="47625" rIns="95250" bIns="47625">
                      <a:noAutofit/>
                    </a:bodyPr>
                    <a:lstStyle/>
                    <a:p>
                      <a:r>
                        <a:rPr sz="1500" b="1">
                          <a:solidFill>
                            <a:srgbClr val="F2F7F5"/>
                          </a:solidFill>
                          <a:latin typeface="Avenir Next"/>
                          <a:ea typeface="Avenir Next"/>
                          <a:cs typeface="Avenir Next"/>
                        </a:rPr>
                        <a:t>Alt tort sau decor</a:t>
                      </a:r>
                    </a:p>
                  </a:txBody>
                  <a:tcPr marL="91440" marR="91440" marT="45720" marB="45720" anchor="ctr">
                    <a:lnL w="9525">
                      <a:solidFill>
                        <a:srgbClr val="35595D"/>
                      </a:solidFill>
                      <a:prstDash val="solid"/>
                    </a:lnL>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Variantă, fotografie, preț și livrare</a:t>
                      </a:r>
                    </a:p>
                  </a:txBody>
                  <a:tcPr marL="91440" marR="91440" marT="45720" marB="45720" anchor="ctr">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Alegerea, livrarea și montajul</a:t>
                      </a:r>
                    </a:p>
                  </a:txBody>
                  <a:tcPr marL="91440" marR="91440" marT="45720" marB="45720" anchor="ctr">
                    <a:lnR w="9525">
                      <a:solidFill>
                        <a:srgbClr val="35595D"/>
                      </a:solidFill>
                      <a:prstDash val="solid"/>
                    </a:lnR>
                    <a:lnB w="9525">
                      <a:solidFill>
                        <a:srgbClr val="35595D"/>
                      </a:solidFill>
                      <a:prstDash val="solid"/>
                    </a:lnB>
                    <a:solidFill>
                      <a:srgbClr val="07181C"/>
                    </a:solidFill>
                  </a:tcPr>
                </a:tc>
              </a:tr>
              <a:tr h="642938">
                <a:tc>
                  <a:txBody>
                    <a:bodyPr wrap="square" lIns="114300" tIns="47625" rIns="95250" bIns="47625">
                      <a:noAutofit/>
                    </a:bodyPr>
                    <a:lstStyle/>
                    <a:p>
                      <a:r>
                        <a:rPr sz="1500" b="1">
                          <a:solidFill>
                            <a:srgbClr val="F2F7F5"/>
                          </a:solidFill>
                          <a:latin typeface="Avenir Next"/>
                          <a:ea typeface="Avenir Next"/>
                          <a:cs typeface="Avenir Next"/>
                        </a:rPr>
                        <a:t>Transfer suplimentar</a:t>
                      </a:r>
                    </a:p>
                  </a:txBody>
                  <a:tcPr marL="91440" marR="91440" marT="45720" marB="45720" anchor="ctr">
                    <a:lnL w="9525">
                      <a:solidFill>
                        <a:srgbClr val="35595D"/>
                      </a:solidFill>
                      <a:prstDash val="solid"/>
                    </a:lnL>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Traseu, locuri și ora preluării</a:t>
                      </a:r>
                    </a:p>
                  </a:txBody>
                  <a:tcPr marL="91440" marR="91440" marT="45720" marB="45720" anchor="ctr">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Confirmarea transportatorului și detalii pentru invitați</a:t>
                      </a:r>
                    </a:p>
                  </a:txBody>
                  <a:tcPr marL="91440" marR="91440" marT="45720" marB="45720" anchor="ctr">
                    <a:lnR w="9525">
                      <a:solidFill>
                        <a:srgbClr val="35595D"/>
                      </a:solidFill>
                      <a:prstDash val="solid"/>
                    </a:lnR>
                    <a:lnB w="9525">
                      <a:solidFill>
                        <a:srgbClr val="35595D"/>
                      </a:solidFill>
                      <a:prstDash val="solid"/>
                    </a:lnB>
                    <a:solidFill>
                      <a:srgbClr val="07181C"/>
                    </a:solidFill>
                  </a:tcPr>
                </a:tc>
              </a:tr>
            </a:tbl>
          </a:graphicData>
        </a:graphic>
      </p:graphicFrame>
      <p:sp>
        <p:nvSpPr>
          <p:cNvPr id="7" name="">
            <a:extLst xmlns:a="http://schemas.openxmlformats.org/drawingml/2006/main">
              <a:ext uri="{FF2B5EF4-FFF2-40B4-BE49-F238E27FC236}">
                <a16:creationId xmlns:a16="http://schemas.microsoft.com/office/drawing/2014/main" id="{350B7D8D-2439-4452-B7FE-D44B4556E26B}"/>
              </a:ext>
            </a:extLst>
          </p:cNvPr>
          <p:cNvSpPr>
            <a:spLocks xmlns:a="http://schemas.openxmlformats.org/drawingml/2006/main" noGrp="1"/>
          </p:cNvSpPr>
          <p:nvPr/>
        </p:nvSpPr>
        <p:spPr>
          <a:xfrm xmlns:a="http://schemas.openxmlformats.org/drawingml/2006/main">
            <a:off x="609600" y="5743575"/>
            <a:ext cx="10477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725" b="1">
                <a:solidFill>
                  <a:srgbClr val="F2F7F5"/>
                </a:solidFill>
                <a:latin typeface="Avenir Next"/>
                <a:ea typeface="Avenir Next"/>
                <a:cs typeface="Avenir Next"/>
              </a:defRPr>
            </a:defPPr>
            <a:lvl1pPr>
              <a:defRPr sz="1725" b="1">
                <a:solidFill>
                  <a:srgbClr val="F2F7F5"/>
                </a:solidFill>
                <a:latin typeface="Avenir Next"/>
                <a:ea typeface="Avenir Next"/>
                <a:cs typeface="Avenir Next"/>
              </a:defRPr>
            </a:lvl1pPr>
            <a:lvl2pPr>
              <a:defRPr sz="1725" b="1">
                <a:solidFill>
                  <a:srgbClr val="F2F7F5"/>
                </a:solidFill>
                <a:latin typeface="Avenir Next"/>
                <a:ea typeface="Avenir Next"/>
                <a:cs typeface="Avenir Next"/>
              </a:defRPr>
            </a:lvl2pPr>
            <a:lvl3pPr>
              <a:defRPr sz="1725" b="1">
                <a:solidFill>
                  <a:srgbClr val="F2F7F5"/>
                </a:solidFill>
                <a:latin typeface="Avenir Next"/>
                <a:ea typeface="Avenir Next"/>
                <a:cs typeface="Avenir Next"/>
              </a:defRPr>
            </a:lvl3pPr>
            <a:lvl4pPr>
              <a:defRPr sz="1725" b="1">
                <a:solidFill>
                  <a:srgbClr val="F2F7F5"/>
                </a:solidFill>
                <a:latin typeface="Avenir Next"/>
                <a:ea typeface="Avenir Next"/>
                <a:cs typeface="Avenir Next"/>
              </a:defRPr>
            </a:lvl4pPr>
            <a:lvl5pPr>
              <a:defRPr sz="1725" b="1">
                <a:solidFill>
                  <a:srgbClr val="F2F7F5"/>
                </a:solidFill>
                <a:latin typeface="Avenir Next"/>
                <a:ea typeface="Avenir Next"/>
                <a:cs typeface="Avenir Next"/>
              </a:defRPr>
            </a:lvl5pPr>
            <a:lvl6pPr>
              <a:defRPr sz="1725" b="1">
                <a:solidFill>
                  <a:srgbClr val="F2F7F5"/>
                </a:solidFill>
                <a:latin typeface="Avenir Next"/>
                <a:ea typeface="Avenir Next"/>
                <a:cs typeface="Avenir Next"/>
              </a:defRPr>
            </a:lvl6pPr>
            <a:lvl7pPr>
              <a:defRPr sz="1725" b="1">
                <a:solidFill>
                  <a:srgbClr val="F2F7F5"/>
                </a:solidFill>
                <a:latin typeface="Avenir Next"/>
                <a:ea typeface="Avenir Next"/>
                <a:cs typeface="Avenir Next"/>
              </a:defRPr>
            </a:lvl7pPr>
            <a:lvl8pPr>
              <a:defRPr sz="1725" b="1">
                <a:solidFill>
                  <a:srgbClr val="F2F7F5"/>
                </a:solidFill>
                <a:latin typeface="Avenir Next"/>
                <a:ea typeface="Avenir Next"/>
                <a:cs typeface="Avenir Next"/>
              </a:defRPr>
            </a:lvl8pPr>
            <a:lvl9pPr>
              <a:defRPr sz="1725" b="1">
                <a:solidFill>
                  <a:srgbClr val="F2F7F5"/>
                </a:solidFill>
                <a:latin typeface="Avenir Next"/>
                <a:ea typeface="Avenir Next"/>
                <a:cs typeface="Avenir Next"/>
              </a:defRPr>
            </a:lvl9pPr>
          </a:lstStyle>
          <a:p xmlns:a="http://schemas.openxmlformats.org/drawingml/2006/main">
            <a:pPr>
              <a:defRPr sz="1725" b="1">
                <a:solidFill>
                  <a:srgbClr val="F2F7F5"/>
                </a:solidFill>
                <a:latin typeface="Avenir Next"/>
                <a:ea typeface="Avenir Next"/>
                <a:cs typeface="Avenir Next"/>
              </a:defRPr>
            </a:pPr>
            <a:r>
              <a:rPr sz="1725" b="1">
                <a:solidFill>
                  <a:srgbClr val="F2F7F5"/>
                </a:solidFill>
                <a:latin typeface="Avenir Next"/>
                <a:ea typeface="Avenir Next"/>
                <a:cs typeface="Avenir Next"/>
              </a:rPr>
              <a:t>Punctele fără răspuns rămân vizibile și ajung la persoana responsabilă.</a:t>
            </a:r>
          </a:p>
        </p:txBody>
      </p:sp>
      <p:sp xmlns:a="http://schemas.openxmlformats.org/drawingml/2006/main">
        <p:nvSpPr>
          <p:cNvPr id="9" name="Reuno wordmark"/>
          <p:cNvSpPr txBox="1"/>
          <p:nvPr/>
        </p:nvSpPr>
        <p:spPr>
          <a:xfrm>
            <a:off x="10367963" y="342900"/>
            <a:ext cx="1000125" cy="285750"/>
          </a:xfrm>
          <a:prstGeom prst="rect">
            <a:avLst/>
          </a:prstGeom>
          <a:noFill/>
          <a:ln>
            <a:noFill/>
          </a:ln>
        </p:spPr>
        <p:txBody>
          <a:bodyPr wrap="none" lIns="0" tIns="0" rIns="0" bIns="0" anchor="ctr"/>
          <a:lstStyle/>
          <a:p>
            <a:pPr algn="l"/>
            <a:r>
              <a:rPr lang="ro-RO" sz="1500" b="1">
                <a:solidFill>
                  <a:srgbClr val="F3F8F6"/>
                </a:solidFill>
                <a:latin typeface="Avenir Next"/>
              </a:rPr>
              <a:t>Reuno</a:t>
            </a:r>
            <a:endParaRPr lang="ro-RO"/>
          </a:p>
        </p:txBody>
      </p:sp>
    </p:spTree>
    <p:extLst>
      <p:ext uri="{BB962C8B-B14F-4D97-AF65-F5344CB8AC3E}">
        <p14:creationId xmlns:p14="http://schemas.microsoft.com/office/powerpoint/2010/main" val="1082398497"/>
      </p:ext>
    </p:extLst>
  </p:cSld>
</p:sld>
</file>

<file path=ppt/slides/slide19.xml><?xml version="1.0" encoding="utf-8"?>
<p:sld xmlns:p="http://schemas.openxmlformats.org/presentationml/2006/main">
  <p:cSld>
    <p:bg>
      <p:bgPr>
        <a:solidFill xmlns:a="http://schemas.openxmlformats.org/drawingml/2006/main">
          <a:srgbClr val="07181C"/>
        </a:solidFill>
      </p:bgPr>
    </p:bg>
    <p:spTree>
      <p:nvGrpSpPr>
        <p:cNvPr id="1" name=""/>
        <p:cNvGrpSpPr/>
        <p:nvPr/>
      </p:nvGrpSpPr>
      <p:grpSpPr>
        <a:xfrm xmlns:a="http://schemas.openxmlformats.org/drawingml/2006/main"/>
      </p:grpSpPr>
      <p:pic>
        <p:nvPicPr>
          <p:cNvPr id="13" name="">
            <a:extLst xmlns:a="http://schemas.openxmlformats.org/drawingml/2006/main">
              <a:ext uri="{FF2B5EF4-FFF2-40B4-BE49-F238E27FC236}">
                <a16:creationId xmlns:a16="http://schemas.microsoft.com/office/drawing/2014/main" id="{3E1DB0EE-CFBE-4A10-97C7-04E6A6D34C65}"/>
              </a:ext>
            </a:extLst>
          </p:cNvPr>
          <p:cNvPicPr>
            <a:picLocks xmlns:a="http://schemas.openxmlformats.org/drawingml/2006/main" noChangeAspect="1"/>
          </p:cNvPicPr>
          <p:nvPr/>
        </p:nvPicPr>
        <p:blipFill>
          <a:blip xmlns:r="http://schemas.openxmlformats.org/officeDocument/2006/relationships" xmlns:a="http://schemas.openxmlformats.org/drawingml/2006/main" r:embed="R98384b0b4b5943b0"/>
          <ns0:srcRect xmlns:ns0="http://schemas.openxmlformats.org/drawingml/2006/main" r="71000"/>
          <a:stretch xmlns:a="http://schemas.openxmlformats.org/drawingml/2006/main"/>
        </p:blipFill>
        <p:spPr>
          <a:xfrm xmlns:a="http://schemas.openxmlformats.org/drawingml/2006/main">
            <a:off x="9953625" y="238125"/>
            <a:ext cx="414338" cy="47625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64DB2BB-6CC7-4D0C-B357-A7A0E22F421B}"/>
              </a:ext>
            </a:extLst>
          </p:cNvPr>
          <p:cNvSpPr>
            <a:spLocks xmlns:a="http://schemas.openxmlformats.org/drawingml/2006/main" noGrp="1"/>
          </p:cNvSpPr>
          <p:nvPr/>
        </p:nvSpPr>
        <p:spPr>
          <a:xfrm xmlns:a="http://schemas.openxmlformats.org/drawingml/2006/main">
            <a:off x="609600" y="381000"/>
            <a:ext cx="8382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1">
                <a:solidFill>
                  <a:srgbClr val="8CEBC5"/>
                </a:solidFill>
                <a:latin typeface="Avenir Next"/>
                <a:ea typeface="Avenir Next"/>
                <a:cs typeface="Avenir Next"/>
              </a:defRPr>
            </a:defPPr>
            <a:lvl1pPr>
              <a:defRPr sz="1350" b="1">
                <a:solidFill>
                  <a:srgbClr val="8CEBC5"/>
                </a:solidFill>
                <a:latin typeface="Avenir Next"/>
                <a:ea typeface="Avenir Next"/>
                <a:cs typeface="Avenir Next"/>
              </a:defRPr>
            </a:lvl1pPr>
            <a:lvl2pPr>
              <a:defRPr sz="1350" b="1">
                <a:solidFill>
                  <a:srgbClr val="8CEBC5"/>
                </a:solidFill>
                <a:latin typeface="Avenir Next"/>
                <a:ea typeface="Avenir Next"/>
                <a:cs typeface="Avenir Next"/>
              </a:defRPr>
            </a:lvl2pPr>
            <a:lvl3pPr>
              <a:defRPr sz="1350" b="1">
                <a:solidFill>
                  <a:srgbClr val="8CEBC5"/>
                </a:solidFill>
                <a:latin typeface="Avenir Next"/>
                <a:ea typeface="Avenir Next"/>
                <a:cs typeface="Avenir Next"/>
              </a:defRPr>
            </a:lvl3pPr>
            <a:lvl4pPr>
              <a:defRPr sz="1350" b="1">
                <a:solidFill>
                  <a:srgbClr val="8CEBC5"/>
                </a:solidFill>
                <a:latin typeface="Avenir Next"/>
                <a:ea typeface="Avenir Next"/>
                <a:cs typeface="Avenir Next"/>
              </a:defRPr>
            </a:lvl4pPr>
            <a:lvl5pPr>
              <a:defRPr sz="1350" b="1">
                <a:solidFill>
                  <a:srgbClr val="8CEBC5"/>
                </a:solidFill>
                <a:latin typeface="Avenir Next"/>
                <a:ea typeface="Avenir Next"/>
                <a:cs typeface="Avenir Next"/>
              </a:defRPr>
            </a:lvl5pPr>
            <a:lvl6pPr>
              <a:defRPr sz="1350" b="1">
                <a:solidFill>
                  <a:srgbClr val="8CEBC5"/>
                </a:solidFill>
                <a:latin typeface="Avenir Next"/>
                <a:ea typeface="Avenir Next"/>
                <a:cs typeface="Avenir Next"/>
              </a:defRPr>
            </a:lvl6pPr>
            <a:lvl7pPr>
              <a:defRPr sz="1350" b="1">
                <a:solidFill>
                  <a:srgbClr val="8CEBC5"/>
                </a:solidFill>
                <a:latin typeface="Avenir Next"/>
                <a:ea typeface="Avenir Next"/>
                <a:cs typeface="Avenir Next"/>
              </a:defRPr>
            </a:lvl7pPr>
            <a:lvl8pPr>
              <a:defRPr sz="1350" b="1">
                <a:solidFill>
                  <a:srgbClr val="8CEBC5"/>
                </a:solidFill>
                <a:latin typeface="Avenir Next"/>
                <a:ea typeface="Avenir Next"/>
                <a:cs typeface="Avenir Next"/>
              </a:defRPr>
            </a:lvl8pPr>
            <a:lvl9pPr>
              <a:defRPr sz="1350" b="1">
                <a:solidFill>
                  <a:srgbClr val="8CEBC5"/>
                </a:solidFill>
                <a:latin typeface="Avenir Next"/>
                <a:ea typeface="Avenir Next"/>
                <a:cs typeface="Avenir Next"/>
              </a:defRPr>
            </a:lvl9pPr>
          </a:lstStyle>
          <a:p xmlns:a="http://schemas.openxmlformats.org/drawingml/2006/main">
            <a:pPr>
              <a:defRPr sz="1350" b="1">
                <a:solidFill>
                  <a:srgbClr val="8CEBC5"/>
                </a:solidFill>
                <a:latin typeface="Avenir Next"/>
                <a:ea typeface="Avenir Next"/>
                <a:cs typeface="Avenir Next"/>
              </a:defRPr>
            </a:pPr>
            <a:r>
              <a:rPr sz="1350" b="1">
                <a:solidFill>
                  <a:srgbClr val="8CEBC5"/>
                </a:solidFill>
                <a:latin typeface="Avenir Next"/>
                <a:ea typeface="Avenir Next"/>
                <a:cs typeface="Avenir Next"/>
              </a:rPr>
              <a:t>DETALII  /  INVITAȚI ȘI CADOURI  /  VEZI </a:t>
            </a:r>
            <a:r>
              <a:rPr sz="1350" b="1">
                <a:solidFill>
                  <a:srgbClr val="8CEBC5"/>
                </a:solidFill>
                <a:latin typeface="Avenir Next"/>
                <a:ea typeface="Avenir Next"/>
                <a:cs typeface="Avenir Next"/>
                <a:hlinkClick xmlns:ns0="http://schemas.openxmlformats.org/officeDocument/2006/relationships" ns0:id="rId1000" action="ppaction://hlinksldjump"/>
              </a:rPr>
              <a:t>06</a:t>
            </a:r>
            <a:r>
              <a:rPr sz="1350" b="1">
                <a:solidFill>
                  <a:srgbClr val="8CEBC5"/>
                </a:solidFill>
                <a:latin typeface="Avenir Next"/>
                <a:ea typeface="Avenir Next"/>
                <a:cs typeface="Avenir Next"/>
              </a:rPr>
              <a:t> / </a:t>
            </a:r>
            <a:r>
              <a:rPr sz="1350" b="1">
                <a:solidFill>
                  <a:srgbClr val="8CEBC5"/>
                </a:solidFill>
                <a:latin typeface="Avenir Next"/>
                <a:ea typeface="Avenir Next"/>
                <a:cs typeface="Avenir Next"/>
                <a:hlinkClick xmlns:ns0="http://schemas.openxmlformats.org/officeDocument/2006/relationships" ns0:id="rId1001" action="ppaction://hlinksldjump"/>
              </a:rPr>
              <a:t>09</a:t>
            </a:r>
            <a:r>
              <a:rPr sz="1350" b="1">
                <a:solidFill>
                  <a:srgbClr val="8CEBC5"/>
                </a:solidFill>
                <a:latin typeface="Avenir Next"/>
                <a:ea typeface="Avenir Next"/>
                <a:cs typeface="Avenir Next"/>
              </a:rPr>
              <a:t> / </a:t>
            </a:r>
            <a:r>
              <a:rPr sz="1350" b="1">
                <a:solidFill>
                  <a:srgbClr val="8CEBC5"/>
                </a:solidFill>
                <a:latin typeface="Avenir Next"/>
                <a:ea typeface="Avenir Next"/>
                <a:cs typeface="Avenir Next"/>
                <a:hlinkClick xmlns:ns0="http://schemas.openxmlformats.org/officeDocument/2006/relationships" ns0:id="rId1002" action="ppaction://hlinksldjump"/>
              </a:rPr>
              <a:t>10</a:t>
            </a:r>
          </a:p>
        </p:txBody>
      </p:sp>
      <p:sp>
        <p:nvSpPr>
          <p:cNvPr id="3" name="">
            <a:extLst xmlns:a="http://schemas.openxmlformats.org/drawingml/2006/main">
              <a:ext uri="{FF2B5EF4-FFF2-40B4-BE49-F238E27FC236}">
                <a16:creationId xmlns:a16="http://schemas.microsoft.com/office/drawing/2014/main" id="{36AF45C8-CF40-4FC5-9DC4-7D71E6C4DF20}"/>
              </a:ext>
            </a:extLst>
          </p:cNvPr>
          <p:cNvSpPr>
            <a:spLocks xmlns:a="http://schemas.openxmlformats.org/drawingml/2006/main" noGrp="1"/>
          </p:cNvSpPr>
          <p:nvPr/>
        </p:nvSpPr>
        <p:spPr>
          <a:xfrm xmlns:a="http://schemas.openxmlformats.org/drawingml/2006/main">
            <a:off x="609600" y="990600"/>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150" b="1">
                <a:solidFill>
                  <a:srgbClr val="F2F7F5"/>
                </a:solidFill>
                <a:latin typeface="Avenir Next"/>
                <a:ea typeface="Avenir Next"/>
                <a:cs typeface="Avenir Next"/>
              </a:defRPr>
            </a:defPPr>
            <a:lvl1pPr>
              <a:defRPr sz="3150" b="1">
                <a:solidFill>
                  <a:srgbClr val="F2F7F5"/>
                </a:solidFill>
                <a:latin typeface="Avenir Next"/>
                <a:ea typeface="Avenir Next"/>
                <a:cs typeface="Avenir Next"/>
              </a:defRPr>
            </a:lvl1pPr>
            <a:lvl2pPr>
              <a:defRPr sz="3150" b="1">
                <a:solidFill>
                  <a:srgbClr val="F2F7F5"/>
                </a:solidFill>
                <a:latin typeface="Avenir Next"/>
                <a:ea typeface="Avenir Next"/>
                <a:cs typeface="Avenir Next"/>
              </a:defRPr>
            </a:lvl2pPr>
            <a:lvl3pPr>
              <a:defRPr sz="3150" b="1">
                <a:solidFill>
                  <a:srgbClr val="F2F7F5"/>
                </a:solidFill>
                <a:latin typeface="Avenir Next"/>
                <a:ea typeface="Avenir Next"/>
                <a:cs typeface="Avenir Next"/>
              </a:defRPr>
            </a:lvl3pPr>
            <a:lvl4pPr>
              <a:defRPr sz="3150" b="1">
                <a:solidFill>
                  <a:srgbClr val="F2F7F5"/>
                </a:solidFill>
                <a:latin typeface="Avenir Next"/>
                <a:ea typeface="Avenir Next"/>
                <a:cs typeface="Avenir Next"/>
              </a:defRPr>
            </a:lvl4pPr>
            <a:lvl5pPr>
              <a:defRPr sz="3150" b="1">
                <a:solidFill>
                  <a:srgbClr val="F2F7F5"/>
                </a:solidFill>
                <a:latin typeface="Avenir Next"/>
                <a:ea typeface="Avenir Next"/>
                <a:cs typeface="Avenir Next"/>
              </a:defRPr>
            </a:lvl5pPr>
            <a:lvl6pPr>
              <a:defRPr sz="3150" b="1">
                <a:solidFill>
                  <a:srgbClr val="F2F7F5"/>
                </a:solidFill>
                <a:latin typeface="Avenir Next"/>
                <a:ea typeface="Avenir Next"/>
                <a:cs typeface="Avenir Next"/>
              </a:defRPr>
            </a:lvl6pPr>
            <a:lvl7pPr>
              <a:defRPr sz="3150" b="1">
                <a:solidFill>
                  <a:srgbClr val="F2F7F5"/>
                </a:solidFill>
                <a:latin typeface="Avenir Next"/>
                <a:ea typeface="Avenir Next"/>
                <a:cs typeface="Avenir Next"/>
              </a:defRPr>
            </a:lvl7pPr>
            <a:lvl8pPr>
              <a:defRPr sz="3150" b="1">
                <a:solidFill>
                  <a:srgbClr val="F2F7F5"/>
                </a:solidFill>
                <a:latin typeface="Avenir Next"/>
                <a:ea typeface="Avenir Next"/>
                <a:cs typeface="Avenir Next"/>
              </a:defRPr>
            </a:lvl8pPr>
            <a:lvl9pPr>
              <a:defRPr sz="3150" b="1">
                <a:solidFill>
                  <a:srgbClr val="F2F7F5"/>
                </a:solidFill>
                <a:latin typeface="Avenir Next"/>
                <a:ea typeface="Avenir Next"/>
                <a:cs typeface="Avenir Next"/>
              </a:defRPr>
            </a:lvl9pPr>
          </a:lstStyle>
          <a:p xmlns:a="http://schemas.openxmlformats.org/drawingml/2006/main">
            <a:pPr>
              <a:defRPr sz="3150" b="1">
                <a:solidFill>
                  <a:srgbClr val="F2F7F5"/>
                </a:solidFill>
                <a:latin typeface="Avenir Next"/>
                <a:ea typeface="Avenir Next"/>
                <a:cs typeface="Avenir Next"/>
              </a:defRPr>
            </a:pPr>
            <a:r>
              <a:rPr sz="3150" b="1">
                <a:solidFill>
                  <a:srgbClr val="F2F7F5"/>
                </a:solidFill>
                <a:latin typeface="Avenir Next"/>
                <a:ea typeface="Avenir Next"/>
                <a:cs typeface="Avenir Next"/>
              </a:rPr>
              <a:t>Invitațiile, răspunsurile și cadourile în același plan</a:t>
            </a:r>
          </a:p>
        </p:txBody>
      </p:sp>
      <p:sp>
        <p:nvSpPr>
          <p:cNvPr id="4" name="">
            <a:extLst xmlns:a="http://schemas.openxmlformats.org/drawingml/2006/main">
              <a:ext uri="{FF2B5EF4-FFF2-40B4-BE49-F238E27FC236}">
                <a16:creationId xmlns:a16="http://schemas.microsoft.com/office/drawing/2014/main" id="{E6031E28-E0CB-4B2B-8CB4-5494FCFB53AE}"/>
              </a:ext>
            </a:extLst>
          </p:cNvPr>
          <p:cNvSpPr>
            <a:spLocks xmlns:a="http://schemas.openxmlformats.org/drawingml/2006/main" noGrp="1"/>
          </p:cNvSpPr>
          <p:nvPr/>
        </p:nvSpPr>
        <p:spPr>
          <a:xfrm xmlns:a="http://schemas.openxmlformats.org/drawingml/2006/main">
            <a:off x="609600" y="1971675"/>
            <a:ext cx="10953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0">
                <a:solidFill>
                  <a:srgbClr val="BDD0CE"/>
                </a:solidFill>
                <a:latin typeface="Avenir Next"/>
                <a:ea typeface="Avenir Next"/>
                <a:cs typeface="Avenir Next"/>
              </a:defRPr>
            </a:defPPr>
            <a:lvl1pPr>
              <a:defRPr sz="1800" b="0">
                <a:solidFill>
                  <a:srgbClr val="BDD0CE"/>
                </a:solidFill>
                <a:latin typeface="Avenir Next"/>
                <a:ea typeface="Avenir Next"/>
                <a:cs typeface="Avenir Next"/>
              </a:defRPr>
            </a:lvl1pPr>
            <a:lvl2pPr>
              <a:defRPr sz="1800" b="0">
                <a:solidFill>
                  <a:srgbClr val="BDD0CE"/>
                </a:solidFill>
                <a:latin typeface="Avenir Next"/>
                <a:ea typeface="Avenir Next"/>
                <a:cs typeface="Avenir Next"/>
              </a:defRPr>
            </a:lvl2pPr>
            <a:lvl3pPr>
              <a:defRPr sz="1800" b="0">
                <a:solidFill>
                  <a:srgbClr val="BDD0CE"/>
                </a:solidFill>
                <a:latin typeface="Avenir Next"/>
                <a:ea typeface="Avenir Next"/>
                <a:cs typeface="Avenir Next"/>
              </a:defRPr>
            </a:lvl3pPr>
            <a:lvl4pPr>
              <a:defRPr sz="1800" b="0">
                <a:solidFill>
                  <a:srgbClr val="BDD0CE"/>
                </a:solidFill>
                <a:latin typeface="Avenir Next"/>
                <a:ea typeface="Avenir Next"/>
                <a:cs typeface="Avenir Next"/>
              </a:defRPr>
            </a:lvl4pPr>
            <a:lvl5pPr>
              <a:defRPr sz="1800" b="0">
                <a:solidFill>
                  <a:srgbClr val="BDD0CE"/>
                </a:solidFill>
                <a:latin typeface="Avenir Next"/>
                <a:ea typeface="Avenir Next"/>
                <a:cs typeface="Avenir Next"/>
              </a:defRPr>
            </a:lvl5pPr>
            <a:lvl6pPr>
              <a:defRPr sz="1800" b="0">
                <a:solidFill>
                  <a:srgbClr val="BDD0CE"/>
                </a:solidFill>
                <a:latin typeface="Avenir Next"/>
                <a:ea typeface="Avenir Next"/>
                <a:cs typeface="Avenir Next"/>
              </a:defRPr>
            </a:lvl6pPr>
            <a:lvl7pPr>
              <a:defRPr sz="1800" b="0">
                <a:solidFill>
                  <a:srgbClr val="BDD0CE"/>
                </a:solidFill>
                <a:latin typeface="Avenir Next"/>
                <a:ea typeface="Avenir Next"/>
                <a:cs typeface="Avenir Next"/>
              </a:defRPr>
            </a:lvl7pPr>
            <a:lvl8pPr>
              <a:defRPr sz="1800" b="0">
                <a:solidFill>
                  <a:srgbClr val="BDD0CE"/>
                </a:solidFill>
                <a:latin typeface="Avenir Next"/>
                <a:ea typeface="Avenir Next"/>
                <a:cs typeface="Avenir Next"/>
              </a:defRPr>
            </a:lvl8pPr>
            <a:lvl9pPr>
              <a:defRPr sz="1800" b="0">
                <a:solidFill>
                  <a:srgbClr val="BDD0CE"/>
                </a:solidFill>
                <a:latin typeface="Avenir Next"/>
                <a:ea typeface="Avenir Next"/>
                <a:cs typeface="Avenir Next"/>
              </a:defRPr>
            </a:lvl9pPr>
          </a:lstStyle>
          <a:p xmlns:a="http://schemas.openxmlformats.org/drawingml/2006/main">
            <a:pPr>
              <a:defRPr sz="1800" b="0">
                <a:solidFill>
                  <a:srgbClr val="BDD0CE"/>
                </a:solidFill>
                <a:latin typeface="Avenir Next"/>
                <a:ea typeface="Avenir Next"/>
                <a:cs typeface="Avenir Next"/>
              </a:defRPr>
            </a:pPr>
            <a:r>
              <a:rPr sz="1800" b="0">
                <a:solidFill>
                  <a:srgbClr val="BDD0CE"/>
                </a:solidFill>
                <a:latin typeface="Avenir Next"/>
                <a:ea typeface="Avenir Next"/>
                <a:cs typeface="Avenir Next"/>
              </a:rPr>
              <a:t>Informațiile invitaților și ale serviciilor rămân legate de același eveniment.</a:t>
            </a:r>
          </a:p>
        </p:txBody>
      </p:sp>
      <p:sp>
        <p:nvSpPr>
          <p:cNvPr id="5" name="">
            <a:extLst xmlns:a="http://schemas.openxmlformats.org/drawingml/2006/main">
              <a:ext uri="{FF2B5EF4-FFF2-40B4-BE49-F238E27FC236}">
                <a16:creationId xmlns:a16="http://schemas.microsoft.com/office/drawing/2014/main" id="{B57E61A0-FA25-4421-BBFB-E4D97C709DD7}"/>
              </a:ext>
            </a:extLst>
          </p:cNvPr>
          <p:cNvSpPr>
            <a:spLocks xmlns:a="http://schemas.openxmlformats.org/drawingml/2006/main" noGrp="1"/>
          </p:cNvSpPr>
          <p:nvPr/>
        </p:nvSpPr>
        <p:spPr>
          <a:xfrm xmlns:a="http://schemas.openxmlformats.org/drawingml/2006/main">
            <a:off x="11096625" y="6477000"/>
            <a:ext cx="6191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BDD0CE"/>
                </a:solidFill>
                <a:latin typeface="Avenir Next"/>
                <a:ea typeface="Avenir Next"/>
                <a:cs typeface="Avenir Next"/>
              </a:defRPr>
            </a:defPPr>
            <a:lvl1pPr>
              <a:defRPr sz="1200" b="0">
                <a:solidFill>
                  <a:srgbClr val="BDD0CE"/>
                </a:solidFill>
                <a:latin typeface="Avenir Next"/>
                <a:ea typeface="Avenir Next"/>
                <a:cs typeface="Avenir Next"/>
              </a:defRPr>
            </a:lvl1pPr>
            <a:lvl2pPr>
              <a:defRPr sz="1200" b="0">
                <a:solidFill>
                  <a:srgbClr val="BDD0CE"/>
                </a:solidFill>
                <a:latin typeface="Avenir Next"/>
                <a:ea typeface="Avenir Next"/>
                <a:cs typeface="Avenir Next"/>
              </a:defRPr>
            </a:lvl2pPr>
            <a:lvl3pPr>
              <a:defRPr sz="1200" b="0">
                <a:solidFill>
                  <a:srgbClr val="BDD0CE"/>
                </a:solidFill>
                <a:latin typeface="Avenir Next"/>
                <a:ea typeface="Avenir Next"/>
                <a:cs typeface="Avenir Next"/>
              </a:defRPr>
            </a:lvl3pPr>
            <a:lvl4pPr>
              <a:defRPr sz="1200" b="0">
                <a:solidFill>
                  <a:srgbClr val="BDD0CE"/>
                </a:solidFill>
                <a:latin typeface="Avenir Next"/>
                <a:ea typeface="Avenir Next"/>
                <a:cs typeface="Avenir Next"/>
              </a:defRPr>
            </a:lvl4pPr>
            <a:lvl5pPr>
              <a:defRPr sz="1200" b="0">
                <a:solidFill>
                  <a:srgbClr val="BDD0CE"/>
                </a:solidFill>
                <a:latin typeface="Avenir Next"/>
                <a:ea typeface="Avenir Next"/>
                <a:cs typeface="Avenir Next"/>
              </a:defRPr>
            </a:lvl5pPr>
            <a:lvl6pPr>
              <a:defRPr sz="1200" b="0">
                <a:solidFill>
                  <a:srgbClr val="BDD0CE"/>
                </a:solidFill>
                <a:latin typeface="Avenir Next"/>
                <a:ea typeface="Avenir Next"/>
                <a:cs typeface="Avenir Next"/>
              </a:defRPr>
            </a:lvl6pPr>
            <a:lvl7pPr>
              <a:defRPr sz="1200" b="0">
                <a:solidFill>
                  <a:srgbClr val="BDD0CE"/>
                </a:solidFill>
                <a:latin typeface="Avenir Next"/>
                <a:ea typeface="Avenir Next"/>
                <a:cs typeface="Avenir Next"/>
              </a:defRPr>
            </a:lvl7pPr>
            <a:lvl8pPr>
              <a:defRPr sz="1200" b="0">
                <a:solidFill>
                  <a:srgbClr val="BDD0CE"/>
                </a:solidFill>
                <a:latin typeface="Avenir Next"/>
                <a:ea typeface="Avenir Next"/>
                <a:cs typeface="Avenir Next"/>
              </a:defRPr>
            </a:lvl8pPr>
            <a:lvl9pPr>
              <a:defRPr sz="1200" b="0">
                <a:solidFill>
                  <a:srgbClr val="BDD0CE"/>
                </a:solidFill>
                <a:latin typeface="Avenir Next"/>
                <a:ea typeface="Avenir Next"/>
                <a:cs typeface="Avenir Next"/>
              </a:defRPr>
            </a:lvl9pPr>
          </a:lstStyle>
          <a:p xmlns:a="http://schemas.openxmlformats.org/drawingml/2006/main">
            <a:pPr>
              <a:defRPr sz="1200" b="0">
                <a:solidFill>
                  <a:srgbClr val="BDD0CE"/>
                </a:solidFill>
                <a:latin typeface="Avenir Next"/>
                <a:ea typeface="Avenir Next"/>
                <a:cs typeface="Avenir Next"/>
              </a:defRPr>
            </a:pPr>
            <a:r>
              <a:rPr sz="1200" b="0">
                <a:solidFill>
                  <a:srgbClr val="BDD0CE"/>
                </a:solidFill>
                <a:latin typeface="Avenir Next"/>
                <a:ea typeface="Avenir Next"/>
                <a:cs typeface="Avenir Next"/>
              </a:rPr>
              <a:t>A05</a:t>
            </a:r>
          </a:p>
        </p:txBody>
      </p:sp>
      <p:sp>
        <p:nvSpPr>
          <p:cNvPr id="6" name="">
            <a:extLst xmlns:a="http://schemas.openxmlformats.org/drawingml/2006/main">
              <a:ext uri="{FF2B5EF4-FFF2-40B4-BE49-F238E27FC236}">
                <a16:creationId xmlns:a16="http://schemas.microsoft.com/office/drawing/2014/main" id="{C77F6ED5-2A22-4C69-8825-7075F39E472C}"/>
              </a:ext>
            </a:extLst>
          </p:cNvPr>
          <p:cNvSpPr>
            <a:spLocks xmlns:a="http://schemas.openxmlformats.org/drawingml/2006/main" noGrp="1"/>
          </p:cNvSpPr>
          <p:nvPr/>
        </p:nvSpPr>
        <p:spPr>
          <a:xfrm xmlns:a="http://schemas.openxmlformats.org/drawingml/2006/main">
            <a:off x="609600" y="2933700"/>
            <a:ext cx="333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1">
                <a:solidFill>
                  <a:srgbClr val="8CEBC5"/>
                </a:solidFill>
                <a:latin typeface="Avenir Next"/>
                <a:ea typeface="Avenir Next"/>
                <a:cs typeface="Avenir Next"/>
              </a:defRPr>
            </a:defPPr>
            <a:lvl1pPr>
              <a:defRPr sz="1500" b="1">
                <a:solidFill>
                  <a:srgbClr val="8CEBC5"/>
                </a:solidFill>
                <a:latin typeface="Avenir Next"/>
                <a:ea typeface="Avenir Next"/>
                <a:cs typeface="Avenir Next"/>
              </a:defRPr>
            </a:lvl1pPr>
            <a:lvl2pPr>
              <a:defRPr sz="1500" b="1">
                <a:solidFill>
                  <a:srgbClr val="8CEBC5"/>
                </a:solidFill>
                <a:latin typeface="Avenir Next"/>
                <a:ea typeface="Avenir Next"/>
                <a:cs typeface="Avenir Next"/>
              </a:defRPr>
            </a:lvl2pPr>
            <a:lvl3pPr>
              <a:defRPr sz="1500" b="1">
                <a:solidFill>
                  <a:srgbClr val="8CEBC5"/>
                </a:solidFill>
                <a:latin typeface="Avenir Next"/>
                <a:ea typeface="Avenir Next"/>
                <a:cs typeface="Avenir Next"/>
              </a:defRPr>
            </a:lvl3pPr>
            <a:lvl4pPr>
              <a:defRPr sz="1500" b="1">
                <a:solidFill>
                  <a:srgbClr val="8CEBC5"/>
                </a:solidFill>
                <a:latin typeface="Avenir Next"/>
                <a:ea typeface="Avenir Next"/>
                <a:cs typeface="Avenir Next"/>
              </a:defRPr>
            </a:lvl4pPr>
            <a:lvl5pPr>
              <a:defRPr sz="1500" b="1">
                <a:solidFill>
                  <a:srgbClr val="8CEBC5"/>
                </a:solidFill>
                <a:latin typeface="Avenir Next"/>
                <a:ea typeface="Avenir Next"/>
                <a:cs typeface="Avenir Next"/>
              </a:defRPr>
            </a:lvl5pPr>
            <a:lvl6pPr>
              <a:defRPr sz="1500" b="1">
                <a:solidFill>
                  <a:srgbClr val="8CEBC5"/>
                </a:solidFill>
                <a:latin typeface="Avenir Next"/>
                <a:ea typeface="Avenir Next"/>
                <a:cs typeface="Avenir Next"/>
              </a:defRPr>
            </a:lvl6pPr>
            <a:lvl7pPr>
              <a:defRPr sz="1500" b="1">
                <a:solidFill>
                  <a:srgbClr val="8CEBC5"/>
                </a:solidFill>
                <a:latin typeface="Avenir Next"/>
                <a:ea typeface="Avenir Next"/>
                <a:cs typeface="Avenir Next"/>
              </a:defRPr>
            </a:lvl7pPr>
            <a:lvl8pPr>
              <a:defRPr sz="1500" b="1">
                <a:solidFill>
                  <a:srgbClr val="8CEBC5"/>
                </a:solidFill>
                <a:latin typeface="Avenir Next"/>
                <a:ea typeface="Avenir Next"/>
                <a:cs typeface="Avenir Next"/>
              </a:defRPr>
            </a:lvl8pPr>
            <a:lvl9pPr>
              <a:defRPr sz="1500" b="1">
                <a:solidFill>
                  <a:srgbClr val="8CEBC5"/>
                </a:solidFill>
                <a:latin typeface="Avenir Next"/>
                <a:ea typeface="Avenir Next"/>
                <a:cs typeface="Avenir Next"/>
              </a:defRPr>
            </a:lvl9pPr>
          </a:lstStyle>
          <a:p xmlns:a="http://schemas.openxmlformats.org/drawingml/2006/main">
            <a:pPr>
              <a:defRPr sz="1500" b="1">
                <a:solidFill>
                  <a:srgbClr val="8CEBC5"/>
                </a:solidFill>
                <a:latin typeface="Avenir Next"/>
                <a:ea typeface="Avenir Next"/>
                <a:cs typeface="Avenir Next"/>
              </a:defRPr>
            </a:pPr>
            <a:r>
              <a:rPr sz="1500" b="1">
                <a:solidFill>
                  <a:srgbClr val="8CEBC5"/>
                </a:solidFill>
                <a:latin typeface="Avenir Next"/>
                <a:ea typeface="Avenir Next"/>
                <a:cs typeface="Avenir Next"/>
              </a:rPr>
              <a:t>INVITAȚIE</a:t>
            </a:r>
          </a:p>
        </p:txBody>
      </p:sp>
      <p:sp>
        <p:nvSpPr>
          <p:cNvPr id="7" name="">
            <a:extLst xmlns:a="http://schemas.openxmlformats.org/drawingml/2006/main">
              <a:ext uri="{FF2B5EF4-FFF2-40B4-BE49-F238E27FC236}">
                <a16:creationId xmlns:a16="http://schemas.microsoft.com/office/drawing/2014/main" id="{2E5B03ED-3C84-481E-8966-FDABDD33D2F5}"/>
              </a:ext>
            </a:extLst>
          </p:cNvPr>
          <p:cNvSpPr>
            <a:spLocks xmlns:a="http://schemas.openxmlformats.org/drawingml/2006/main" noGrp="1"/>
          </p:cNvSpPr>
          <p:nvPr/>
        </p:nvSpPr>
        <p:spPr>
          <a:xfrm xmlns:a="http://schemas.openxmlformats.org/drawingml/2006/main">
            <a:off x="609600" y="3371850"/>
            <a:ext cx="3286125"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0">
                <a:solidFill>
                  <a:srgbClr val="F2F7F5"/>
                </a:solidFill>
                <a:latin typeface="Avenir Next"/>
                <a:ea typeface="Avenir Next"/>
                <a:cs typeface="Avenir Next"/>
              </a:defRPr>
            </a:defPPr>
            <a:lvl1pPr>
              <a:defRPr sz="1800" b="0">
                <a:solidFill>
                  <a:srgbClr val="F2F7F5"/>
                </a:solidFill>
                <a:latin typeface="Avenir Next"/>
                <a:ea typeface="Avenir Next"/>
                <a:cs typeface="Avenir Next"/>
              </a:defRPr>
            </a:lvl1pPr>
            <a:lvl2pPr>
              <a:defRPr sz="1800" b="0">
                <a:solidFill>
                  <a:srgbClr val="F2F7F5"/>
                </a:solidFill>
                <a:latin typeface="Avenir Next"/>
                <a:ea typeface="Avenir Next"/>
                <a:cs typeface="Avenir Next"/>
              </a:defRPr>
            </a:lvl2pPr>
            <a:lvl3pPr>
              <a:defRPr sz="1800" b="0">
                <a:solidFill>
                  <a:srgbClr val="F2F7F5"/>
                </a:solidFill>
                <a:latin typeface="Avenir Next"/>
                <a:ea typeface="Avenir Next"/>
                <a:cs typeface="Avenir Next"/>
              </a:defRPr>
            </a:lvl3pPr>
            <a:lvl4pPr>
              <a:defRPr sz="1800" b="0">
                <a:solidFill>
                  <a:srgbClr val="F2F7F5"/>
                </a:solidFill>
                <a:latin typeface="Avenir Next"/>
                <a:ea typeface="Avenir Next"/>
                <a:cs typeface="Avenir Next"/>
              </a:defRPr>
            </a:lvl4pPr>
            <a:lvl5pPr>
              <a:defRPr sz="1800" b="0">
                <a:solidFill>
                  <a:srgbClr val="F2F7F5"/>
                </a:solidFill>
                <a:latin typeface="Avenir Next"/>
                <a:ea typeface="Avenir Next"/>
                <a:cs typeface="Avenir Next"/>
              </a:defRPr>
            </a:lvl5pPr>
            <a:lvl6pPr>
              <a:defRPr sz="1800" b="0">
                <a:solidFill>
                  <a:srgbClr val="F2F7F5"/>
                </a:solidFill>
                <a:latin typeface="Avenir Next"/>
                <a:ea typeface="Avenir Next"/>
                <a:cs typeface="Avenir Next"/>
              </a:defRPr>
            </a:lvl6pPr>
            <a:lvl7pPr>
              <a:defRPr sz="1800" b="0">
                <a:solidFill>
                  <a:srgbClr val="F2F7F5"/>
                </a:solidFill>
                <a:latin typeface="Avenir Next"/>
                <a:ea typeface="Avenir Next"/>
                <a:cs typeface="Avenir Next"/>
              </a:defRPr>
            </a:lvl7pPr>
            <a:lvl8pPr>
              <a:defRPr sz="1800" b="0">
                <a:solidFill>
                  <a:srgbClr val="F2F7F5"/>
                </a:solidFill>
                <a:latin typeface="Avenir Next"/>
                <a:ea typeface="Avenir Next"/>
                <a:cs typeface="Avenir Next"/>
              </a:defRPr>
            </a:lvl8pPr>
            <a:lvl9pPr>
              <a:defRPr sz="1800" b="0">
                <a:solidFill>
                  <a:srgbClr val="F2F7F5"/>
                </a:solidFill>
                <a:latin typeface="Avenir Next"/>
                <a:ea typeface="Avenir Next"/>
                <a:cs typeface="Avenir Next"/>
              </a:defRPr>
            </a:lvl9pPr>
          </a:lstStyle>
          <a:p xmlns:a="http://schemas.openxmlformats.org/drawingml/2006/main">
            <a:pPr>
              <a:defRPr sz="1800" b="0">
                <a:solidFill>
                  <a:srgbClr val="F2F7F5"/>
                </a:solidFill>
                <a:latin typeface="Avenir Next"/>
                <a:ea typeface="Avenir Next"/>
                <a:cs typeface="Avenir Next"/>
              </a:defRPr>
            </a:pPr>
            <a:r>
              <a:rPr sz="1800" b="0">
                <a:solidFill>
                  <a:srgbClr val="F2F7F5"/>
                </a:solidFill>
                <a:latin typeface="Avenir Next"/>
                <a:ea typeface="Avenir Next"/>
                <a:cs typeface="Avenir Next"/>
              </a:rPr>
              <a:t>Design și link personalizat</a:t>
            </a:r>
          </a:p>
          <a:p xmlns:a="http://schemas.openxmlformats.org/drawingml/2006/main">
            <a:r>
              <a:t/>
            </a:r>
          </a:p>
          <a:p xmlns:a="http://schemas.openxmlformats.org/drawingml/2006/main">
            <a:pPr>
              <a:defRPr sz="1800" b="0">
                <a:solidFill>
                  <a:srgbClr val="F2F7F5"/>
                </a:solidFill>
                <a:latin typeface="Avenir Next"/>
                <a:ea typeface="Avenir Next"/>
                <a:cs typeface="Avenir Next"/>
              </a:defRPr>
            </a:pPr>
            <a:r>
              <a:rPr sz="1800" b="0">
                <a:solidFill>
                  <a:srgbClr val="F2F7F5"/>
                </a:solidFill>
                <a:latin typeface="Avenir Next"/>
                <a:ea typeface="Avenir Next"/>
                <a:cs typeface="Avenir Next"/>
              </a:rPr>
              <a:t>Trimitere și mementouri</a:t>
            </a:r>
          </a:p>
        </p:txBody>
      </p:sp>
      <p:sp>
        <p:nvSpPr>
          <p:cNvPr id="8" name="">
            <a:extLst xmlns:a="http://schemas.openxmlformats.org/drawingml/2006/main">
              <a:ext uri="{FF2B5EF4-FFF2-40B4-BE49-F238E27FC236}">
                <a16:creationId xmlns:a16="http://schemas.microsoft.com/office/drawing/2014/main" id="{1793E9F2-9135-4365-BDBB-DCB497509B18}"/>
              </a:ext>
            </a:extLst>
          </p:cNvPr>
          <p:cNvSpPr>
            <a:spLocks xmlns:a="http://schemas.openxmlformats.org/drawingml/2006/main" noGrp="1"/>
          </p:cNvSpPr>
          <p:nvPr/>
        </p:nvSpPr>
        <p:spPr>
          <a:xfrm xmlns:a="http://schemas.openxmlformats.org/drawingml/2006/main">
            <a:off x="4324350" y="2933700"/>
            <a:ext cx="333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1">
                <a:solidFill>
                  <a:srgbClr val="8CEBC5"/>
                </a:solidFill>
                <a:latin typeface="Avenir Next"/>
                <a:ea typeface="Avenir Next"/>
                <a:cs typeface="Avenir Next"/>
              </a:defRPr>
            </a:defPPr>
            <a:lvl1pPr>
              <a:defRPr sz="1500" b="1">
                <a:solidFill>
                  <a:srgbClr val="8CEBC5"/>
                </a:solidFill>
                <a:latin typeface="Avenir Next"/>
                <a:ea typeface="Avenir Next"/>
                <a:cs typeface="Avenir Next"/>
              </a:defRPr>
            </a:lvl1pPr>
            <a:lvl2pPr>
              <a:defRPr sz="1500" b="1">
                <a:solidFill>
                  <a:srgbClr val="8CEBC5"/>
                </a:solidFill>
                <a:latin typeface="Avenir Next"/>
                <a:ea typeface="Avenir Next"/>
                <a:cs typeface="Avenir Next"/>
              </a:defRPr>
            </a:lvl2pPr>
            <a:lvl3pPr>
              <a:defRPr sz="1500" b="1">
                <a:solidFill>
                  <a:srgbClr val="8CEBC5"/>
                </a:solidFill>
                <a:latin typeface="Avenir Next"/>
                <a:ea typeface="Avenir Next"/>
                <a:cs typeface="Avenir Next"/>
              </a:defRPr>
            </a:lvl3pPr>
            <a:lvl4pPr>
              <a:defRPr sz="1500" b="1">
                <a:solidFill>
                  <a:srgbClr val="8CEBC5"/>
                </a:solidFill>
                <a:latin typeface="Avenir Next"/>
                <a:ea typeface="Avenir Next"/>
                <a:cs typeface="Avenir Next"/>
              </a:defRPr>
            </a:lvl4pPr>
            <a:lvl5pPr>
              <a:defRPr sz="1500" b="1">
                <a:solidFill>
                  <a:srgbClr val="8CEBC5"/>
                </a:solidFill>
                <a:latin typeface="Avenir Next"/>
                <a:ea typeface="Avenir Next"/>
                <a:cs typeface="Avenir Next"/>
              </a:defRPr>
            </a:lvl5pPr>
            <a:lvl6pPr>
              <a:defRPr sz="1500" b="1">
                <a:solidFill>
                  <a:srgbClr val="8CEBC5"/>
                </a:solidFill>
                <a:latin typeface="Avenir Next"/>
                <a:ea typeface="Avenir Next"/>
                <a:cs typeface="Avenir Next"/>
              </a:defRPr>
            </a:lvl6pPr>
            <a:lvl7pPr>
              <a:defRPr sz="1500" b="1">
                <a:solidFill>
                  <a:srgbClr val="8CEBC5"/>
                </a:solidFill>
                <a:latin typeface="Avenir Next"/>
                <a:ea typeface="Avenir Next"/>
                <a:cs typeface="Avenir Next"/>
              </a:defRPr>
            </a:lvl7pPr>
            <a:lvl8pPr>
              <a:defRPr sz="1500" b="1">
                <a:solidFill>
                  <a:srgbClr val="8CEBC5"/>
                </a:solidFill>
                <a:latin typeface="Avenir Next"/>
                <a:ea typeface="Avenir Next"/>
                <a:cs typeface="Avenir Next"/>
              </a:defRPr>
            </a:lvl8pPr>
            <a:lvl9pPr>
              <a:defRPr sz="1500" b="1">
                <a:solidFill>
                  <a:srgbClr val="8CEBC5"/>
                </a:solidFill>
                <a:latin typeface="Avenir Next"/>
                <a:ea typeface="Avenir Next"/>
                <a:cs typeface="Avenir Next"/>
              </a:defRPr>
            </a:lvl9pPr>
          </a:lstStyle>
          <a:p xmlns:a="http://schemas.openxmlformats.org/drawingml/2006/main">
            <a:pPr>
              <a:defRPr sz="1500" b="1">
                <a:solidFill>
                  <a:srgbClr val="8CEBC5"/>
                </a:solidFill>
                <a:latin typeface="Avenir Next"/>
                <a:ea typeface="Avenir Next"/>
                <a:cs typeface="Avenir Next"/>
              </a:defRPr>
            </a:pPr>
            <a:r>
              <a:rPr sz="1500" b="1">
                <a:solidFill>
                  <a:srgbClr val="8CEBC5"/>
                </a:solidFill>
                <a:latin typeface="Avenir Next"/>
                <a:ea typeface="Avenir Next"/>
                <a:cs typeface="Avenir Next"/>
              </a:rPr>
              <a:t>PARTICIPARE</a:t>
            </a:r>
          </a:p>
        </p:txBody>
      </p:sp>
      <p:sp>
        <p:nvSpPr>
          <p:cNvPr id="9" name="">
            <a:extLst xmlns:a="http://schemas.openxmlformats.org/drawingml/2006/main">
              <a:ext uri="{FF2B5EF4-FFF2-40B4-BE49-F238E27FC236}">
                <a16:creationId xmlns:a16="http://schemas.microsoft.com/office/drawing/2014/main" id="{A33AF71A-CE48-4851-B39A-1C59DF2A027B}"/>
              </a:ext>
            </a:extLst>
          </p:cNvPr>
          <p:cNvSpPr>
            <a:spLocks xmlns:a="http://schemas.openxmlformats.org/drawingml/2006/main" noGrp="1"/>
          </p:cNvSpPr>
          <p:nvPr/>
        </p:nvSpPr>
        <p:spPr>
          <a:xfrm xmlns:a="http://schemas.openxmlformats.org/drawingml/2006/main">
            <a:off x="4324350" y="3371850"/>
            <a:ext cx="3286125"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0">
                <a:solidFill>
                  <a:srgbClr val="F2F7F5"/>
                </a:solidFill>
                <a:latin typeface="Avenir Next"/>
                <a:ea typeface="Avenir Next"/>
                <a:cs typeface="Avenir Next"/>
              </a:defRPr>
            </a:defPPr>
            <a:lvl1pPr>
              <a:defRPr sz="1800" b="0">
                <a:solidFill>
                  <a:srgbClr val="F2F7F5"/>
                </a:solidFill>
                <a:latin typeface="Avenir Next"/>
                <a:ea typeface="Avenir Next"/>
                <a:cs typeface="Avenir Next"/>
              </a:defRPr>
            </a:lvl1pPr>
            <a:lvl2pPr>
              <a:defRPr sz="1800" b="0">
                <a:solidFill>
                  <a:srgbClr val="F2F7F5"/>
                </a:solidFill>
                <a:latin typeface="Avenir Next"/>
                <a:ea typeface="Avenir Next"/>
                <a:cs typeface="Avenir Next"/>
              </a:defRPr>
            </a:lvl2pPr>
            <a:lvl3pPr>
              <a:defRPr sz="1800" b="0">
                <a:solidFill>
                  <a:srgbClr val="F2F7F5"/>
                </a:solidFill>
                <a:latin typeface="Avenir Next"/>
                <a:ea typeface="Avenir Next"/>
                <a:cs typeface="Avenir Next"/>
              </a:defRPr>
            </a:lvl3pPr>
            <a:lvl4pPr>
              <a:defRPr sz="1800" b="0">
                <a:solidFill>
                  <a:srgbClr val="F2F7F5"/>
                </a:solidFill>
                <a:latin typeface="Avenir Next"/>
                <a:ea typeface="Avenir Next"/>
                <a:cs typeface="Avenir Next"/>
              </a:defRPr>
            </a:lvl4pPr>
            <a:lvl5pPr>
              <a:defRPr sz="1800" b="0">
                <a:solidFill>
                  <a:srgbClr val="F2F7F5"/>
                </a:solidFill>
                <a:latin typeface="Avenir Next"/>
                <a:ea typeface="Avenir Next"/>
                <a:cs typeface="Avenir Next"/>
              </a:defRPr>
            </a:lvl5pPr>
            <a:lvl6pPr>
              <a:defRPr sz="1800" b="0">
                <a:solidFill>
                  <a:srgbClr val="F2F7F5"/>
                </a:solidFill>
                <a:latin typeface="Avenir Next"/>
                <a:ea typeface="Avenir Next"/>
                <a:cs typeface="Avenir Next"/>
              </a:defRPr>
            </a:lvl6pPr>
            <a:lvl7pPr>
              <a:defRPr sz="1800" b="0">
                <a:solidFill>
                  <a:srgbClr val="F2F7F5"/>
                </a:solidFill>
                <a:latin typeface="Avenir Next"/>
                <a:ea typeface="Avenir Next"/>
                <a:cs typeface="Avenir Next"/>
              </a:defRPr>
            </a:lvl7pPr>
            <a:lvl8pPr>
              <a:defRPr sz="1800" b="0">
                <a:solidFill>
                  <a:srgbClr val="F2F7F5"/>
                </a:solidFill>
                <a:latin typeface="Avenir Next"/>
                <a:ea typeface="Avenir Next"/>
                <a:cs typeface="Avenir Next"/>
              </a:defRPr>
            </a:lvl8pPr>
            <a:lvl9pPr>
              <a:defRPr sz="1800" b="0">
                <a:solidFill>
                  <a:srgbClr val="F2F7F5"/>
                </a:solidFill>
                <a:latin typeface="Avenir Next"/>
                <a:ea typeface="Avenir Next"/>
                <a:cs typeface="Avenir Next"/>
              </a:defRPr>
            </a:lvl9pPr>
          </a:lstStyle>
          <a:p xmlns:a="http://schemas.openxmlformats.org/drawingml/2006/main">
            <a:pPr>
              <a:defRPr sz="1800" b="0">
                <a:solidFill>
                  <a:srgbClr val="F2F7F5"/>
                </a:solidFill>
                <a:latin typeface="Avenir Next"/>
                <a:ea typeface="Avenir Next"/>
                <a:cs typeface="Avenir Next"/>
              </a:defRPr>
            </a:pPr>
            <a:r>
              <a:rPr sz="1800" b="0">
                <a:solidFill>
                  <a:srgbClr val="F2F7F5"/>
                </a:solidFill>
                <a:latin typeface="Avenir Next"/>
                <a:ea typeface="Avenir Next"/>
                <a:cs typeface="Avenir Next"/>
              </a:rPr>
              <a:t>Confirmare, însoțitori și copii</a:t>
            </a:r>
          </a:p>
          <a:p xmlns:a="http://schemas.openxmlformats.org/drawingml/2006/main">
            <a:r>
              <a:t/>
            </a:r>
          </a:p>
          <a:p xmlns:a="http://schemas.openxmlformats.org/drawingml/2006/main">
            <a:pPr>
              <a:defRPr sz="1800" b="0">
                <a:solidFill>
                  <a:srgbClr val="F2F7F5"/>
                </a:solidFill>
                <a:latin typeface="Avenir Next"/>
                <a:ea typeface="Avenir Next"/>
                <a:cs typeface="Avenir Next"/>
              </a:defRPr>
            </a:pPr>
            <a:r>
              <a:rPr sz="1800" b="0">
                <a:solidFill>
                  <a:srgbClr val="F2F7F5"/>
                </a:solidFill>
                <a:latin typeface="Avenir Next"/>
                <a:ea typeface="Avenir Next"/>
                <a:cs typeface="Avenir Next"/>
              </a:rPr>
              <a:t>Meniu, alergii, așezare la mese, adresă și transport</a:t>
            </a:r>
          </a:p>
        </p:txBody>
      </p:sp>
      <p:sp>
        <p:nvSpPr>
          <p:cNvPr id="10" name="">
            <a:extLst xmlns:a="http://schemas.openxmlformats.org/drawingml/2006/main">
              <a:ext uri="{FF2B5EF4-FFF2-40B4-BE49-F238E27FC236}">
                <a16:creationId xmlns:a16="http://schemas.microsoft.com/office/drawing/2014/main" id="{8D7CFB94-365D-4BCD-8392-AFB6003AA898}"/>
              </a:ext>
            </a:extLst>
          </p:cNvPr>
          <p:cNvSpPr>
            <a:spLocks xmlns:a="http://schemas.openxmlformats.org/drawingml/2006/main" noGrp="1"/>
          </p:cNvSpPr>
          <p:nvPr/>
        </p:nvSpPr>
        <p:spPr>
          <a:xfrm xmlns:a="http://schemas.openxmlformats.org/drawingml/2006/main">
            <a:off x="8039100" y="2933700"/>
            <a:ext cx="333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1">
                <a:solidFill>
                  <a:srgbClr val="8CEBC5"/>
                </a:solidFill>
                <a:latin typeface="Avenir Next"/>
                <a:ea typeface="Avenir Next"/>
                <a:cs typeface="Avenir Next"/>
              </a:defRPr>
            </a:defPPr>
            <a:lvl1pPr>
              <a:defRPr sz="1500" b="1">
                <a:solidFill>
                  <a:srgbClr val="8CEBC5"/>
                </a:solidFill>
                <a:latin typeface="Avenir Next"/>
                <a:ea typeface="Avenir Next"/>
                <a:cs typeface="Avenir Next"/>
              </a:defRPr>
            </a:lvl1pPr>
            <a:lvl2pPr>
              <a:defRPr sz="1500" b="1">
                <a:solidFill>
                  <a:srgbClr val="8CEBC5"/>
                </a:solidFill>
                <a:latin typeface="Avenir Next"/>
                <a:ea typeface="Avenir Next"/>
                <a:cs typeface="Avenir Next"/>
              </a:defRPr>
            </a:lvl2pPr>
            <a:lvl3pPr>
              <a:defRPr sz="1500" b="1">
                <a:solidFill>
                  <a:srgbClr val="8CEBC5"/>
                </a:solidFill>
                <a:latin typeface="Avenir Next"/>
                <a:ea typeface="Avenir Next"/>
                <a:cs typeface="Avenir Next"/>
              </a:defRPr>
            </a:lvl3pPr>
            <a:lvl4pPr>
              <a:defRPr sz="1500" b="1">
                <a:solidFill>
                  <a:srgbClr val="8CEBC5"/>
                </a:solidFill>
                <a:latin typeface="Avenir Next"/>
                <a:ea typeface="Avenir Next"/>
                <a:cs typeface="Avenir Next"/>
              </a:defRPr>
            </a:lvl4pPr>
            <a:lvl5pPr>
              <a:defRPr sz="1500" b="1">
                <a:solidFill>
                  <a:srgbClr val="8CEBC5"/>
                </a:solidFill>
                <a:latin typeface="Avenir Next"/>
                <a:ea typeface="Avenir Next"/>
                <a:cs typeface="Avenir Next"/>
              </a:defRPr>
            </a:lvl5pPr>
            <a:lvl6pPr>
              <a:defRPr sz="1500" b="1">
                <a:solidFill>
                  <a:srgbClr val="8CEBC5"/>
                </a:solidFill>
                <a:latin typeface="Avenir Next"/>
                <a:ea typeface="Avenir Next"/>
                <a:cs typeface="Avenir Next"/>
              </a:defRPr>
            </a:lvl6pPr>
            <a:lvl7pPr>
              <a:defRPr sz="1500" b="1">
                <a:solidFill>
                  <a:srgbClr val="8CEBC5"/>
                </a:solidFill>
                <a:latin typeface="Avenir Next"/>
                <a:ea typeface="Avenir Next"/>
                <a:cs typeface="Avenir Next"/>
              </a:defRPr>
            </a:lvl7pPr>
            <a:lvl8pPr>
              <a:defRPr sz="1500" b="1">
                <a:solidFill>
                  <a:srgbClr val="8CEBC5"/>
                </a:solidFill>
                <a:latin typeface="Avenir Next"/>
                <a:ea typeface="Avenir Next"/>
                <a:cs typeface="Avenir Next"/>
              </a:defRPr>
            </a:lvl8pPr>
            <a:lvl9pPr>
              <a:defRPr sz="1500" b="1">
                <a:solidFill>
                  <a:srgbClr val="8CEBC5"/>
                </a:solidFill>
                <a:latin typeface="Avenir Next"/>
                <a:ea typeface="Avenir Next"/>
                <a:cs typeface="Avenir Next"/>
              </a:defRPr>
            </a:lvl9pPr>
          </a:lstStyle>
          <a:p xmlns:a="http://schemas.openxmlformats.org/drawingml/2006/main">
            <a:pPr>
              <a:defRPr sz="1500" b="1">
                <a:solidFill>
                  <a:srgbClr val="8CEBC5"/>
                </a:solidFill>
                <a:latin typeface="Avenir Next"/>
                <a:ea typeface="Avenir Next"/>
                <a:cs typeface="Avenir Next"/>
              </a:defRPr>
            </a:pPr>
            <a:r>
              <a:rPr sz="1500" b="1">
                <a:solidFill>
                  <a:srgbClr val="8CEBC5"/>
                </a:solidFill>
                <a:latin typeface="Avenir Next"/>
                <a:ea typeface="Avenir Next"/>
                <a:cs typeface="Avenir Next"/>
              </a:rPr>
              <a:t>CADOURI</a:t>
            </a:r>
          </a:p>
        </p:txBody>
      </p:sp>
      <p:sp>
        <p:nvSpPr>
          <p:cNvPr id="11" name="">
            <a:extLst xmlns:a="http://schemas.openxmlformats.org/drawingml/2006/main">
              <a:ext uri="{FF2B5EF4-FFF2-40B4-BE49-F238E27FC236}">
                <a16:creationId xmlns:a16="http://schemas.microsoft.com/office/drawing/2014/main" id="{0317364E-0F3F-4E89-8625-37A90AAA933C}"/>
              </a:ext>
            </a:extLst>
          </p:cNvPr>
          <p:cNvSpPr>
            <a:spLocks xmlns:a="http://schemas.openxmlformats.org/drawingml/2006/main" noGrp="1"/>
          </p:cNvSpPr>
          <p:nvPr/>
        </p:nvSpPr>
        <p:spPr>
          <a:xfrm xmlns:a="http://schemas.openxmlformats.org/drawingml/2006/main">
            <a:off x="8039100" y="3371850"/>
            <a:ext cx="3286125"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0">
                <a:solidFill>
                  <a:srgbClr val="F2F7F5"/>
                </a:solidFill>
                <a:latin typeface="Avenir Next"/>
                <a:ea typeface="Avenir Next"/>
                <a:cs typeface="Avenir Next"/>
              </a:defRPr>
            </a:defPPr>
            <a:lvl1pPr>
              <a:defRPr sz="1800" b="0">
                <a:solidFill>
                  <a:srgbClr val="F2F7F5"/>
                </a:solidFill>
                <a:latin typeface="Avenir Next"/>
                <a:ea typeface="Avenir Next"/>
                <a:cs typeface="Avenir Next"/>
              </a:defRPr>
            </a:lvl1pPr>
            <a:lvl2pPr>
              <a:defRPr sz="1800" b="0">
                <a:solidFill>
                  <a:srgbClr val="F2F7F5"/>
                </a:solidFill>
                <a:latin typeface="Avenir Next"/>
                <a:ea typeface="Avenir Next"/>
                <a:cs typeface="Avenir Next"/>
              </a:defRPr>
            </a:lvl2pPr>
            <a:lvl3pPr>
              <a:defRPr sz="1800" b="0">
                <a:solidFill>
                  <a:srgbClr val="F2F7F5"/>
                </a:solidFill>
                <a:latin typeface="Avenir Next"/>
                <a:ea typeface="Avenir Next"/>
                <a:cs typeface="Avenir Next"/>
              </a:defRPr>
            </a:lvl3pPr>
            <a:lvl4pPr>
              <a:defRPr sz="1800" b="0">
                <a:solidFill>
                  <a:srgbClr val="F2F7F5"/>
                </a:solidFill>
                <a:latin typeface="Avenir Next"/>
                <a:ea typeface="Avenir Next"/>
                <a:cs typeface="Avenir Next"/>
              </a:defRPr>
            </a:lvl4pPr>
            <a:lvl5pPr>
              <a:defRPr sz="1800" b="0">
                <a:solidFill>
                  <a:srgbClr val="F2F7F5"/>
                </a:solidFill>
                <a:latin typeface="Avenir Next"/>
                <a:ea typeface="Avenir Next"/>
                <a:cs typeface="Avenir Next"/>
              </a:defRPr>
            </a:lvl5pPr>
            <a:lvl6pPr>
              <a:defRPr sz="1800" b="0">
                <a:solidFill>
                  <a:srgbClr val="F2F7F5"/>
                </a:solidFill>
                <a:latin typeface="Avenir Next"/>
                <a:ea typeface="Avenir Next"/>
                <a:cs typeface="Avenir Next"/>
              </a:defRPr>
            </a:lvl6pPr>
            <a:lvl7pPr>
              <a:defRPr sz="1800" b="0">
                <a:solidFill>
                  <a:srgbClr val="F2F7F5"/>
                </a:solidFill>
                <a:latin typeface="Avenir Next"/>
                <a:ea typeface="Avenir Next"/>
                <a:cs typeface="Avenir Next"/>
              </a:defRPr>
            </a:lvl7pPr>
            <a:lvl8pPr>
              <a:defRPr sz="1800" b="0">
                <a:solidFill>
                  <a:srgbClr val="F2F7F5"/>
                </a:solidFill>
                <a:latin typeface="Avenir Next"/>
                <a:ea typeface="Avenir Next"/>
                <a:cs typeface="Avenir Next"/>
              </a:defRPr>
            </a:lvl8pPr>
            <a:lvl9pPr>
              <a:defRPr sz="1800" b="0">
                <a:solidFill>
                  <a:srgbClr val="F2F7F5"/>
                </a:solidFill>
                <a:latin typeface="Avenir Next"/>
                <a:ea typeface="Avenir Next"/>
                <a:cs typeface="Avenir Next"/>
              </a:defRPr>
            </a:lvl9pPr>
          </a:lstStyle>
          <a:p xmlns:a="http://schemas.openxmlformats.org/drawingml/2006/main">
            <a:pPr>
              <a:defRPr sz="1800" b="0">
                <a:solidFill>
                  <a:srgbClr val="F2F7F5"/>
                </a:solidFill>
                <a:latin typeface="Avenir Next"/>
                <a:ea typeface="Avenir Next"/>
                <a:cs typeface="Avenir Next"/>
              </a:defRPr>
            </a:pPr>
            <a:r>
              <a:rPr sz="1800" b="0">
                <a:solidFill>
                  <a:srgbClr val="F2F7F5"/>
                </a:solidFill>
                <a:latin typeface="Avenir Next"/>
                <a:ea typeface="Avenir Next"/>
                <a:cs typeface="Avenir Next"/>
              </a:rPr>
              <a:t>Listă de cadouri și rezervare</a:t>
            </a:r>
          </a:p>
          <a:p xmlns:a="http://schemas.openxmlformats.org/drawingml/2006/main">
            <a:r>
              <a:t/>
            </a:r>
          </a:p>
          <a:p xmlns:a="http://schemas.openxmlformats.org/drawingml/2006/main">
            <a:pPr>
              <a:defRPr sz="1800" b="0">
                <a:solidFill>
                  <a:srgbClr val="F2F7F5"/>
                </a:solidFill>
                <a:latin typeface="Avenir Next"/>
                <a:ea typeface="Avenir Next"/>
                <a:cs typeface="Avenir Next"/>
              </a:defRPr>
            </a:pPr>
            <a:r>
              <a:rPr sz="1800" b="0">
                <a:solidFill>
                  <a:srgbClr val="F2F7F5"/>
                </a:solidFill>
                <a:latin typeface="Avenir Next"/>
                <a:ea typeface="Avenir Next"/>
                <a:cs typeface="Avenir Next"/>
              </a:rPr>
              <a:t>Link de plată cu beneficiar clar</a:t>
            </a:r>
          </a:p>
        </p:txBody>
      </p:sp>
      <p:sp>
        <p:nvSpPr>
          <p:cNvPr id="12" name="">
            <a:extLst xmlns:a="http://schemas.openxmlformats.org/drawingml/2006/main">
              <a:ext uri="{FF2B5EF4-FFF2-40B4-BE49-F238E27FC236}">
                <a16:creationId xmlns:a16="http://schemas.microsoft.com/office/drawing/2014/main" id="{D91C3126-86D3-4A78-9656-52BA5A816223}"/>
              </a:ext>
            </a:extLst>
          </p:cNvPr>
          <p:cNvSpPr>
            <a:spLocks xmlns:a="http://schemas.openxmlformats.org/drawingml/2006/main" noGrp="1"/>
          </p:cNvSpPr>
          <p:nvPr/>
        </p:nvSpPr>
        <p:spPr>
          <a:xfrm xmlns:a="http://schemas.openxmlformats.org/drawingml/2006/main">
            <a:off x="609600" y="5810250"/>
            <a:ext cx="10477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725" b="1">
                <a:solidFill>
                  <a:srgbClr val="F2F7F5"/>
                </a:solidFill>
                <a:latin typeface="Avenir Next"/>
                <a:ea typeface="Avenir Next"/>
                <a:cs typeface="Avenir Next"/>
              </a:defRPr>
            </a:defPPr>
            <a:lvl1pPr>
              <a:defRPr sz="1725" b="1">
                <a:solidFill>
                  <a:srgbClr val="F2F7F5"/>
                </a:solidFill>
                <a:latin typeface="Avenir Next"/>
                <a:ea typeface="Avenir Next"/>
                <a:cs typeface="Avenir Next"/>
              </a:defRPr>
            </a:lvl1pPr>
            <a:lvl2pPr>
              <a:defRPr sz="1725" b="1">
                <a:solidFill>
                  <a:srgbClr val="F2F7F5"/>
                </a:solidFill>
                <a:latin typeface="Avenir Next"/>
                <a:ea typeface="Avenir Next"/>
                <a:cs typeface="Avenir Next"/>
              </a:defRPr>
            </a:lvl2pPr>
            <a:lvl3pPr>
              <a:defRPr sz="1725" b="1">
                <a:solidFill>
                  <a:srgbClr val="F2F7F5"/>
                </a:solidFill>
                <a:latin typeface="Avenir Next"/>
                <a:ea typeface="Avenir Next"/>
                <a:cs typeface="Avenir Next"/>
              </a:defRPr>
            </a:lvl3pPr>
            <a:lvl4pPr>
              <a:defRPr sz="1725" b="1">
                <a:solidFill>
                  <a:srgbClr val="F2F7F5"/>
                </a:solidFill>
                <a:latin typeface="Avenir Next"/>
                <a:ea typeface="Avenir Next"/>
                <a:cs typeface="Avenir Next"/>
              </a:defRPr>
            </a:lvl4pPr>
            <a:lvl5pPr>
              <a:defRPr sz="1725" b="1">
                <a:solidFill>
                  <a:srgbClr val="F2F7F5"/>
                </a:solidFill>
                <a:latin typeface="Avenir Next"/>
                <a:ea typeface="Avenir Next"/>
                <a:cs typeface="Avenir Next"/>
              </a:defRPr>
            </a:lvl5pPr>
            <a:lvl6pPr>
              <a:defRPr sz="1725" b="1">
                <a:solidFill>
                  <a:srgbClr val="F2F7F5"/>
                </a:solidFill>
                <a:latin typeface="Avenir Next"/>
                <a:ea typeface="Avenir Next"/>
                <a:cs typeface="Avenir Next"/>
              </a:defRPr>
            </a:lvl6pPr>
            <a:lvl7pPr>
              <a:defRPr sz="1725" b="1">
                <a:solidFill>
                  <a:srgbClr val="F2F7F5"/>
                </a:solidFill>
                <a:latin typeface="Avenir Next"/>
                <a:ea typeface="Avenir Next"/>
                <a:cs typeface="Avenir Next"/>
              </a:defRPr>
            </a:lvl7pPr>
            <a:lvl8pPr>
              <a:defRPr sz="1725" b="1">
                <a:solidFill>
                  <a:srgbClr val="F2F7F5"/>
                </a:solidFill>
                <a:latin typeface="Avenir Next"/>
                <a:ea typeface="Avenir Next"/>
                <a:cs typeface="Avenir Next"/>
              </a:defRPr>
            </a:lvl8pPr>
            <a:lvl9pPr>
              <a:defRPr sz="1725" b="1">
                <a:solidFill>
                  <a:srgbClr val="F2F7F5"/>
                </a:solidFill>
                <a:latin typeface="Avenir Next"/>
                <a:ea typeface="Avenir Next"/>
                <a:cs typeface="Avenir Next"/>
              </a:defRPr>
            </a:lvl9pPr>
          </a:lstStyle>
          <a:p xmlns:a="http://schemas.openxmlformats.org/drawingml/2006/main">
            <a:pPr>
              <a:defRPr sz="1725" b="1">
                <a:solidFill>
                  <a:srgbClr val="F2F7F5"/>
                </a:solidFill>
                <a:latin typeface="Avenir Next"/>
                <a:ea typeface="Avenir Next"/>
                <a:cs typeface="Avenir Next"/>
              </a:defRPr>
            </a:pPr>
            <a:r>
              <a:rPr sz="1725" b="1">
                <a:solidFill>
                  <a:srgbClr val="F2F7F5"/>
                </a:solidFill>
                <a:latin typeface="Avenir Next"/>
                <a:ea typeface="Avenir Next"/>
                <a:cs typeface="Avenir Next"/>
              </a:rPr>
              <a:t>Bucătăria confirmă ingredientele și opțiunile pentru alergii.</a:t>
            </a:r>
          </a:p>
        </p:txBody>
      </p:sp>
      <p:sp xmlns:a="http://schemas.openxmlformats.org/drawingml/2006/main">
        <p:nvSpPr>
          <p:cNvPr id="14" name="Reuno wordmark"/>
          <p:cNvSpPr txBox="1"/>
          <p:nvPr/>
        </p:nvSpPr>
        <p:spPr>
          <a:xfrm>
            <a:off x="10367963" y="342900"/>
            <a:ext cx="1000125" cy="285750"/>
          </a:xfrm>
          <a:prstGeom prst="rect">
            <a:avLst/>
          </a:prstGeom>
          <a:noFill/>
          <a:ln>
            <a:noFill/>
          </a:ln>
        </p:spPr>
        <p:txBody>
          <a:bodyPr wrap="none" lIns="0" tIns="0" rIns="0" bIns="0" anchor="ctr"/>
          <a:lstStyle/>
          <a:p>
            <a:pPr algn="l"/>
            <a:r>
              <a:rPr lang="ro-RO" sz="1500" b="1">
                <a:solidFill>
                  <a:srgbClr val="F3F8F6"/>
                </a:solidFill>
                <a:latin typeface="Avenir Next"/>
              </a:rPr>
              <a:t>Reuno</a:t>
            </a:r>
            <a:endParaRPr lang="ro-RO"/>
          </a:p>
        </p:txBody>
      </p:sp>
    </p:spTree>
    <p:extLst>
      <p:ext uri="{BB962C8B-B14F-4D97-AF65-F5344CB8AC3E}">
        <p14:creationId xmlns:p14="http://schemas.microsoft.com/office/powerpoint/2010/main" val="913185081"/>
      </p:ext>
    </p:extLst>
  </p:cSld>
</p:sld>
</file>

<file path=ppt/slides/slide20.xml><?xml version="1.0" encoding="utf-8"?>
<p:sld xmlns:p="http://schemas.openxmlformats.org/presentationml/2006/main">
  <p:cSld>
    <p:bg>
      <p:bgPr>
        <a:solidFill xmlns:a="http://schemas.openxmlformats.org/drawingml/2006/main">
          <a:srgbClr val="07181C"/>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8378144C-63B6-4EA6-B74D-639AE72509C0}"/>
              </a:ext>
            </a:extLst>
          </p:cNvPr>
          <p:cNvPicPr>
            <a:picLocks xmlns:a="http://schemas.openxmlformats.org/drawingml/2006/main" noChangeAspect="1"/>
          </p:cNvPicPr>
          <p:nvPr/>
        </p:nvPicPr>
        <p:blipFill>
          <a:blip xmlns:r="http://schemas.openxmlformats.org/officeDocument/2006/relationships" xmlns:a="http://schemas.openxmlformats.org/drawingml/2006/main" r:embed="R751f7d14a1ad46b0"/>
          <ns0:srcRect xmlns:ns0="http://schemas.openxmlformats.org/drawingml/2006/main" r="71000"/>
          <a:stretch xmlns:a="http://schemas.openxmlformats.org/drawingml/2006/main"/>
        </p:blipFill>
        <p:spPr>
          <a:xfrm xmlns:a="http://schemas.openxmlformats.org/drawingml/2006/main">
            <a:off x="9953625" y="238125"/>
            <a:ext cx="414338" cy="47625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526F206-BFCF-4B93-A42D-601EC3F47A67}"/>
              </a:ext>
            </a:extLst>
          </p:cNvPr>
          <p:cNvSpPr>
            <a:spLocks xmlns:a="http://schemas.openxmlformats.org/drawingml/2006/main" noGrp="1"/>
          </p:cNvSpPr>
          <p:nvPr/>
        </p:nvSpPr>
        <p:spPr>
          <a:xfrm xmlns:a="http://schemas.openxmlformats.org/drawingml/2006/main">
            <a:off x="609600" y="381000"/>
            <a:ext cx="8382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1">
                <a:solidFill>
                  <a:srgbClr val="8CEBC5"/>
                </a:solidFill>
                <a:latin typeface="Avenir Next"/>
                <a:ea typeface="Avenir Next"/>
                <a:cs typeface="Avenir Next"/>
              </a:defRPr>
            </a:defPPr>
            <a:lvl1pPr>
              <a:defRPr sz="1350" b="1">
                <a:solidFill>
                  <a:srgbClr val="8CEBC5"/>
                </a:solidFill>
                <a:latin typeface="Avenir Next"/>
                <a:ea typeface="Avenir Next"/>
                <a:cs typeface="Avenir Next"/>
              </a:defRPr>
            </a:lvl1pPr>
            <a:lvl2pPr>
              <a:defRPr sz="1350" b="1">
                <a:solidFill>
                  <a:srgbClr val="8CEBC5"/>
                </a:solidFill>
                <a:latin typeface="Avenir Next"/>
                <a:ea typeface="Avenir Next"/>
                <a:cs typeface="Avenir Next"/>
              </a:defRPr>
            </a:lvl2pPr>
            <a:lvl3pPr>
              <a:defRPr sz="1350" b="1">
                <a:solidFill>
                  <a:srgbClr val="8CEBC5"/>
                </a:solidFill>
                <a:latin typeface="Avenir Next"/>
                <a:ea typeface="Avenir Next"/>
                <a:cs typeface="Avenir Next"/>
              </a:defRPr>
            </a:lvl3pPr>
            <a:lvl4pPr>
              <a:defRPr sz="1350" b="1">
                <a:solidFill>
                  <a:srgbClr val="8CEBC5"/>
                </a:solidFill>
                <a:latin typeface="Avenir Next"/>
                <a:ea typeface="Avenir Next"/>
                <a:cs typeface="Avenir Next"/>
              </a:defRPr>
            </a:lvl4pPr>
            <a:lvl5pPr>
              <a:defRPr sz="1350" b="1">
                <a:solidFill>
                  <a:srgbClr val="8CEBC5"/>
                </a:solidFill>
                <a:latin typeface="Avenir Next"/>
                <a:ea typeface="Avenir Next"/>
                <a:cs typeface="Avenir Next"/>
              </a:defRPr>
            </a:lvl5pPr>
            <a:lvl6pPr>
              <a:defRPr sz="1350" b="1">
                <a:solidFill>
                  <a:srgbClr val="8CEBC5"/>
                </a:solidFill>
                <a:latin typeface="Avenir Next"/>
                <a:ea typeface="Avenir Next"/>
                <a:cs typeface="Avenir Next"/>
              </a:defRPr>
            </a:lvl6pPr>
            <a:lvl7pPr>
              <a:defRPr sz="1350" b="1">
                <a:solidFill>
                  <a:srgbClr val="8CEBC5"/>
                </a:solidFill>
                <a:latin typeface="Avenir Next"/>
                <a:ea typeface="Avenir Next"/>
                <a:cs typeface="Avenir Next"/>
              </a:defRPr>
            </a:lvl7pPr>
            <a:lvl8pPr>
              <a:defRPr sz="1350" b="1">
                <a:solidFill>
                  <a:srgbClr val="8CEBC5"/>
                </a:solidFill>
                <a:latin typeface="Avenir Next"/>
                <a:ea typeface="Avenir Next"/>
                <a:cs typeface="Avenir Next"/>
              </a:defRPr>
            </a:lvl8pPr>
            <a:lvl9pPr>
              <a:defRPr sz="1350" b="1">
                <a:solidFill>
                  <a:srgbClr val="8CEBC5"/>
                </a:solidFill>
                <a:latin typeface="Avenir Next"/>
                <a:ea typeface="Avenir Next"/>
                <a:cs typeface="Avenir Next"/>
              </a:defRPr>
            </a:lvl9pPr>
          </a:lstStyle>
          <a:p xmlns:a="http://schemas.openxmlformats.org/drawingml/2006/main">
            <a:pPr>
              <a:defRPr sz="1350" b="1">
                <a:solidFill>
                  <a:srgbClr val="8CEBC5"/>
                </a:solidFill>
                <a:latin typeface="Avenir Next"/>
                <a:ea typeface="Avenir Next"/>
                <a:cs typeface="Avenir Next"/>
              </a:defRPr>
            </a:pPr>
            <a:r>
              <a:rPr sz="1350" b="1">
                <a:solidFill>
                  <a:srgbClr val="8CEBC5"/>
                </a:solidFill>
                <a:latin typeface="Avenir Next"/>
                <a:ea typeface="Avenir Next"/>
                <a:cs typeface="Avenir Next"/>
              </a:rPr>
              <a:t>DETALII  /  LOGISTICĂ ȘI EXECUȚIE  /  VEZI </a:t>
            </a:r>
            <a:r>
              <a:rPr sz="1350" b="1">
                <a:solidFill>
                  <a:srgbClr val="8CEBC5"/>
                </a:solidFill>
                <a:latin typeface="Avenir Next"/>
                <a:ea typeface="Avenir Next"/>
                <a:cs typeface="Avenir Next"/>
                <a:hlinkClick xmlns:ns0="http://schemas.openxmlformats.org/officeDocument/2006/relationships" ns0:id="rId1000" action="ppaction://hlinksldjump"/>
              </a:rPr>
              <a:t>06</a:t>
            </a:r>
            <a:r>
              <a:rPr sz="1350" b="1">
                <a:solidFill>
                  <a:srgbClr val="8CEBC5"/>
                </a:solidFill>
                <a:latin typeface="Avenir Next"/>
                <a:ea typeface="Avenir Next"/>
                <a:cs typeface="Avenir Next"/>
              </a:rPr>
              <a:t> / </a:t>
            </a:r>
            <a:r>
              <a:rPr sz="1350" b="1">
                <a:solidFill>
                  <a:srgbClr val="8CEBC5"/>
                </a:solidFill>
                <a:latin typeface="Avenir Next"/>
                <a:ea typeface="Avenir Next"/>
                <a:cs typeface="Avenir Next"/>
                <a:hlinkClick xmlns:ns0="http://schemas.openxmlformats.org/officeDocument/2006/relationships" ns0:id="rId1001" action="ppaction://hlinksldjump"/>
              </a:rPr>
              <a:t>07</a:t>
            </a:r>
          </a:p>
        </p:txBody>
      </p:sp>
      <p:sp>
        <p:nvSpPr>
          <p:cNvPr id="3" name="">
            <a:extLst xmlns:a="http://schemas.openxmlformats.org/drawingml/2006/main">
              <a:ext uri="{FF2B5EF4-FFF2-40B4-BE49-F238E27FC236}">
                <a16:creationId xmlns:a16="http://schemas.microsoft.com/office/drawing/2014/main" id="{EB2249C1-4682-4115-80FD-D2F77BB19623}"/>
              </a:ext>
            </a:extLst>
          </p:cNvPr>
          <p:cNvSpPr>
            <a:spLocks xmlns:a="http://schemas.openxmlformats.org/drawingml/2006/main" noGrp="1"/>
          </p:cNvSpPr>
          <p:nvPr/>
        </p:nvSpPr>
        <p:spPr>
          <a:xfrm xmlns:a="http://schemas.openxmlformats.org/drawingml/2006/main">
            <a:off x="609600" y="990600"/>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150" b="1">
                <a:solidFill>
                  <a:srgbClr val="F2F7F5"/>
                </a:solidFill>
                <a:latin typeface="Avenir Next"/>
                <a:ea typeface="Avenir Next"/>
                <a:cs typeface="Avenir Next"/>
              </a:defRPr>
            </a:defPPr>
            <a:lvl1pPr>
              <a:defRPr sz="3150" b="1">
                <a:solidFill>
                  <a:srgbClr val="F2F7F5"/>
                </a:solidFill>
                <a:latin typeface="Avenir Next"/>
                <a:ea typeface="Avenir Next"/>
                <a:cs typeface="Avenir Next"/>
              </a:defRPr>
            </a:lvl1pPr>
            <a:lvl2pPr>
              <a:defRPr sz="3150" b="1">
                <a:solidFill>
                  <a:srgbClr val="F2F7F5"/>
                </a:solidFill>
                <a:latin typeface="Avenir Next"/>
                <a:ea typeface="Avenir Next"/>
                <a:cs typeface="Avenir Next"/>
              </a:defRPr>
            </a:lvl2pPr>
            <a:lvl3pPr>
              <a:defRPr sz="3150" b="1">
                <a:solidFill>
                  <a:srgbClr val="F2F7F5"/>
                </a:solidFill>
                <a:latin typeface="Avenir Next"/>
                <a:ea typeface="Avenir Next"/>
                <a:cs typeface="Avenir Next"/>
              </a:defRPr>
            </a:lvl3pPr>
            <a:lvl4pPr>
              <a:defRPr sz="3150" b="1">
                <a:solidFill>
                  <a:srgbClr val="F2F7F5"/>
                </a:solidFill>
                <a:latin typeface="Avenir Next"/>
                <a:ea typeface="Avenir Next"/>
                <a:cs typeface="Avenir Next"/>
              </a:defRPr>
            </a:lvl4pPr>
            <a:lvl5pPr>
              <a:defRPr sz="3150" b="1">
                <a:solidFill>
                  <a:srgbClr val="F2F7F5"/>
                </a:solidFill>
                <a:latin typeface="Avenir Next"/>
                <a:ea typeface="Avenir Next"/>
                <a:cs typeface="Avenir Next"/>
              </a:defRPr>
            </a:lvl5pPr>
            <a:lvl6pPr>
              <a:defRPr sz="3150" b="1">
                <a:solidFill>
                  <a:srgbClr val="F2F7F5"/>
                </a:solidFill>
                <a:latin typeface="Avenir Next"/>
                <a:ea typeface="Avenir Next"/>
                <a:cs typeface="Avenir Next"/>
              </a:defRPr>
            </a:lvl6pPr>
            <a:lvl7pPr>
              <a:defRPr sz="3150" b="1">
                <a:solidFill>
                  <a:srgbClr val="F2F7F5"/>
                </a:solidFill>
                <a:latin typeface="Avenir Next"/>
                <a:ea typeface="Avenir Next"/>
                <a:cs typeface="Avenir Next"/>
              </a:defRPr>
            </a:lvl7pPr>
            <a:lvl8pPr>
              <a:defRPr sz="3150" b="1">
                <a:solidFill>
                  <a:srgbClr val="F2F7F5"/>
                </a:solidFill>
                <a:latin typeface="Avenir Next"/>
                <a:ea typeface="Avenir Next"/>
                <a:cs typeface="Avenir Next"/>
              </a:defRPr>
            </a:lvl8pPr>
            <a:lvl9pPr>
              <a:defRPr sz="3150" b="1">
                <a:solidFill>
                  <a:srgbClr val="F2F7F5"/>
                </a:solidFill>
                <a:latin typeface="Avenir Next"/>
                <a:ea typeface="Avenir Next"/>
                <a:cs typeface="Avenir Next"/>
              </a:defRPr>
            </a:lvl9pPr>
          </a:lstStyle>
          <a:p xmlns:a="http://schemas.openxmlformats.org/drawingml/2006/main">
            <a:pPr>
              <a:defRPr sz="3150" b="1">
                <a:solidFill>
                  <a:srgbClr val="F2F7F5"/>
                </a:solidFill>
                <a:latin typeface="Avenir Next"/>
                <a:ea typeface="Avenir Next"/>
                <a:cs typeface="Avenir Next"/>
              </a:defRPr>
            </a:pPr>
            <a:r>
              <a:rPr sz="3150" b="1">
                <a:solidFill>
                  <a:srgbClr val="F2F7F5"/>
                </a:solidFill>
                <a:latin typeface="Avenir Next"/>
                <a:ea typeface="Avenir Next"/>
                <a:cs typeface="Avenir Next"/>
              </a:rPr>
              <a:t>Logistica înainte, în timpul și după eveniment</a:t>
            </a:r>
          </a:p>
        </p:txBody>
      </p:sp>
      <p:sp>
        <p:nvSpPr>
          <p:cNvPr id="4" name="">
            <a:extLst xmlns:a="http://schemas.openxmlformats.org/drawingml/2006/main">
              <a:ext uri="{FF2B5EF4-FFF2-40B4-BE49-F238E27FC236}">
                <a16:creationId xmlns:a16="http://schemas.microsoft.com/office/drawing/2014/main" id="{0BEA8807-9BEB-4514-B5BC-0BA9D60C4ABE}"/>
              </a:ext>
            </a:extLst>
          </p:cNvPr>
          <p:cNvSpPr>
            <a:spLocks xmlns:a="http://schemas.openxmlformats.org/drawingml/2006/main" noGrp="1"/>
          </p:cNvSpPr>
          <p:nvPr/>
        </p:nvSpPr>
        <p:spPr>
          <a:xfrm xmlns:a="http://schemas.openxmlformats.org/drawingml/2006/main">
            <a:off x="609600" y="1971675"/>
            <a:ext cx="10953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0">
                <a:solidFill>
                  <a:srgbClr val="BDD0CE"/>
                </a:solidFill>
                <a:latin typeface="Avenir Next"/>
                <a:ea typeface="Avenir Next"/>
                <a:cs typeface="Avenir Next"/>
              </a:defRPr>
            </a:defPPr>
            <a:lvl1pPr>
              <a:defRPr sz="1800" b="0">
                <a:solidFill>
                  <a:srgbClr val="BDD0CE"/>
                </a:solidFill>
                <a:latin typeface="Avenir Next"/>
                <a:ea typeface="Avenir Next"/>
                <a:cs typeface="Avenir Next"/>
              </a:defRPr>
            </a:lvl1pPr>
            <a:lvl2pPr>
              <a:defRPr sz="1800" b="0">
                <a:solidFill>
                  <a:srgbClr val="BDD0CE"/>
                </a:solidFill>
                <a:latin typeface="Avenir Next"/>
                <a:ea typeface="Avenir Next"/>
                <a:cs typeface="Avenir Next"/>
              </a:defRPr>
            </a:lvl2pPr>
            <a:lvl3pPr>
              <a:defRPr sz="1800" b="0">
                <a:solidFill>
                  <a:srgbClr val="BDD0CE"/>
                </a:solidFill>
                <a:latin typeface="Avenir Next"/>
                <a:ea typeface="Avenir Next"/>
                <a:cs typeface="Avenir Next"/>
              </a:defRPr>
            </a:lvl3pPr>
            <a:lvl4pPr>
              <a:defRPr sz="1800" b="0">
                <a:solidFill>
                  <a:srgbClr val="BDD0CE"/>
                </a:solidFill>
                <a:latin typeface="Avenir Next"/>
                <a:ea typeface="Avenir Next"/>
                <a:cs typeface="Avenir Next"/>
              </a:defRPr>
            </a:lvl4pPr>
            <a:lvl5pPr>
              <a:defRPr sz="1800" b="0">
                <a:solidFill>
                  <a:srgbClr val="BDD0CE"/>
                </a:solidFill>
                <a:latin typeface="Avenir Next"/>
                <a:ea typeface="Avenir Next"/>
                <a:cs typeface="Avenir Next"/>
              </a:defRPr>
            </a:lvl5pPr>
            <a:lvl6pPr>
              <a:defRPr sz="1800" b="0">
                <a:solidFill>
                  <a:srgbClr val="BDD0CE"/>
                </a:solidFill>
                <a:latin typeface="Avenir Next"/>
                <a:ea typeface="Avenir Next"/>
                <a:cs typeface="Avenir Next"/>
              </a:defRPr>
            </a:lvl6pPr>
            <a:lvl7pPr>
              <a:defRPr sz="1800" b="0">
                <a:solidFill>
                  <a:srgbClr val="BDD0CE"/>
                </a:solidFill>
                <a:latin typeface="Avenir Next"/>
                <a:ea typeface="Avenir Next"/>
                <a:cs typeface="Avenir Next"/>
              </a:defRPr>
            </a:lvl7pPr>
            <a:lvl8pPr>
              <a:defRPr sz="1800" b="0">
                <a:solidFill>
                  <a:srgbClr val="BDD0CE"/>
                </a:solidFill>
                <a:latin typeface="Avenir Next"/>
                <a:ea typeface="Avenir Next"/>
                <a:cs typeface="Avenir Next"/>
              </a:defRPr>
            </a:lvl8pPr>
            <a:lvl9pPr>
              <a:defRPr sz="1800" b="0">
                <a:solidFill>
                  <a:srgbClr val="BDD0CE"/>
                </a:solidFill>
                <a:latin typeface="Avenir Next"/>
                <a:ea typeface="Avenir Next"/>
                <a:cs typeface="Avenir Next"/>
              </a:defRPr>
            </a:lvl9pPr>
          </a:lstStyle>
          <a:p xmlns:a="http://schemas.openxmlformats.org/drawingml/2006/main">
            <a:pPr>
              <a:defRPr sz="1800" b="0">
                <a:solidFill>
                  <a:srgbClr val="BDD0CE"/>
                </a:solidFill>
                <a:latin typeface="Avenir Next"/>
                <a:ea typeface="Avenir Next"/>
                <a:cs typeface="Avenir Next"/>
              </a:defRPr>
            </a:pPr>
            <a:r>
              <a:rPr sz="1800" b="0">
                <a:solidFill>
                  <a:srgbClr val="BDD0CE"/>
                </a:solidFill>
                <a:latin typeface="Avenir Next"/>
                <a:ea typeface="Avenir Next"/>
                <a:cs typeface="Avenir Next"/>
              </a:rPr>
              <a:t>Reuno coordonează confirmările; locația și furnizorii livrează serviciile fizice.</a:t>
            </a:r>
          </a:p>
        </p:txBody>
      </p:sp>
      <p:sp>
        <p:nvSpPr>
          <p:cNvPr id="5" name="">
            <a:extLst xmlns:a="http://schemas.openxmlformats.org/drawingml/2006/main">
              <a:ext uri="{FF2B5EF4-FFF2-40B4-BE49-F238E27FC236}">
                <a16:creationId xmlns:a16="http://schemas.microsoft.com/office/drawing/2014/main" id="{DBF6E460-0E28-41BA-B733-B0AC4D4CA554}"/>
              </a:ext>
            </a:extLst>
          </p:cNvPr>
          <p:cNvSpPr>
            <a:spLocks xmlns:a="http://schemas.openxmlformats.org/drawingml/2006/main" noGrp="1"/>
          </p:cNvSpPr>
          <p:nvPr/>
        </p:nvSpPr>
        <p:spPr>
          <a:xfrm xmlns:a="http://schemas.openxmlformats.org/drawingml/2006/main">
            <a:off x="11096625" y="6477000"/>
            <a:ext cx="6191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BDD0CE"/>
                </a:solidFill>
                <a:latin typeface="Avenir Next"/>
                <a:ea typeface="Avenir Next"/>
                <a:cs typeface="Avenir Next"/>
              </a:defRPr>
            </a:defPPr>
            <a:lvl1pPr>
              <a:defRPr sz="1200" b="0">
                <a:solidFill>
                  <a:srgbClr val="BDD0CE"/>
                </a:solidFill>
                <a:latin typeface="Avenir Next"/>
                <a:ea typeface="Avenir Next"/>
                <a:cs typeface="Avenir Next"/>
              </a:defRPr>
            </a:lvl1pPr>
            <a:lvl2pPr>
              <a:defRPr sz="1200" b="0">
                <a:solidFill>
                  <a:srgbClr val="BDD0CE"/>
                </a:solidFill>
                <a:latin typeface="Avenir Next"/>
                <a:ea typeface="Avenir Next"/>
                <a:cs typeface="Avenir Next"/>
              </a:defRPr>
            </a:lvl2pPr>
            <a:lvl3pPr>
              <a:defRPr sz="1200" b="0">
                <a:solidFill>
                  <a:srgbClr val="BDD0CE"/>
                </a:solidFill>
                <a:latin typeface="Avenir Next"/>
                <a:ea typeface="Avenir Next"/>
                <a:cs typeface="Avenir Next"/>
              </a:defRPr>
            </a:lvl3pPr>
            <a:lvl4pPr>
              <a:defRPr sz="1200" b="0">
                <a:solidFill>
                  <a:srgbClr val="BDD0CE"/>
                </a:solidFill>
                <a:latin typeface="Avenir Next"/>
                <a:ea typeface="Avenir Next"/>
                <a:cs typeface="Avenir Next"/>
              </a:defRPr>
            </a:lvl4pPr>
            <a:lvl5pPr>
              <a:defRPr sz="1200" b="0">
                <a:solidFill>
                  <a:srgbClr val="BDD0CE"/>
                </a:solidFill>
                <a:latin typeface="Avenir Next"/>
                <a:ea typeface="Avenir Next"/>
                <a:cs typeface="Avenir Next"/>
              </a:defRPr>
            </a:lvl5pPr>
            <a:lvl6pPr>
              <a:defRPr sz="1200" b="0">
                <a:solidFill>
                  <a:srgbClr val="BDD0CE"/>
                </a:solidFill>
                <a:latin typeface="Avenir Next"/>
                <a:ea typeface="Avenir Next"/>
                <a:cs typeface="Avenir Next"/>
              </a:defRPr>
            </a:lvl6pPr>
            <a:lvl7pPr>
              <a:defRPr sz="1200" b="0">
                <a:solidFill>
                  <a:srgbClr val="BDD0CE"/>
                </a:solidFill>
                <a:latin typeface="Avenir Next"/>
                <a:ea typeface="Avenir Next"/>
                <a:cs typeface="Avenir Next"/>
              </a:defRPr>
            </a:lvl7pPr>
            <a:lvl8pPr>
              <a:defRPr sz="1200" b="0">
                <a:solidFill>
                  <a:srgbClr val="BDD0CE"/>
                </a:solidFill>
                <a:latin typeface="Avenir Next"/>
                <a:ea typeface="Avenir Next"/>
                <a:cs typeface="Avenir Next"/>
              </a:defRPr>
            </a:lvl8pPr>
            <a:lvl9pPr>
              <a:defRPr sz="1200" b="0">
                <a:solidFill>
                  <a:srgbClr val="BDD0CE"/>
                </a:solidFill>
                <a:latin typeface="Avenir Next"/>
                <a:ea typeface="Avenir Next"/>
                <a:cs typeface="Avenir Next"/>
              </a:defRPr>
            </a:lvl9pPr>
          </a:lstStyle>
          <a:p xmlns:a="http://schemas.openxmlformats.org/drawingml/2006/main">
            <a:pPr>
              <a:defRPr sz="1200" b="0">
                <a:solidFill>
                  <a:srgbClr val="BDD0CE"/>
                </a:solidFill>
                <a:latin typeface="Avenir Next"/>
                <a:ea typeface="Avenir Next"/>
                <a:cs typeface="Avenir Next"/>
              </a:defRPr>
            </a:pPr>
            <a:r>
              <a:rPr sz="1200" b="0">
                <a:solidFill>
                  <a:srgbClr val="BDD0CE"/>
                </a:solidFill>
                <a:latin typeface="Avenir Next"/>
                <a:ea typeface="Avenir Next"/>
                <a:cs typeface="Avenir Next"/>
              </a:rPr>
              <a:t>A06</a:t>
            </a:r>
          </a:p>
        </p:txBody>
      </p:sp>
      <p:graphicFrame>
        <p:nvGraphicFramePr>
          <p:cNvPr id="6" name="">
            <a:extLst xmlns:a="http://schemas.openxmlformats.org/drawingml/2006/main">
              <a:ext uri="{FF2B5EF4-FFF2-40B4-BE49-F238E27FC236}">
                <a16:creationId xmlns:a16="http://schemas.microsoft.com/office/drawing/2014/main" id="{E832594E-8FA2-4286-8F2F-BA62B0CF4A6D}"/>
              </a:ext>
            </a:extLst>
          </p:cNvPr>
          <p:cNvGraphicFramePr/>
          <p:nvPr/>
        </p:nvGraphicFramePr>
        <p:xfrm>
          <a:off xmlns:a="http://schemas.openxmlformats.org/drawingml/2006/main" x="609600" y="2790825"/>
          <a:ext xmlns:a="http://schemas.openxmlformats.org/drawingml/2006/main" cx="10477500" cy="2714625"/>
        </p:xfrm>
        <a:graphic xmlns:a="http://schemas.openxmlformats.org/drawingml/2006/main">
          <a:graphicData uri="http://schemas.openxmlformats.org/drawingml/2006/table">
            <a:tbl>
              <a:tblPr/>
              <a:tblGrid>
                <a:gridCol w="3333750"/>
                <a:gridCol w="3333750"/>
                <a:gridCol w="3810000"/>
              </a:tblGrid>
              <a:tr h="542925">
                <a:tc>
                  <a:txBody>
                    <a:bodyPr wrap="square" lIns="114300" tIns="47625" rIns="95250" bIns="47625">
                      <a:noAutofit/>
                    </a:bodyPr>
                    <a:lstStyle/>
                    <a:p>
                      <a:r>
                        <a:rPr sz="1500" b="1">
                          <a:solidFill>
                            <a:srgbClr val="8CEBC5"/>
                          </a:solidFill>
                          <a:latin typeface="Avenir Next"/>
                          <a:ea typeface="Avenir Next"/>
                          <a:cs typeface="Avenir Next"/>
                        </a:rPr>
                        <a:t>Înainte</a:t>
                      </a:r>
                    </a:p>
                  </a:txBody>
                  <a:tcPr marL="91440" marR="91440" marT="45720" marB="45720" anchor="ctr">
                    <a:lnL w="9525">
                      <a:solidFill>
                        <a:srgbClr val="35595D"/>
                      </a:solidFill>
                      <a:prstDash val="solid"/>
                    </a:lnL>
                    <a:lnR w="9525">
                      <a:solidFill>
                        <a:srgbClr val="35595D"/>
                      </a:solidFill>
                      <a:prstDash val="solid"/>
                    </a:lnR>
                    <a:lnT w="9525">
                      <a:solidFill>
                        <a:srgbClr val="35595D"/>
                      </a:solidFill>
                      <a:prstDash val="solid"/>
                    </a:lnT>
                    <a:lnB w="9525">
                      <a:solidFill>
                        <a:srgbClr val="35595D"/>
                      </a:solidFill>
                      <a:prstDash val="solid"/>
                    </a:lnB>
                    <a:solidFill>
                      <a:srgbClr val="10292E"/>
                    </a:solidFill>
                  </a:tcPr>
                </a:tc>
                <a:tc>
                  <a:txBody>
                    <a:bodyPr wrap="square" lIns="114300" tIns="47625" rIns="95250" bIns="47625">
                      <a:noAutofit/>
                    </a:bodyPr>
                    <a:lstStyle/>
                    <a:p>
                      <a:r>
                        <a:rPr sz="1500" b="1">
                          <a:solidFill>
                            <a:srgbClr val="8CEBC5"/>
                          </a:solidFill>
                          <a:latin typeface="Avenir Next"/>
                          <a:ea typeface="Avenir Next"/>
                          <a:cs typeface="Avenir Next"/>
                        </a:rPr>
                        <a:t>În timpul evenimentului</a:t>
                      </a:r>
                    </a:p>
                  </a:txBody>
                  <a:tcPr marL="91440" marR="91440" marT="45720" marB="45720" anchor="ctr">
                    <a:lnR w="9525">
                      <a:solidFill>
                        <a:srgbClr val="35595D"/>
                      </a:solidFill>
                      <a:prstDash val="solid"/>
                    </a:lnR>
                    <a:lnT w="9525">
                      <a:solidFill>
                        <a:srgbClr val="35595D"/>
                      </a:solidFill>
                      <a:prstDash val="solid"/>
                    </a:lnT>
                    <a:lnB w="9525">
                      <a:solidFill>
                        <a:srgbClr val="35595D"/>
                      </a:solidFill>
                      <a:prstDash val="solid"/>
                    </a:lnB>
                    <a:solidFill>
                      <a:srgbClr val="10292E"/>
                    </a:solidFill>
                  </a:tcPr>
                </a:tc>
                <a:tc>
                  <a:txBody>
                    <a:bodyPr wrap="square" lIns="114300" tIns="47625" rIns="95250" bIns="47625">
                      <a:noAutofit/>
                    </a:bodyPr>
                    <a:lstStyle/>
                    <a:p>
                      <a:r>
                        <a:rPr sz="1500" b="1">
                          <a:solidFill>
                            <a:srgbClr val="8CEBC5"/>
                          </a:solidFill>
                          <a:latin typeface="Avenir Next"/>
                          <a:ea typeface="Avenir Next"/>
                          <a:cs typeface="Avenir Next"/>
                        </a:rPr>
                        <a:t>După eveniment</a:t>
                      </a:r>
                    </a:p>
                  </a:txBody>
                  <a:tcPr marL="91440" marR="91440" marT="45720" marB="45720" anchor="ctr">
                    <a:lnR w="9525">
                      <a:solidFill>
                        <a:srgbClr val="35595D"/>
                      </a:solidFill>
                      <a:prstDash val="solid"/>
                    </a:lnR>
                    <a:lnT w="9525">
                      <a:solidFill>
                        <a:srgbClr val="35595D"/>
                      </a:solidFill>
                      <a:prstDash val="solid"/>
                    </a:lnT>
                    <a:lnB w="9525">
                      <a:solidFill>
                        <a:srgbClr val="35595D"/>
                      </a:solidFill>
                      <a:prstDash val="solid"/>
                    </a:lnB>
                    <a:solidFill>
                      <a:srgbClr val="10292E"/>
                    </a:solidFill>
                  </a:tcPr>
                </a:tc>
              </a:tr>
              <a:tr h="542925">
                <a:tc>
                  <a:txBody>
                    <a:bodyPr wrap="square" lIns="114300" tIns="47625" rIns="95250" bIns="47625">
                      <a:noAutofit/>
                    </a:bodyPr>
                    <a:lstStyle/>
                    <a:p>
                      <a:r>
                        <a:rPr sz="1500" b="1">
                          <a:solidFill>
                            <a:srgbClr val="F2F7F5"/>
                          </a:solidFill>
                          <a:latin typeface="Avenir Next"/>
                          <a:ea typeface="Avenir Next"/>
                          <a:cs typeface="Avenir Next"/>
                        </a:rPr>
                        <a:t>Transport și cazare</a:t>
                      </a:r>
                    </a:p>
                  </a:txBody>
                  <a:tcPr marL="91440" marR="91440" marT="45720" marB="45720" anchor="ctr">
                    <a:lnL w="9525">
                      <a:solidFill>
                        <a:srgbClr val="35595D"/>
                      </a:solidFill>
                      <a:prstDash val="solid"/>
                    </a:lnL>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Sosire și acces</a:t>
                      </a:r>
                    </a:p>
                  </a:txBody>
                  <a:tcPr marL="91440" marR="91440" marT="45720" marB="45720" anchor="ctr">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Demontare și returnarea bunurilor</a:t>
                      </a:r>
                    </a:p>
                  </a:txBody>
                  <a:tcPr marL="91440" marR="91440" marT="45720" marB="45720" anchor="ctr">
                    <a:lnR w="9525">
                      <a:solidFill>
                        <a:srgbClr val="35595D"/>
                      </a:solidFill>
                      <a:prstDash val="solid"/>
                    </a:lnR>
                    <a:lnB w="9525">
                      <a:solidFill>
                        <a:srgbClr val="35595D"/>
                      </a:solidFill>
                      <a:prstDash val="solid"/>
                    </a:lnB>
                    <a:solidFill>
                      <a:srgbClr val="07181C"/>
                    </a:solidFill>
                  </a:tcPr>
                </a:tc>
              </a:tr>
              <a:tr h="542925">
                <a:tc>
                  <a:txBody>
                    <a:bodyPr wrap="square" lIns="114300" tIns="47625" rIns="95250" bIns="47625">
                      <a:noAutofit/>
                    </a:bodyPr>
                    <a:lstStyle/>
                    <a:p>
                      <a:r>
                        <a:rPr sz="1500" b="1">
                          <a:solidFill>
                            <a:srgbClr val="F2F7F5"/>
                          </a:solidFill>
                          <a:latin typeface="Avenir Next"/>
                          <a:ea typeface="Avenir Next"/>
                          <a:cs typeface="Avenir Next"/>
                        </a:rPr>
                        <a:t>Cumpărăturile clientului</a:t>
                      </a:r>
                    </a:p>
                  </a:txBody>
                  <a:tcPr marL="91440" marR="91440" marT="45720" marB="45720" anchor="ctr">
                    <a:lnL w="9525">
                      <a:solidFill>
                        <a:srgbClr val="35595D"/>
                      </a:solidFill>
                      <a:prstDash val="solid"/>
                    </a:lnL>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Livrare și montaj</a:t>
                      </a:r>
                    </a:p>
                  </a:txBody>
                  <a:tcPr marL="91440" marR="91440" marT="45720" marB="45720" anchor="ctr">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Livrare foto și video la termen</a:t>
                      </a:r>
                    </a:p>
                  </a:txBody>
                  <a:tcPr marL="91440" marR="91440" marT="45720" marB="45720" anchor="ctr">
                    <a:lnR w="9525">
                      <a:solidFill>
                        <a:srgbClr val="35595D"/>
                      </a:solidFill>
                      <a:prstDash val="solid"/>
                    </a:lnR>
                    <a:lnB w="9525">
                      <a:solidFill>
                        <a:srgbClr val="35595D"/>
                      </a:solidFill>
                      <a:prstDash val="solid"/>
                    </a:lnB>
                    <a:solidFill>
                      <a:srgbClr val="07181C"/>
                    </a:solidFill>
                  </a:tcPr>
                </a:tc>
              </a:tr>
              <a:tr h="542925">
                <a:tc>
                  <a:txBody>
                    <a:bodyPr wrap="square" lIns="114300" tIns="47625" rIns="95250" bIns="47625">
                      <a:noAutofit/>
                    </a:bodyPr>
                    <a:lstStyle/>
                    <a:p>
                      <a:r>
                        <a:rPr sz="1500" b="1">
                          <a:solidFill>
                            <a:srgbClr val="F2F7F5"/>
                          </a:solidFill>
                          <a:latin typeface="Avenir Next"/>
                          <a:ea typeface="Avenir Next"/>
                          <a:cs typeface="Avenir Next"/>
                        </a:rPr>
                        <a:t>Repetiție și tehnică</a:t>
                      </a:r>
                    </a:p>
                  </a:txBody>
                  <a:tcPr marL="91440" marR="91440" marT="45720" marB="45720" anchor="ctr">
                    <a:lnL w="9525">
                      <a:solidFill>
                        <a:srgbClr val="35595D"/>
                      </a:solidFill>
                      <a:prstDash val="solid"/>
                    </a:lnL>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Program și schimbarea grupurilor</a:t>
                      </a:r>
                    </a:p>
                  </a:txBody>
                  <a:tcPr marL="91440" marR="91440" marT="45720" marB="45720" anchor="ctr">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Încheierea obligațiilor</a:t>
                      </a:r>
                    </a:p>
                  </a:txBody>
                  <a:tcPr marL="91440" marR="91440" marT="45720" marB="45720" anchor="ctr">
                    <a:lnR w="9525">
                      <a:solidFill>
                        <a:srgbClr val="35595D"/>
                      </a:solidFill>
                      <a:prstDash val="solid"/>
                    </a:lnR>
                    <a:lnB w="9525">
                      <a:solidFill>
                        <a:srgbClr val="35595D"/>
                      </a:solidFill>
                      <a:prstDash val="solid"/>
                    </a:lnB>
                    <a:solidFill>
                      <a:srgbClr val="07181C"/>
                    </a:solidFill>
                  </a:tcPr>
                </a:tc>
              </a:tr>
              <a:tr h="542925">
                <a:tc>
                  <a:txBody>
                    <a:bodyPr wrap="square" lIns="114300" tIns="47625" rIns="95250" bIns="47625">
                      <a:noAutofit/>
                    </a:bodyPr>
                    <a:lstStyle/>
                    <a:p>
                      <a:r>
                        <a:rPr sz="1500" b="1">
                          <a:solidFill>
                            <a:srgbClr val="F2F7F5"/>
                          </a:solidFill>
                          <a:latin typeface="Avenir Next"/>
                          <a:ea typeface="Avenir Next"/>
                          <a:cs typeface="Avenir Next"/>
                        </a:rPr>
                        <a:t>Confirmări finale</a:t>
                      </a:r>
                    </a:p>
                  </a:txBody>
                  <a:tcPr marL="91440" marR="91440" marT="45720" marB="45720" anchor="ctr">
                    <a:lnL w="9525">
                      <a:solidFill>
                        <a:srgbClr val="35595D"/>
                      </a:solidFill>
                      <a:prstDash val="solid"/>
                    </a:lnL>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Întârzieri și înlocuiri</a:t>
                      </a:r>
                    </a:p>
                  </a:txBody>
                  <a:tcPr marL="91440" marR="91440" marT="45720" marB="45720" anchor="ctr">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Recenzii și mulțumiri</a:t>
                      </a:r>
                    </a:p>
                  </a:txBody>
                  <a:tcPr marL="91440" marR="91440" marT="45720" marB="45720" anchor="ctr">
                    <a:lnR w="9525">
                      <a:solidFill>
                        <a:srgbClr val="35595D"/>
                      </a:solidFill>
                      <a:prstDash val="solid"/>
                    </a:lnR>
                    <a:lnB w="9525">
                      <a:solidFill>
                        <a:srgbClr val="35595D"/>
                      </a:solidFill>
                      <a:prstDash val="solid"/>
                    </a:lnB>
                    <a:solidFill>
                      <a:srgbClr val="07181C"/>
                    </a:solidFill>
                  </a:tcPr>
                </a:tc>
              </a:tr>
            </a:tbl>
          </a:graphicData>
        </a:graphic>
      </p:graphicFrame>
      <p:sp>
        <p:nvSpPr>
          <p:cNvPr id="7" name="">
            <a:extLst xmlns:a="http://schemas.openxmlformats.org/drawingml/2006/main">
              <a:ext uri="{FF2B5EF4-FFF2-40B4-BE49-F238E27FC236}">
                <a16:creationId xmlns:a16="http://schemas.microsoft.com/office/drawing/2014/main" id="{718F1968-DB9B-4FA8-A888-6192B1255A22}"/>
              </a:ext>
            </a:extLst>
          </p:cNvPr>
          <p:cNvSpPr>
            <a:spLocks xmlns:a="http://schemas.openxmlformats.org/drawingml/2006/main" noGrp="1"/>
          </p:cNvSpPr>
          <p:nvPr/>
        </p:nvSpPr>
        <p:spPr>
          <a:xfrm xmlns:a="http://schemas.openxmlformats.org/drawingml/2006/main">
            <a:off x="609600" y="5829300"/>
            <a:ext cx="10477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725" b="1">
                <a:solidFill>
                  <a:srgbClr val="F2F7F5"/>
                </a:solidFill>
                <a:latin typeface="Avenir Next"/>
                <a:ea typeface="Avenir Next"/>
                <a:cs typeface="Avenir Next"/>
              </a:defRPr>
            </a:defPPr>
            <a:lvl1pPr>
              <a:defRPr sz="1725" b="1">
                <a:solidFill>
                  <a:srgbClr val="F2F7F5"/>
                </a:solidFill>
                <a:latin typeface="Avenir Next"/>
                <a:ea typeface="Avenir Next"/>
                <a:cs typeface="Avenir Next"/>
              </a:defRPr>
            </a:lvl1pPr>
            <a:lvl2pPr>
              <a:defRPr sz="1725" b="1">
                <a:solidFill>
                  <a:srgbClr val="F2F7F5"/>
                </a:solidFill>
                <a:latin typeface="Avenir Next"/>
                <a:ea typeface="Avenir Next"/>
                <a:cs typeface="Avenir Next"/>
              </a:defRPr>
            </a:lvl2pPr>
            <a:lvl3pPr>
              <a:defRPr sz="1725" b="1">
                <a:solidFill>
                  <a:srgbClr val="F2F7F5"/>
                </a:solidFill>
                <a:latin typeface="Avenir Next"/>
                <a:ea typeface="Avenir Next"/>
                <a:cs typeface="Avenir Next"/>
              </a:defRPr>
            </a:lvl3pPr>
            <a:lvl4pPr>
              <a:defRPr sz="1725" b="1">
                <a:solidFill>
                  <a:srgbClr val="F2F7F5"/>
                </a:solidFill>
                <a:latin typeface="Avenir Next"/>
                <a:ea typeface="Avenir Next"/>
                <a:cs typeface="Avenir Next"/>
              </a:defRPr>
            </a:lvl4pPr>
            <a:lvl5pPr>
              <a:defRPr sz="1725" b="1">
                <a:solidFill>
                  <a:srgbClr val="F2F7F5"/>
                </a:solidFill>
                <a:latin typeface="Avenir Next"/>
                <a:ea typeface="Avenir Next"/>
                <a:cs typeface="Avenir Next"/>
              </a:defRPr>
            </a:lvl5pPr>
            <a:lvl6pPr>
              <a:defRPr sz="1725" b="1">
                <a:solidFill>
                  <a:srgbClr val="F2F7F5"/>
                </a:solidFill>
                <a:latin typeface="Avenir Next"/>
                <a:ea typeface="Avenir Next"/>
                <a:cs typeface="Avenir Next"/>
              </a:defRPr>
            </a:lvl6pPr>
            <a:lvl7pPr>
              <a:defRPr sz="1725" b="1">
                <a:solidFill>
                  <a:srgbClr val="F2F7F5"/>
                </a:solidFill>
                <a:latin typeface="Avenir Next"/>
                <a:ea typeface="Avenir Next"/>
                <a:cs typeface="Avenir Next"/>
              </a:defRPr>
            </a:lvl7pPr>
            <a:lvl8pPr>
              <a:defRPr sz="1725" b="1">
                <a:solidFill>
                  <a:srgbClr val="F2F7F5"/>
                </a:solidFill>
                <a:latin typeface="Avenir Next"/>
                <a:ea typeface="Avenir Next"/>
                <a:cs typeface="Avenir Next"/>
              </a:defRPr>
            </a:lvl8pPr>
            <a:lvl9pPr>
              <a:defRPr sz="1725" b="1">
                <a:solidFill>
                  <a:srgbClr val="F2F7F5"/>
                </a:solidFill>
                <a:latin typeface="Avenir Next"/>
                <a:ea typeface="Avenir Next"/>
                <a:cs typeface="Avenir Next"/>
              </a:defRPr>
            </a:lvl9pPr>
          </a:lstStyle>
          <a:p xmlns:a="http://schemas.openxmlformats.org/drawingml/2006/main">
            <a:pPr>
              <a:defRPr sz="1725" b="1">
                <a:solidFill>
                  <a:srgbClr val="F2F7F5"/>
                </a:solidFill>
                <a:latin typeface="Avenir Next"/>
                <a:ea typeface="Avenir Next"/>
                <a:cs typeface="Avenir Next"/>
              </a:defRPr>
            </a:pPr>
            <a:r>
              <a:rPr sz="1725" b="1">
                <a:solidFill>
                  <a:srgbClr val="F2F7F5"/>
                </a:solidFill>
                <a:latin typeface="Avenir Next"/>
                <a:ea typeface="Avenir Next"/>
                <a:cs typeface="Avenir Next"/>
              </a:rPr>
              <a:t>Responsabilii pentru livrare, montaj, servire și demontare sunt stabiliți din timp.</a:t>
            </a:r>
          </a:p>
        </p:txBody>
      </p:sp>
      <p:sp xmlns:a="http://schemas.openxmlformats.org/drawingml/2006/main">
        <p:nvSpPr>
          <p:cNvPr id="9" name="Reuno wordmark"/>
          <p:cNvSpPr txBox="1"/>
          <p:nvPr/>
        </p:nvSpPr>
        <p:spPr>
          <a:xfrm>
            <a:off x="10367963" y="342900"/>
            <a:ext cx="1000125" cy="285750"/>
          </a:xfrm>
          <a:prstGeom prst="rect">
            <a:avLst/>
          </a:prstGeom>
          <a:noFill/>
          <a:ln>
            <a:noFill/>
          </a:ln>
        </p:spPr>
        <p:txBody>
          <a:bodyPr wrap="none" lIns="0" tIns="0" rIns="0" bIns="0" anchor="ctr"/>
          <a:lstStyle/>
          <a:p>
            <a:pPr algn="l"/>
            <a:r>
              <a:rPr lang="ro-RO" sz="1500" b="1">
                <a:solidFill>
                  <a:srgbClr val="F3F8F6"/>
                </a:solidFill>
                <a:latin typeface="Avenir Next"/>
              </a:rPr>
              <a:t>Reuno</a:t>
            </a:r>
            <a:endParaRPr lang="ro-RO"/>
          </a:p>
        </p:txBody>
      </p:sp>
    </p:spTree>
    <p:extLst>
      <p:ext uri="{BB962C8B-B14F-4D97-AF65-F5344CB8AC3E}">
        <p14:creationId xmlns:p14="http://schemas.microsoft.com/office/powerpoint/2010/main" val="1428517190"/>
      </p:ext>
    </p:extLst>
  </p:cSld>
</p:sld>
</file>

<file path=ppt/slides/slide21.xml><?xml version="1.0" encoding="utf-8"?>
<p:sld xmlns:p="http://schemas.openxmlformats.org/presentationml/2006/main">
  <p:cSld>
    <p:bg>
      <p:bgPr>
        <a:solidFill xmlns:a="http://schemas.openxmlformats.org/drawingml/2006/main">
          <a:srgbClr val="07181C"/>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369AA810-75FB-4B34-8DEA-D1BB29AB83DD}"/>
              </a:ext>
            </a:extLst>
          </p:cNvPr>
          <p:cNvPicPr>
            <a:picLocks xmlns:a="http://schemas.openxmlformats.org/drawingml/2006/main" noChangeAspect="1"/>
          </p:cNvPicPr>
          <p:nvPr/>
        </p:nvPicPr>
        <p:blipFill>
          <a:blip xmlns:r="http://schemas.openxmlformats.org/officeDocument/2006/relationships" xmlns:a="http://schemas.openxmlformats.org/drawingml/2006/main" r:embed="R7c80237dfdb44389"/>
          <ns0:srcRect xmlns:ns0="http://schemas.openxmlformats.org/drawingml/2006/main" r="71000"/>
          <a:stretch xmlns:a="http://schemas.openxmlformats.org/drawingml/2006/main"/>
        </p:blipFill>
        <p:spPr>
          <a:xfrm xmlns:a="http://schemas.openxmlformats.org/drawingml/2006/main">
            <a:off x="9953625" y="238125"/>
            <a:ext cx="414338" cy="47625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10EED02-3EF8-4B07-AC0E-E0BD939BF068}"/>
              </a:ext>
            </a:extLst>
          </p:cNvPr>
          <p:cNvSpPr>
            <a:spLocks xmlns:a="http://schemas.openxmlformats.org/drawingml/2006/main" noGrp="1"/>
          </p:cNvSpPr>
          <p:nvPr/>
        </p:nvSpPr>
        <p:spPr>
          <a:xfrm xmlns:a="http://schemas.openxmlformats.org/drawingml/2006/main">
            <a:off x="609600" y="381000"/>
            <a:ext cx="8382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1">
                <a:solidFill>
                  <a:srgbClr val="8CEBC5"/>
                </a:solidFill>
                <a:latin typeface="Avenir Next"/>
                <a:ea typeface="Avenir Next"/>
                <a:cs typeface="Avenir Next"/>
              </a:defRPr>
            </a:defPPr>
            <a:lvl1pPr>
              <a:defRPr sz="1350" b="1">
                <a:solidFill>
                  <a:srgbClr val="8CEBC5"/>
                </a:solidFill>
                <a:latin typeface="Avenir Next"/>
                <a:ea typeface="Avenir Next"/>
                <a:cs typeface="Avenir Next"/>
              </a:defRPr>
            </a:lvl1pPr>
            <a:lvl2pPr>
              <a:defRPr sz="1350" b="1">
                <a:solidFill>
                  <a:srgbClr val="8CEBC5"/>
                </a:solidFill>
                <a:latin typeface="Avenir Next"/>
                <a:ea typeface="Avenir Next"/>
                <a:cs typeface="Avenir Next"/>
              </a:defRPr>
            </a:lvl2pPr>
            <a:lvl3pPr>
              <a:defRPr sz="1350" b="1">
                <a:solidFill>
                  <a:srgbClr val="8CEBC5"/>
                </a:solidFill>
                <a:latin typeface="Avenir Next"/>
                <a:ea typeface="Avenir Next"/>
                <a:cs typeface="Avenir Next"/>
              </a:defRPr>
            </a:lvl3pPr>
            <a:lvl4pPr>
              <a:defRPr sz="1350" b="1">
                <a:solidFill>
                  <a:srgbClr val="8CEBC5"/>
                </a:solidFill>
                <a:latin typeface="Avenir Next"/>
                <a:ea typeface="Avenir Next"/>
                <a:cs typeface="Avenir Next"/>
              </a:defRPr>
            </a:lvl4pPr>
            <a:lvl5pPr>
              <a:defRPr sz="1350" b="1">
                <a:solidFill>
                  <a:srgbClr val="8CEBC5"/>
                </a:solidFill>
                <a:latin typeface="Avenir Next"/>
                <a:ea typeface="Avenir Next"/>
                <a:cs typeface="Avenir Next"/>
              </a:defRPr>
            </a:lvl5pPr>
            <a:lvl6pPr>
              <a:defRPr sz="1350" b="1">
                <a:solidFill>
                  <a:srgbClr val="8CEBC5"/>
                </a:solidFill>
                <a:latin typeface="Avenir Next"/>
                <a:ea typeface="Avenir Next"/>
                <a:cs typeface="Avenir Next"/>
              </a:defRPr>
            </a:lvl6pPr>
            <a:lvl7pPr>
              <a:defRPr sz="1350" b="1">
                <a:solidFill>
                  <a:srgbClr val="8CEBC5"/>
                </a:solidFill>
                <a:latin typeface="Avenir Next"/>
                <a:ea typeface="Avenir Next"/>
                <a:cs typeface="Avenir Next"/>
              </a:defRPr>
            </a:lvl7pPr>
            <a:lvl8pPr>
              <a:defRPr sz="1350" b="1">
                <a:solidFill>
                  <a:srgbClr val="8CEBC5"/>
                </a:solidFill>
                <a:latin typeface="Avenir Next"/>
                <a:ea typeface="Avenir Next"/>
                <a:cs typeface="Avenir Next"/>
              </a:defRPr>
            </a:lvl8pPr>
            <a:lvl9pPr>
              <a:defRPr sz="1350" b="1">
                <a:solidFill>
                  <a:srgbClr val="8CEBC5"/>
                </a:solidFill>
                <a:latin typeface="Avenir Next"/>
                <a:ea typeface="Avenir Next"/>
                <a:cs typeface="Avenir Next"/>
              </a:defRPr>
            </a:lvl9pPr>
          </a:lstStyle>
          <a:p xmlns:a="http://schemas.openxmlformats.org/drawingml/2006/main">
            <a:pPr>
              <a:defRPr sz="1350" b="1">
                <a:solidFill>
                  <a:srgbClr val="8CEBC5"/>
                </a:solidFill>
                <a:latin typeface="Avenir Next"/>
                <a:ea typeface="Avenir Next"/>
                <a:cs typeface="Avenir Next"/>
              </a:defRPr>
            </a:pPr>
            <a:r>
              <a:rPr sz="1350" b="1">
                <a:solidFill>
                  <a:srgbClr val="8CEBC5"/>
                </a:solidFill>
                <a:latin typeface="Avenir Next"/>
                <a:ea typeface="Avenir Next"/>
                <a:cs typeface="Avenir Next"/>
              </a:rPr>
              <a:t>DETALII  /  URGENȚE ȘI EXCEPȚII  /  VEZI </a:t>
            </a:r>
            <a:r>
              <a:rPr sz="1350" b="1">
                <a:solidFill>
                  <a:srgbClr val="8CEBC5"/>
                </a:solidFill>
                <a:latin typeface="Avenir Next"/>
                <a:ea typeface="Avenir Next"/>
                <a:cs typeface="Avenir Next"/>
                <a:hlinkClick xmlns:ns0="http://schemas.openxmlformats.org/officeDocument/2006/relationships" ns0:id="rId1000" action="ppaction://hlinksldjump"/>
              </a:rPr>
              <a:t>06</a:t>
            </a:r>
            <a:r>
              <a:rPr sz="1350" b="1">
                <a:solidFill>
                  <a:srgbClr val="8CEBC5"/>
                </a:solidFill>
                <a:latin typeface="Avenir Next"/>
                <a:ea typeface="Avenir Next"/>
                <a:cs typeface="Avenir Next"/>
              </a:rPr>
              <a:t> / </a:t>
            </a:r>
            <a:r>
              <a:rPr sz="1350" b="1">
                <a:solidFill>
                  <a:srgbClr val="8CEBC5"/>
                </a:solidFill>
                <a:latin typeface="Avenir Next"/>
                <a:ea typeface="Avenir Next"/>
                <a:cs typeface="Avenir Next"/>
                <a:hlinkClick xmlns:ns0="http://schemas.openxmlformats.org/officeDocument/2006/relationships" ns0:id="rId1001" action="ppaction://hlinksldjump"/>
              </a:rPr>
              <a:t>07</a:t>
            </a:r>
          </a:p>
        </p:txBody>
      </p:sp>
      <p:sp>
        <p:nvSpPr>
          <p:cNvPr id="3" name="">
            <a:extLst xmlns:a="http://schemas.openxmlformats.org/drawingml/2006/main">
              <a:ext uri="{FF2B5EF4-FFF2-40B4-BE49-F238E27FC236}">
                <a16:creationId xmlns:a16="http://schemas.microsoft.com/office/drawing/2014/main" id="{4B413210-D5BC-4C3B-9CFC-0E88C84CC19E}"/>
              </a:ext>
            </a:extLst>
          </p:cNvPr>
          <p:cNvSpPr>
            <a:spLocks xmlns:a="http://schemas.openxmlformats.org/drawingml/2006/main" noGrp="1"/>
          </p:cNvSpPr>
          <p:nvPr/>
        </p:nvSpPr>
        <p:spPr>
          <a:xfrm xmlns:a="http://schemas.openxmlformats.org/drawingml/2006/main">
            <a:off x="609600" y="990600"/>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150" b="1">
                <a:solidFill>
                  <a:srgbClr val="F2F7F5"/>
                </a:solidFill>
                <a:latin typeface="Avenir Next"/>
                <a:ea typeface="Avenir Next"/>
                <a:cs typeface="Avenir Next"/>
              </a:defRPr>
            </a:defPPr>
            <a:lvl1pPr>
              <a:defRPr sz="3150" b="1">
                <a:solidFill>
                  <a:srgbClr val="F2F7F5"/>
                </a:solidFill>
                <a:latin typeface="Avenir Next"/>
                <a:ea typeface="Avenir Next"/>
                <a:cs typeface="Avenir Next"/>
              </a:defRPr>
            </a:lvl1pPr>
            <a:lvl2pPr>
              <a:defRPr sz="3150" b="1">
                <a:solidFill>
                  <a:srgbClr val="F2F7F5"/>
                </a:solidFill>
                <a:latin typeface="Avenir Next"/>
                <a:ea typeface="Avenir Next"/>
                <a:cs typeface="Avenir Next"/>
              </a:defRPr>
            </a:lvl2pPr>
            <a:lvl3pPr>
              <a:defRPr sz="3150" b="1">
                <a:solidFill>
                  <a:srgbClr val="F2F7F5"/>
                </a:solidFill>
                <a:latin typeface="Avenir Next"/>
                <a:ea typeface="Avenir Next"/>
                <a:cs typeface="Avenir Next"/>
              </a:defRPr>
            </a:lvl3pPr>
            <a:lvl4pPr>
              <a:defRPr sz="3150" b="1">
                <a:solidFill>
                  <a:srgbClr val="F2F7F5"/>
                </a:solidFill>
                <a:latin typeface="Avenir Next"/>
                <a:ea typeface="Avenir Next"/>
                <a:cs typeface="Avenir Next"/>
              </a:defRPr>
            </a:lvl4pPr>
            <a:lvl5pPr>
              <a:defRPr sz="3150" b="1">
                <a:solidFill>
                  <a:srgbClr val="F2F7F5"/>
                </a:solidFill>
                <a:latin typeface="Avenir Next"/>
                <a:ea typeface="Avenir Next"/>
                <a:cs typeface="Avenir Next"/>
              </a:defRPr>
            </a:lvl5pPr>
            <a:lvl6pPr>
              <a:defRPr sz="3150" b="1">
                <a:solidFill>
                  <a:srgbClr val="F2F7F5"/>
                </a:solidFill>
                <a:latin typeface="Avenir Next"/>
                <a:ea typeface="Avenir Next"/>
                <a:cs typeface="Avenir Next"/>
              </a:defRPr>
            </a:lvl6pPr>
            <a:lvl7pPr>
              <a:defRPr sz="3150" b="1">
                <a:solidFill>
                  <a:srgbClr val="F2F7F5"/>
                </a:solidFill>
                <a:latin typeface="Avenir Next"/>
                <a:ea typeface="Avenir Next"/>
                <a:cs typeface="Avenir Next"/>
              </a:defRPr>
            </a:lvl7pPr>
            <a:lvl8pPr>
              <a:defRPr sz="3150" b="1">
                <a:solidFill>
                  <a:srgbClr val="F2F7F5"/>
                </a:solidFill>
                <a:latin typeface="Avenir Next"/>
                <a:ea typeface="Avenir Next"/>
                <a:cs typeface="Avenir Next"/>
              </a:defRPr>
            </a:lvl8pPr>
            <a:lvl9pPr>
              <a:defRPr sz="3150" b="1">
                <a:solidFill>
                  <a:srgbClr val="F2F7F5"/>
                </a:solidFill>
                <a:latin typeface="Avenir Next"/>
                <a:ea typeface="Avenir Next"/>
                <a:cs typeface="Avenir Next"/>
              </a:defRPr>
            </a:lvl9pPr>
          </a:lstStyle>
          <a:p xmlns:a="http://schemas.openxmlformats.org/drawingml/2006/main">
            <a:pPr>
              <a:defRPr sz="3150" b="1">
                <a:solidFill>
                  <a:srgbClr val="F2F7F5"/>
                </a:solidFill>
                <a:latin typeface="Avenir Next"/>
                <a:ea typeface="Avenir Next"/>
                <a:cs typeface="Avenir Next"/>
              </a:defRPr>
            </a:pPr>
            <a:r>
              <a:rPr sz="3150" b="1">
                <a:solidFill>
                  <a:srgbClr val="F2F7F5"/>
                </a:solidFill>
                <a:latin typeface="Avenir Next"/>
                <a:ea typeface="Avenir Next"/>
                <a:cs typeface="Avenir Next"/>
              </a:rPr>
              <a:t>Când planul se schimbă, găsim următorul pas</a:t>
            </a:r>
          </a:p>
        </p:txBody>
      </p:sp>
      <p:sp>
        <p:nvSpPr>
          <p:cNvPr id="4" name="">
            <a:extLst xmlns:a="http://schemas.openxmlformats.org/drawingml/2006/main">
              <a:ext uri="{FF2B5EF4-FFF2-40B4-BE49-F238E27FC236}">
                <a16:creationId xmlns:a16="http://schemas.microsoft.com/office/drawing/2014/main" id="{1A049C86-54AB-4205-8453-9BD9869027E9}"/>
              </a:ext>
            </a:extLst>
          </p:cNvPr>
          <p:cNvSpPr>
            <a:spLocks xmlns:a="http://schemas.openxmlformats.org/drawingml/2006/main" noGrp="1"/>
          </p:cNvSpPr>
          <p:nvPr/>
        </p:nvSpPr>
        <p:spPr>
          <a:xfrm xmlns:a="http://schemas.openxmlformats.org/drawingml/2006/main">
            <a:off x="609600" y="1971675"/>
            <a:ext cx="10953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0">
                <a:solidFill>
                  <a:srgbClr val="BDD0CE"/>
                </a:solidFill>
                <a:latin typeface="Avenir Next"/>
                <a:ea typeface="Avenir Next"/>
                <a:cs typeface="Avenir Next"/>
              </a:defRPr>
            </a:defPPr>
            <a:lvl1pPr>
              <a:defRPr sz="1800" b="0">
                <a:solidFill>
                  <a:srgbClr val="BDD0CE"/>
                </a:solidFill>
                <a:latin typeface="Avenir Next"/>
                <a:ea typeface="Avenir Next"/>
                <a:cs typeface="Avenir Next"/>
              </a:defRPr>
            </a:lvl1pPr>
            <a:lvl2pPr>
              <a:defRPr sz="1800" b="0">
                <a:solidFill>
                  <a:srgbClr val="BDD0CE"/>
                </a:solidFill>
                <a:latin typeface="Avenir Next"/>
                <a:ea typeface="Avenir Next"/>
                <a:cs typeface="Avenir Next"/>
              </a:defRPr>
            </a:lvl2pPr>
            <a:lvl3pPr>
              <a:defRPr sz="1800" b="0">
                <a:solidFill>
                  <a:srgbClr val="BDD0CE"/>
                </a:solidFill>
                <a:latin typeface="Avenir Next"/>
                <a:ea typeface="Avenir Next"/>
                <a:cs typeface="Avenir Next"/>
              </a:defRPr>
            </a:lvl3pPr>
            <a:lvl4pPr>
              <a:defRPr sz="1800" b="0">
                <a:solidFill>
                  <a:srgbClr val="BDD0CE"/>
                </a:solidFill>
                <a:latin typeface="Avenir Next"/>
                <a:ea typeface="Avenir Next"/>
                <a:cs typeface="Avenir Next"/>
              </a:defRPr>
            </a:lvl4pPr>
            <a:lvl5pPr>
              <a:defRPr sz="1800" b="0">
                <a:solidFill>
                  <a:srgbClr val="BDD0CE"/>
                </a:solidFill>
                <a:latin typeface="Avenir Next"/>
                <a:ea typeface="Avenir Next"/>
                <a:cs typeface="Avenir Next"/>
              </a:defRPr>
            </a:lvl5pPr>
            <a:lvl6pPr>
              <a:defRPr sz="1800" b="0">
                <a:solidFill>
                  <a:srgbClr val="BDD0CE"/>
                </a:solidFill>
                <a:latin typeface="Avenir Next"/>
                <a:ea typeface="Avenir Next"/>
                <a:cs typeface="Avenir Next"/>
              </a:defRPr>
            </a:lvl6pPr>
            <a:lvl7pPr>
              <a:defRPr sz="1800" b="0">
                <a:solidFill>
                  <a:srgbClr val="BDD0CE"/>
                </a:solidFill>
                <a:latin typeface="Avenir Next"/>
                <a:ea typeface="Avenir Next"/>
                <a:cs typeface="Avenir Next"/>
              </a:defRPr>
            </a:lvl7pPr>
            <a:lvl8pPr>
              <a:defRPr sz="1800" b="0">
                <a:solidFill>
                  <a:srgbClr val="BDD0CE"/>
                </a:solidFill>
                <a:latin typeface="Avenir Next"/>
                <a:ea typeface="Avenir Next"/>
                <a:cs typeface="Avenir Next"/>
              </a:defRPr>
            </a:lvl8pPr>
            <a:lvl9pPr>
              <a:defRPr sz="1800" b="0">
                <a:solidFill>
                  <a:srgbClr val="BDD0CE"/>
                </a:solidFill>
                <a:latin typeface="Avenir Next"/>
                <a:ea typeface="Avenir Next"/>
                <a:cs typeface="Avenir Next"/>
              </a:defRPr>
            </a:lvl9pPr>
          </a:lstStyle>
          <a:p xmlns:a="http://schemas.openxmlformats.org/drawingml/2006/main">
            <a:pPr>
              <a:defRPr sz="1800" b="0">
                <a:solidFill>
                  <a:srgbClr val="BDD0CE"/>
                </a:solidFill>
                <a:latin typeface="Avenir Next"/>
                <a:ea typeface="Avenir Next"/>
                <a:cs typeface="Avenir Next"/>
              </a:defRPr>
            </a:pPr>
            <a:r>
              <a:rPr sz="1800" b="0">
                <a:solidFill>
                  <a:srgbClr val="BDD0CE"/>
                </a:solidFill>
                <a:latin typeface="Avenir Next"/>
                <a:ea typeface="Avenir Next"/>
                <a:cs typeface="Avenir Next"/>
              </a:rPr>
              <a:t>Pentru fiecare cerere se clarifică disponibilitatea, costul și responsabilul.</a:t>
            </a:r>
          </a:p>
        </p:txBody>
      </p:sp>
      <p:sp>
        <p:nvSpPr>
          <p:cNvPr id="5" name="">
            <a:extLst xmlns:a="http://schemas.openxmlformats.org/drawingml/2006/main">
              <a:ext uri="{FF2B5EF4-FFF2-40B4-BE49-F238E27FC236}">
                <a16:creationId xmlns:a16="http://schemas.microsoft.com/office/drawing/2014/main" id="{AC11E0F7-6EF8-43D7-827F-F5664CDFAE37}"/>
              </a:ext>
            </a:extLst>
          </p:cNvPr>
          <p:cNvSpPr>
            <a:spLocks xmlns:a="http://schemas.openxmlformats.org/drawingml/2006/main" noGrp="1"/>
          </p:cNvSpPr>
          <p:nvPr/>
        </p:nvSpPr>
        <p:spPr>
          <a:xfrm xmlns:a="http://schemas.openxmlformats.org/drawingml/2006/main">
            <a:off x="11096625" y="6477000"/>
            <a:ext cx="6191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BDD0CE"/>
                </a:solidFill>
                <a:latin typeface="Avenir Next"/>
                <a:ea typeface="Avenir Next"/>
                <a:cs typeface="Avenir Next"/>
              </a:defRPr>
            </a:defPPr>
            <a:lvl1pPr>
              <a:defRPr sz="1200" b="0">
                <a:solidFill>
                  <a:srgbClr val="BDD0CE"/>
                </a:solidFill>
                <a:latin typeface="Avenir Next"/>
                <a:ea typeface="Avenir Next"/>
                <a:cs typeface="Avenir Next"/>
              </a:defRPr>
            </a:lvl1pPr>
            <a:lvl2pPr>
              <a:defRPr sz="1200" b="0">
                <a:solidFill>
                  <a:srgbClr val="BDD0CE"/>
                </a:solidFill>
                <a:latin typeface="Avenir Next"/>
                <a:ea typeface="Avenir Next"/>
                <a:cs typeface="Avenir Next"/>
              </a:defRPr>
            </a:lvl2pPr>
            <a:lvl3pPr>
              <a:defRPr sz="1200" b="0">
                <a:solidFill>
                  <a:srgbClr val="BDD0CE"/>
                </a:solidFill>
                <a:latin typeface="Avenir Next"/>
                <a:ea typeface="Avenir Next"/>
                <a:cs typeface="Avenir Next"/>
              </a:defRPr>
            </a:lvl3pPr>
            <a:lvl4pPr>
              <a:defRPr sz="1200" b="0">
                <a:solidFill>
                  <a:srgbClr val="BDD0CE"/>
                </a:solidFill>
                <a:latin typeface="Avenir Next"/>
                <a:ea typeface="Avenir Next"/>
                <a:cs typeface="Avenir Next"/>
              </a:defRPr>
            </a:lvl4pPr>
            <a:lvl5pPr>
              <a:defRPr sz="1200" b="0">
                <a:solidFill>
                  <a:srgbClr val="BDD0CE"/>
                </a:solidFill>
                <a:latin typeface="Avenir Next"/>
                <a:ea typeface="Avenir Next"/>
                <a:cs typeface="Avenir Next"/>
              </a:defRPr>
            </a:lvl5pPr>
            <a:lvl6pPr>
              <a:defRPr sz="1200" b="0">
                <a:solidFill>
                  <a:srgbClr val="BDD0CE"/>
                </a:solidFill>
                <a:latin typeface="Avenir Next"/>
                <a:ea typeface="Avenir Next"/>
                <a:cs typeface="Avenir Next"/>
              </a:defRPr>
            </a:lvl6pPr>
            <a:lvl7pPr>
              <a:defRPr sz="1200" b="0">
                <a:solidFill>
                  <a:srgbClr val="BDD0CE"/>
                </a:solidFill>
                <a:latin typeface="Avenir Next"/>
                <a:ea typeface="Avenir Next"/>
                <a:cs typeface="Avenir Next"/>
              </a:defRPr>
            </a:lvl7pPr>
            <a:lvl8pPr>
              <a:defRPr sz="1200" b="0">
                <a:solidFill>
                  <a:srgbClr val="BDD0CE"/>
                </a:solidFill>
                <a:latin typeface="Avenir Next"/>
                <a:ea typeface="Avenir Next"/>
                <a:cs typeface="Avenir Next"/>
              </a:defRPr>
            </a:lvl8pPr>
            <a:lvl9pPr>
              <a:defRPr sz="1200" b="0">
                <a:solidFill>
                  <a:srgbClr val="BDD0CE"/>
                </a:solidFill>
                <a:latin typeface="Avenir Next"/>
                <a:ea typeface="Avenir Next"/>
                <a:cs typeface="Avenir Next"/>
              </a:defRPr>
            </a:lvl9pPr>
          </a:lstStyle>
          <a:p xmlns:a="http://schemas.openxmlformats.org/drawingml/2006/main">
            <a:pPr>
              <a:defRPr sz="1200" b="0">
                <a:solidFill>
                  <a:srgbClr val="BDD0CE"/>
                </a:solidFill>
                <a:latin typeface="Avenir Next"/>
                <a:ea typeface="Avenir Next"/>
                <a:cs typeface="Avenir Next"/>
              </a:defRPr>
            </a:pPr>
            <a:r>
              <a:rPr sz="1200" b="0">
                <a:solidFill>
                  <a:srgbClr val="BDD0CE"/>
                </a:solidFill>
                <a:latin typeface="Avenir Next"/>
                <a:ea typeface="Avenir Next"/>
                <a:cs typeface="Avenir Next"/>
              </a:rPr>
              <a:t>A07</a:t>
            </a:r>
          </a:p>
        </p:txBody>
      </p:sp>
      <p:graphicFrame>
        <p:nvGraphicFramePr>
          <p:cNvPr id="6" name="">
            <a:extLst xmlns:a="http://schemas.openxmlformats.org/drawingml/2006/main">
              <a:ext uri="{FF2B5EF4-FFF2-40B4-BE49-F238E27FC236}">
                <a16:creationId xmlns:a16="http://schemas.microsoft.com/office/drawing/2014/main" id="{311C0F1D-713E-4480-AEFB-0719D30108D7}"/>
              </a:ext>
            </a:extLst>
          </p:cNvPr>
          <p:cNvGraphicFramePr/>
          <p:nvPr/>
        </p:nvGraphicFramePr>
        <p:xfrm>
          <a:off xmlns:a="http://schemas.openxmlformats.org/drawingml/2006/main" x="609600" y="2771775"/>
          <a:ext xmlns:a="http://schemas.openxmlformats.org/drawingml/2006/main" cx="10477500" cy="2857500"/>
        </p:xfrm>
        <a:graphic xmlns:a="http://schemas.openxmlformats.org/drawingml/2006/main">
          <a:graphicData uri="http://schemas.openxmlformats.org/drawingml/2006/table">
            <a:tbl>
              <a:tblPr/>
              <a:tblGrid>
                <a:gridCol w="3238500"/>
                <a:gridCol w="7239000"/>
              </a:tblGrid>
              <a:tr h="476250">
                <a:tc>
                  <a:txBody>
                    <a:bodyPr wrap="square" lIns="114300" tIns="47625" rIns="95250" bIns="47625">
                      <a:noAutofit/>
                    </a:bodyPr>
                    <a:lstStyle/>
                    <a:p>
                      <a:r>
                        <a:rPr sz="1500" b="1">
                          <a:solidFill>
                            <a:srgbClr val="8CEBC5"/>
                          </a:solidFill>
                          <a:latin typeface="Avenir Next"/>
                          <a:ea typeface="Avenir Next"/>
                          <a:cs typeface="Avenir Next"/>
                        </a:rPr>
                        <a:t>Situație</a:t>
                      </a:r>
                    </a:p>
                  </a:txBody>
                  <a:tcPr marL="91440" marR="91440" marT="45720" marB="45720" anchor="ctr">
                    <a:lnL w="9525">
                      <a:solidFill>
                        <a:srgbClr val="35595D"/>
                      </a:solidFill>
                      <a:prstDash val="solid"/>
                    </a:lnL>
                    <a:lnR w="9525">
                      <a:solidFill>
                        <a:srgbClr val="35595D"/>
                      </a:solidFill>
                      <a:prstDash val="solid"/>
                    </a:lnR>
                    <a:lnT w="9525">
                      <a:solidFill>
                        <a:srgbClr val="35595D"/>
                      </a:solidFill>
                      <a:prstDash val="solid"/>
                    </a:lnT>
                    <a:lnB w="9525">
                      <a:solidFill>
                        <a:srgbClr val="35595D"/>
                      </a:solidFill>
                      <a:prstDash val="solid"/>
                    </a:lnB>
                    <a:solidFill>
                      <a:srgbClr val="10292E"/>
                    </a:solidFill>
                  </a:tcPr>
                </a:tc>
                <a:tc>
                  <a:txBody>
                    <a:bodyPr wrap="square" lIns="114300" tIns="47625" rIns="95250" bIns="47625">
                      <a:noAutofit/>
                    </a:bodyPr>
                    <a:lstStyle/>
                    <a:p>
                      <a:r>
                        <a:rPr sz="1500" b="1">
                          <a:solidFill>
                            <a:srgbClr val="8CEBC5"/>
                          </a:solidFill>
                          <a:latin typeface="Avenir Next"/>
                          <a:ea typeface="Avenir Next"/>
                          <a:cs typeface="Avenir Next"/>
                        </a:rPr>
                        <a:t>Ce se verifică și se comunică</a:t>
                      </a:r>
                    </a:p>
                  </a:txBody>
                  <a:tcPr marL="91440" marR="91440" marT="45720" marB="45720" anchor="ctr">
                    <a:lnR w="9525">
                      <a:solidFill>
                        <a:srgbClr val="35595D"/>
                      </a:solidFill>
                      <a:prstDash val="solid"/>
                    </a:lnR>
                    <a:lnT w="9525">
                      <a:solidFill>
                        <a:srgbClr val="35595D"/>
                      </a:solidFill>
                      <a:prstDash val="solid"/>
                    </a:lnT>
                    <a:lnB w="9525">
                      <a:solidFill>
                        <a:srgbClr val="35595D"/>
                      </a:solidFill>
                      <a:prstDash val="solid"/>
                    </a:lnB>
                    <a:solidFill>
                      <a:srgbClr val="10292E"/>
                    </a:solidFill>
                  </a:tcPr>
                </a:tc>
              </a:tr>
              <a:tr h="476250">
                <a:tc>
                  <a:txBody>
                    <a:bodyPr wrap="square" lIns="114300" tIns="47625" rIns="95250" bIns="47625">
                      <a:noAutofit/>
                    </a:bodyPr>
                    <a:lstStyle/>
                    <a:p>
                      <a:r>
                        <a:rPr sz="1500" b="1">
                          <a:solidFill>
                            <a:srgbClr val="F2F7F5"/>
                          </a:solidFill>
                          <a:latin typeface="Avenir Next"/>
                          <a:ea typeface="Avenir Next"/>
                          <a:cs typeface="Avenir Next"/>
                        </a:rPr>
                        <a:t>Mai mulți invitați</a:t>
                      </a:r>
                    </a:p>
                  </a:txBody>
                  <a:tcPr marL="91440" marR="91440" marT="45720" marB="45720" anchor="ctr">
                    <a:lnL w="9525">
                      <a:solidFill>
                        <a:srgbClr val="35595D"/>
                      </a:solidFill>
                      <a:prstDash val="solid"/>
                    </a:lnL>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Preparate și băuturi suplimentare ca poziții separate</a:t>
                      </a:r>
                    </a:p>
                  </a:txBody>
                  <a:tcPr marL="91440" marR="91440" marT="45720" marB="45720" anchor="ctr">
                    <a:lnR w="9525">
                      <a:solidFill>
                        <a:srgbClr val="35595D"/>
                      </a:solidFill>
                      <a:prstDash val="solid"/>
                    </a:lnR>
                    <a:lnB w="9525">
                      <a:solidFill>
                        <a:srgbClr val="35595D"/>
                      </a:solidFill>
                      <a:prstDash val="solid"/>
                    </a:lnB>
                    <a:solidFill>
                      <a:srgbClr val="07181C"/>
                    </a:solidFill>
                  </a:tcPr>
                </a:tc>
              </a:tr>
              <a:tr h="476250">
                <a:tc>
                  <a:txBody>
                    <a:bodyPr wrap="square" lIns="114300" tIns="47625" rIns="95250" bIns="47625">
                      <a:noAutofit/>
                    </a:bodyPr>
                    <a:lstStyle/>
                    <a:p>
                      <a:r>
                        <a:rPr sz="1500" b="1">
                          <a:solidFill>
                            <a:srgbClr val="F2F7F5"/>
                          </a:solidFill>
                          <a:latin typeface="Avenir Next"/>
                          <a:ea typeface="Avenir Next"/>
                          <a:cs typeface="Avenir Next"/>
                        </a:rPr>
                        <a:t>Mai puțini invitați</a:t>
                      </a:r>
                    </a:p>
                  </a:txBody>
                  <a:tcPr marL="91440" marR="91440" marT="45720" marB="45720" anchor="ctr">
                    <a:lnL w="9525">
                      <a:solidFill>
                        <a:srgbClr val="35595D"/>
                      </a:solidFill>
                      <a:prstDash val="solid"/>
                    </a:lnL>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Minimul, termenul de reducere și suma agreată</a:t>
                      </a:r>
                    </a:p>
                  </a:txBody>
                  <a:tcPr marL="91440" marR="91440" marT="45720" marB="45720" anchor="ctr">
                    <a:lnR w="9525">
                      <a:solidFill>
                        <a:srgbClr val="35595D"/>
                      </a:solidFill>
                      <a:prstDash val="solid"/>
                    </a:lnR>
                    <a:lnB w="9525">
                      <a:solidFill>
                        <a:srgbClr val="35595D"/>
                      </a:solidFill>
                      <a:prstDash val="solid"/>
                    </a:lnB>
                    <a:solidFill>
                      <a:srgbClr val="07181C"/>
                    </a:solidFill>
                  </a:tcPr>
                </a:tc>
              </a:tr>
              <a:tr h="476250">
                <a:tc>
                  <a:txBody>
                    <a:bodyPr wrap="square" lIns="114300" tIns="47625" rIns="95250" bIns="47625">
                      <a:noAutofit/>
                    </a:bodyPr>
                    <a:lstStyle/>
                    <a:p>
                      <a:r>
                        <a:rPr sz="1500" b="1">
                          <a:solidFill>
                            <a:srgbClr val="F2F7F5"/>
                          </a:solidFill>
                          <a:latin typeface="Avenir Next"/>
                          <a:ea typeface="Avenir Next"/>
                          <a:cs typeface="Avenir Next"/>
                        </a:rPr>
                        <a:t>Meniu sau oră schimbate</a:t>
                      </a:r>
                    </a:p>
                  </a:txBody>
                  <a:tcPr marL="91440" marR="91440" marT="45720" marB="45720" anchor="ctr">
                    <a:lnL w="9525">
                      <a:solidFill>
                        <a:srgbClr val="35595D"/>
                      </a:solidFill>
                      <a:prstDash val="solid"/>
                    </a:lnL>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Ingredientele și servirea se confirmă cu bucătăria</a:t>
                      </a:r>
                    </a:p>
                  </a:txBody>
                  <a:tcPr marL="91440" marR="91440" marT="45720" marB="45720" anchor="ctr">
                    <a:lnR w="9525">
                      <a:solidFill>
                        <a:srgbClr val="35595D"/>
                      </a:solidFill>
                      <a:prstDash val="solid"/>
                    </a:lnR>
                    <a:lnB w="9525">
                      <a:solidFill>
                        <a:srgbClr val="35595D"/>
                      </a:solidFill>
                      <a:prstDash val="solid"/>
                    </a:lnB>
                    <a:solidFill>
                      <a:srgbClr val="07181C"/>
                    </a:solidFill>
                  </a:tcPr>
                </a:tc>
              </a:tr>
              <a:tr h="476250">
                <a:tc>
                  <a:txBody>
                    <a:bodyPr wrap="square" lIns="114300" tIns="47625" rIns="95250" bIns="47625">
                      <a:noAutofit/>
                    </a:bodyPr>
                    <a:lstStyle/>
                    <a:p>
                      <a:r>
                        <a:rPr sz="1500" b="1">
                          <a:solidFill>
                            <a:srgbClr val="F2F7F5"/>
                          </a:solidFill>
                          <a:latin typeface="Avenir Next"/>
                          <a:ea typeface="Avenir Next"/>
                          <a:cs typeface="Avenir Next"/>
                        </a:rPr>
                        <a:t>Prelungire foto, DJ sau sală</a:t>
                      </a:r>
                    </a:p>
                  </a:txBody>
                  <a:tcPr marL="91440" marR="91440" marT="45720" marB="45720" anchor="ctr">
                    <a:lnL w="9525">
                      <a:solidFill>
                        <a:srgbClr val="35595D"/>
                      </a:solidFill>
                      <a:prstDash val="solid"/>
                    </a:lnL>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Disponibilitate, cost suplimentar și acord</a:t>
                      </a:r>
                    </a:p>
                  </a:txBody>
                  <a:tcPr marL="91440" marR="91440" marT="45720" marB="45720" anchor="ctr">
                    <a:lnR w="9525">
                      <a:solidFill>
                        <a:srgbClr val="35595D"/>
                      </a:solidFill>
                      <a:prstDash val="solid"/>
                    </a:lnR>
                    <a:lnB w="9525">
                      <a:solidFill>
                        <a:srgbClr val="35595D"/>
                      </a:solidFill>
                      <a:prstDash val="solid"/>
                    </a:lnB>
                    <a:solidFill>
                      <a:srgbClr val="07181C"/>
                    </a:solidFill>
                  </a:tcPr>
                </a:tc>
              </a:tr>
              <a:tr h="476250">
                <a:tc>
                  <a:txBody>
                    <a:bodyPr wrap="square" lIns="114300" tIns="47625" rIns="95250" bIns="47625">
                      <a:noAutofit/>
                    </a:bodyPr>
                    <a:lstStyle/>
                    <a:p>
                      <a:r>
                        <a:rPr sz="1500" b="1">
                          <a:solidFill>
                            <a:srgbClr val="F2F7F5"/>
                          </a:solidFill>
                          <a:latin typeface="Avenir Next"/>
                          <a:ea typeface="Avenir Next"/>
                          <a:cs typeface="Avenir Next"/>
                        </a:rPr>
                        <a:t>Întârziere sau defecțiune</a:t>
                      </a:r>
                    </a:p>
                  </a:txBody>
                  <a:tcPr marL="91440" marR="91440" marT="45720" marB="45720" anchor="ctr">
                    <a:lnL w="9525">
                      <a:solidFill>
                        <a:srgbClr val="35595D"/>
                      </a:solidFill>
                      <a:prstDash val="solid"/>
                    </a:lnL>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Alternativă disponibilă și responsabilul contactat</a:t>
                      </a:r>
                    </a:p>
                  </a:txBody>
                  <a:tcPr marL="91440" marR="91440" marT="45720" marB="45720" anchor="ctr">
                    <a:lnR w="9525">
                      <a:solidFill>
                        <a:srgbClr val="35595D"/>
                      </a:solidFill>
                      <a:prstDash val="solid"/>
                    </a:lnR>
                    <a:lnB w="9525">
                      <a:solidFill>
                        <a:srgbClr val="35595D"/>
                      </a:solidFill>
                      <a:prstDash val="solid"/>
                    </a:lnB>
                    <a:solidFill>
                      <a:srgbClr val="07181C"/>
                    </a:solidFill>
                  </a:tcPr>
                </a:tc>
              </a:tr>
            </a:tbl>
          </a:graphicData>
        </a:graphic>
      </p:graphicFrame>
      <p:sp>
        <p:nvSpPr>
          <p:cNvPr id="7" name="">
            <a:extLst xmlns:a="http://schemas.openxmlformats.org/drawingml/2006/main">
              <a:ext uri="{FF2B5EF4-FFF2-40B4-BE49-F238E27FC236}">
                <a16:creationId xmlns:a16="http://schemas.microsoft.com/office/drawing/2014/main" id="{DA0730F6-C335-47D5-99B9-BE9BA2A722DF}"/>
              </a:ext>
            </a:extLst>
          </p:cNvPr>
          <p:cNvSpPr>
            <a:spLocks xmlns:a="http://schemas.openxmlformats.org/drawingml/2006/main" noGrp="1"/>
          </p:cNvSpPr>
          <p:nvPr/>
        </p:nvSpPr>
        <p:spPr>
          <a:xfrm xmlns:a="http://schemas.openxmlformats.org/drawingml/2006/main">
            <a:off x="609600" y="5848350"/>
            <a:ext cx="10477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725" b="1">
                <a:solidFill>
                  <a:srgbClr val="F2F7F5"/>
                </a:solidFill>
                <a:latin typeface="Avenir Next"/>
                <a:ea typeface="Avenir Next"/>
                <a:cs typeface="Avenir Next"/>
              </a:defRPr>
            </a:defPPr>
            <a:lvl1pPr>
              <a:defRPr sz="1725" b="1">
                <a:solidFill>
                  <a:srgbClr val="F2F7F5"/>
                </a:solidFill>
                <a:latin typeface="Avenir Next"/>
                <a:ea typeface="Avenir Next"/>
                <a:cs typeface="Avenir Next"/>
              </a:defRPr>
            </a:lvl1pPr>
            <a:lvl2pPr>
              <a:defRPr sz="1725" b="1">
                <a:solidFill>
                  <a:srgbClr val="F2F7F5"/>
                </a:solidFill>
                <a:latin typeface="Avenir Next"/>
                <a:ea typeface="Avenir Next"/>
                <a:cs typeface="Avenir Next"/>
              </a:defRPr>
            </a:lvl2pPr>
            <a:lvl3pPr>
              <a:defRPr sz="1725" b="1">
                <a:solidFill>
                  <a:srgbClr val="F2F7F5"/>
                </a:solidFill>
                <a:latin typeface="Avenir Next"/>
                <a:ea typeface="Avenir Next"/>
                <a:cs typeface="Avenir Next"/>
              </a:defRPr>
            </a:lvl3pPr>
            <a:lvl4pPr>
              <a:defRPr sz="1725" b="1">
                <a:solidFill>
                  <a:srgbClr val="F2F7F5"/>
                </a:solidFill>
                <a:latin typeface="Avenir Next"/>
                <a:ea typeface="Avenir Next"/>
                <a:cs typeface="Avenir Next"/>
              </a:defRPr>
            </a:lvl4pPr>
            <a:lvl5pPr>
              <a:defRPr sz="1725" b="1">
                <a:solidFill>
                  <a:srgbClr val="F2F7F5"/>
                </a:solidFill>
                <a:latin typeface="Avenir Next"/>
                <a:ea typeface="Avenir Next"/>
                <a:cs typeface="Avenir Next"/>
              </a:defRPr>
            </a:lvl5pPr>
            <a:lvl6pPr>
              <a:defRPr sz="1725" b="1">
                <a:solidFill>
                  <a:srgbClr val="F2F7F5"/>
                </a:solidFill>
                <a:latin typeface="Avenir Next"/>
                <a:ea typeface="Avenir Next"/>
                <a:cs typeface="Avenir Next"/>
              </a:defRPr>
            </a:lvl6pPr>
            <a:lvl7pPr>
              <a:defRPr sz="1725" b="1">
                <a:solidFill>
                  <a:srgbClr val="F2F7F5"/>
                </a:solidFill>
                <a:latin typeface="Avenir Next"/>
                <a:ea typeface="Avenir Next"/>
                <a:cs typeface="Avenir Next"/>
              </a:defRPr>
            </a:lvl7pPr>
            <a:lvl8pPr>
              <a:defRPr sz="1725" b="1">
                <a:solidFill>
                  <a:srgbClr val="F2F7F5"/>
                </a:solidFill>
                <a:latin typeface="Avenir Next"/>
                <a:ea typeface="Avenir Next"/>
                <a:cs typeface="Avenir Next"/>
              </a:defRPr>
            </a:lvl8pPr>
            <a:lvl9pPr>
              <a:defRPr sz="1725" b="1">
                <a:solidFill>
                  <a:srgbClr val="F2F7F5"/>
                </a:solidFill>
                <a:latin typeface="Avenir Next"/>
                <a:ea typeface="Avenir Next"/>
                <a:cs typeface="Avenir Next"/>
              </a:defRPr>
            </a:lvl9pPr>
          </a:lstStyle>
          <a:p xmlns:a="http://schemas.openxmlformats.org/drawingml/2006/main">
            <a:pPr>
              <a:defRPr sz="1725" b="1">
                <a:solidFill>
                  <a:srgbClr val="F2F7F5"/>
                </a:solidFill>
                <a:latin typeface="Avenir Next"/>
                <a:ea typeface="Avenir Next"/>
                <a:cs typeface="Avenir Next"/>
              </a:defRPr>
            </a:pPr>
            <a:r>
              <a:rPr sz="1725" b="1">
                <a:solidFill>
                  <a:srgbClr val="F2F7F5"/>
                </a:solidFill>
                <a:latin typeface="Avenir Next"/>
                <a:ea typeface="Avenir Next"/>
                <a:cs typeface="Avenir Next"/>
              </a:rPr>
              <a:t>Clientul aprobă costul, furnizorul confirmă, iar execuția este urmărită.</a:t>
            </a:r>
          </a:p>
        </p:txBody>
      </p:sp>
      <p:sp xmlns:a="http://schemas.openxmlformats.org/drawingml/2006/main">
        <p:nvSpPr>
          <p:cNvPr id="9" name="Reuno wordmark"/>
          <p:cNvSpPr txBox="1"/>
          <p:nvPr/>
        </p:nvSpPr>
        <p:spPr>
          <a:xfrm>
            <a:off x="10367963" y="342900"/>
            <a:ext cx="1000125" cy="285750"/>
          </a:xfrm>
          <a:prstGeom prst="rect">
            <a:avLst/>
          </a:prstGeom>
          <a:noFill/>
          <a:ln>
            <a:noFill/>
          </a:ln>
        </p:spPr>
        <p:txBody>
          <a:bodyPr wrap="none" lIns="0" tIns="0" rIns="0" bIns="0" anchor="ctr"/>
          <a:lstStyle/>
          <a:p>
            <a:pPr algn="l"/>
            <a:r>
              <a:rPr lang="ro-RO" sz="1500" b="1">
                <a:solidFill>
                  <a:srgbClr val="F3F8F6"/>
                </a:solidFill>
                <a:latin typeface="Avenir Next"/>
              </a:rPr>
              <a:t>Reuno</a:t>
            </a:r>
            <a:endParaRPr lang="ro-RO"/>
          </a:p>
        </p:txBody>
      </p:sp>
    </p:spTree>
    <p:extLst>
      <p:ext uri="{BB962C8B-B14F-4D97-AF65-F5344CB8AC3E}">
        <p14:creationId xmlns:p14="http://schemas.microsoft.com/office/powerpoint/2010/main" val="363634157"/>
      </p:ext>
    </p:extLst>
  </p:cSld>
</p:sld>
</file>

<file path=ppt/slides/slide22.xml><?xml version="1.0" encoding="utf-8"?>
<p:sld xmlns:p="http://schemas.openxmlformats.org/presentationml/2006/main">
  <p:cSld>
    <p:bg>
      <p:bgPr>
        <a:solidFill xmlns:a="http://schemas.openxmlformats.org/drawingml/2006/main">
          <a:srgbClr val="07181C"/>
        </a:solidFill>
      </p:bgPr>
    </p:bg>
    <p:spTree>
      <p:nvGrpSpPr>
        <p:cNvPr id="1" name=""/>
        <p:cNvGrpSpPr/>
        <p:nvPr/>
      </p:nvGrpSpPr>
      <p:grpSpPr>
        <a:xfrm xmlns:a="http://schemas.openxmlformats.org/drawingml/2006/main"/>
      </p:grpSpPr>
      <p:pic>
        <p:nvPicPr>
          <p:cNvPr id="25" name="">
            <a:extLst xmlns:a="http://schemas.openxmlformats.org/drawingml/2006/main">
              <a:ext uri="{FF2B5EF4-FFF2-40B4-BE49-F238E27FC236}">
                <a16:creationId xmlns:a16="http://schemas.microsoft.com/office/drawing/2014/main" id="{AC08849C-9388-4733-8F8E-4C1526E0E552}"/>
              </a:ext>
            </a:extLst>
          </p:cNvPr>
          <p:cNvPicPr>
            <a:picLocks xmlns:a="http://schemas.openxmlformats.org/drawingml/2006/main" noChangeAspect="1"/>
          </p:cNvPicPr>
          <p:nvPr/>
        </p:nvPicPr>
        <p:blipFill>
          <a:blip xmlns:r="http://schemas.openxmlformats.org/officeDocument/2006/relationships" xmlns:a="http://schemas.openxmlformats.org/drawingml/2006/main" r:embed="Re829fda3b1f24bfb"/>
          <ns0:srcRect xmlns:ns0="http://schemas.openxmlformats.org/drawingml/2006/main" r="71000"/>
          <a:stretch xmlns:a="http://schemas.openxmlformats.org/drawingml/2006/main"/>
        </p:blipFill>
        <p:spPr>
          <a:xfrm xmlns:a="http://schemas.openxmlformats.org/drawingml/2006/main">
            <a:off x="9953625" y="238125"/>
            <a:ext cx="414338" cy="47625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8C77656-B8E1-405E-882B-0FD13C5A1473}"/>
              </a:ext>
            </a:extLst>
          </p:cNvPr>
          <p:cNvSpPr>
            <a:spLocks xmlns:a="http://schemas.openxmlformats.org/drawingml/2006/main" noGrp="1"/>
          </p:cNvSpPr>
          <p:nvPr/>
        </p:nvSpPr>
        <p:spPr>
          <a:xfrm xmlns:a="http://schemas.openxmlformats.org/drawingml/2006/main">
            <a:off x="609600" y="381000"/>
            <a:ext cx="8382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1">
                <a:solidFill>
                  <a:srgbClr val="8CEBC5"/>
                </a:solidFill>
                <a:latin typeface="Avenir Next"/>
                <a:ea typeface="Avenir Next"/>
                <a:cs typeface="Avenir Next"/>
              </a:defRPr>
            </a:defPPr>
            <a:lvl1pPr>
              <a:defRPr sz="1350" b="1">
                <a:solidFill>
                  <a:srgbClr val="8CEBC5"/>
                </a:solidFill>
                <a:latin typeface="Avenir Next"/>
                <a:ea typeface="Avenir Next"/>
                <a:cs typeface="Avenir Next"/>
              </a:defRPr>
            </a:lvl1pPr>
            <a:lvl2pPr>
              <a:defRPr sz="1350" b="1">
                <a:solidFill>
                  <a:srgbClr val="8CEBC5"/>
                </a:solidFill>
                <a:latin typeface="Avenir Next"/>
                <a:ea typeface="Avenir Next"/>
                <a:cs typeface="Avenir Next"/>
              </a:defRPr>
            </a:lvl2pPr>
            <a:lvl3pPr>
              <a:defRPr sz="1350" b="1">
                <a:solidFill>
                  <a:srgbClr val="8CEBC5"/>
                </a:solidFill>
                <a:latin typeface="Avenir Next"/>
                <a:ea typeface="Avenir Next"/>
                <a:cs typeface="Avenir Next"/>
              </a:defRPr>
            </a:lvl3pPr>
            <a:lvl4pPr>
              <a:defRPr sz="1350" b="1">
                <a:solidFill>
                  <a:srgbClr val="8CEBC5"/>
                </a:solidFill>
                <a:latin typeface="Avenir Next"/>
                <a:ea typeface="Avenir Next"/>
                <a:cs typeface="Avenir Next"/>
              </a:defRPr>
            </a:lvl4pPr>
            <a:lvl5pPr>
              <a:defRPr sz="1350" b="1">
                <a:solidFill>
                  <a:srgbClr val="8CEBC5"/>
                </a:solidFill>
                <a:latin typeface="Avenir Next"/>
                <a:ea typeface="Avenir Next"/>
                <a:cs typeface="Avenir Next"/>
              </a:defRPr>
            </a:lvl5pPr>
            <a:lvl6pPr>
              <a:defRPr sz="1350" b="1">
                <a:solidFill>
                  <a:srgbClr val="8CEBC5"/>
                </a:solidFill>
                <a:latin typeface="Avenir Next"/>
                <a:ea typeface="Avenir Next"/>
                <a:cs typeface="Avenir Next"/>
              </a:defRPr>
            </a:lvl6pPr>
            <a:lvl7pPr>
              <a:defRPr sz="1350" b="1">
                <a:solidFill>
                  <a:srgbClr val="8CEBC5"/>
                </a:solidFill>
                <a:latin typeface="Avenir Next"/>
                <a:ea typeface="Avenir Next"/>
                <a:cs typeface="Avenir Next"/>
              </a:defRPr>
            </a:lvl7pPr>
            <a:lvl8pPr>
              <a:defRPr sz="1350" b="1">
                <a:solidFill>
                  <a:srgbClr val="8CEBC5"/>
                </a:solidFill>
                <a:latin typeface="Avenir Next"/>
                <a:ea typeface="Avenir Next"/>
                <a:cs typeface="Avenir Next"/>
              </a:defRPr>
            </a:lvl8pPr>
            <a:lvl9pPr>
              <a:defRPr sz="1350" b="1">
                <a:solidFill>
                  <a:srgbClr val="8CEBC5"/>
                </a:solidFill>
                <a:latin typeface="Avenir Next"/>
                <a:ea typeface="Avenir Next"/>
                <a:cs typeface="Avenir Next"/>
              </a:defRPr>
            </a:lvl9pPr>
          </a:lstStyle>
          <a:p xmlns:a="http://schemas.openxmlformats.org/drawingml/2006/main">
            <a:pPr>
              <a:defRPr sz="1350" b="1">
                <a:solidFill>
                  <a:srgbClr val="8CEBC5"/>
                </a:solidFill>
                <a:latin typeface="Avenir Next"/>
                <a:ea typeface="Avenir Next"/>
                <a:cs typeface="Avenir Next"/>
              </a:defRPr>
            </a:pPr>
            <a:r>
              <a:rPr sz="1350" b="1">
                <a:solidFill>
                  <a:srgbClr val="8CEBC5"/>
                </a:solidFill>
                <a:latin typeface="Avenir Next"/>
                <a:ea typeface="Avenir Next"/>
                <a:cs typeface="Avenir Next"/>
              </a:rPr>
              <a:t>DETALII  /  APROBARE DE PE TELEFON  /  VEZI </a:t>
            </a:r>
            <a:r>
              <a:rPr sz="1350" b="1">
                <a:solidFill>
                  <a:srgbClr val="8CEBC5"/>
                </a:solidFill>
                <a:latin typeface="Avenir Next"/>
                <a:ea typeface="Avenir Next"/>
                <a:cs typeface="Avenir Next"/>
                <a:hlinkClick xmlns:ns0="http://schemas.openxmlformats.org/officeDocument/2006/relationships" ns0:id="rId1000" action="ppaction://hlinksldjump"/>
              </a:rPr>
              <a:t>07</a:t>
            </a:r>
          </a:p>
        </p:txBody>
      </p:sp>
      <p:sp>
        <p:nvSpPr>
          <p:cNvPr id="3" name="">
            <a:extLst xmlns:a="http://schemas.openxmlformats.org/drawingml/2006/main">
              <a:ext uri="{FF2B5EF4-FFF2-40B4-BE49-F238E27FC236}">
                <a16:creationId xmlns:a16="http://schemas.microsoft.com/office/drawing/2014/main" id="{E8460DF5-6593-4053-86EC-112AA4734EA9}"/>
              </a:ext>
            </a:extLst>
          </p:cNvPr>
          <p:cNvSpPr>
            <a:spLocks xmlns:a="http://schemas.openxmlformats.org/drawingml/2006/main" noGrp="1"/>
          </p:cNvSpPr>
          <p:nvPr/>
        </p:nvSpPr>
        <p:spPr>
          <a:xfrm xmlns:a="http://schemas.openxmlformats.org/drawingml/2006/main">
            <a:off x="609600" y="990600"/>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150" b="1">
                <a:solidFill>
                  <a:srgbClr val="F2F7F5"/>
                </a:solidFill>
                <a:latin typeface="Avenir Next"/>
                <a:ea typeface="Avenir Next"/>
                <a:cs typeface="Avenir Next"/>
              </a:defRPr>
            </a:defPPr>
            <a:lvl1pPr>
              <a:defRPr sz="3150" b="1">
                <a:solidFill>
                  <a:srgbClr val="F2F7F5"/>
                </a:solidFill>
                <a:latin typeface="Avenir Next"/>
                <a:ea typeface="Avenir Next"/>
                <a:cs typeface="Avenir Next"/>
              </a:defRPr>
            </a:lvl1pPr>
            <a:lvl2pPr>
              <a:defRPr sz="3150" b="1">
                <a:solidFill>
                  <a:srgbClr val="F2F7F5"/>
                </a:solidFill>
                <a:latin typeface="Avenir Next"/>
                <a:ea typeface="Avenir Next"/>
                <a:cs typeface="Avenir Next"/>
              </a:defRPr>
            </a:lvl2pPr>
            <a:lvl3pPr>
              <a:defRPr sz="3150" b="1">
                <a:solidFill>
                  <a:srgbClr val="F2F7F5"/>
                </a:solidFill>
                <a:latin typeface="Avenir Next"/>
                <a:ea typeface="Avenir Next"/>
                <a:cs typeface="Avenir Next"/>
              </a:defRPr>
            </a:lvl3pPr>
            <a:lvl4pPr>
              <a:defRPr sz="3150" b="1">
                <a:solidFill>
                  <a:srgbClr val="F2F7F5"/>
                </a:solidFill>
                <a:latin typeface="Avenir Next"/>
                <a:ea typeface="Avenir Next"/>
                <a:cs typeface="Avenir Next"/>
              </a:defRPr>
            </a:lvl4pPr>
            <a:lvl5pPr>
              <a:defRPr sz="3150" b="1">
                <a:solidFill>
                  <a:srgbClr val="F2F7F5"/>
                </a:solidFill>
                <a:latin typeface="Avenir Next"/>
                <a:ea typeface="Avenir Next"/>
                <a:cs typeface="Avenir Next"/>
              </a:defRPr>
            </a:lvl5pPr>
            <a:lvl6pPr>
              <a:defRPr sz="3150" b="1">
                <a:solidFill>
                  <a:srgbClr val="F2F7F5"/>
                </a:solidFill>
                <a:latin typeface="Avenir Next"/>
                <a:ea typeface="Avenir Next"/>
                <a:cs typeface="Avenir Next"/>
              </a:defRPr>
            </a:lvl6pPr>
            <a:lvl7pPr>
              <a:defRPr sz="3150" b="1">
                <a:solidFill>
                  <a:srgbClr val="F2F7F5"/>
                </a:solidFill>
                <a:latin typeface="Avenir Next"/>
                <a:ea typeface="Avenir Next"/>
                <a:cs typeface="Avenir Next"/>
              </a:defRPr>
            </a:lvl7pPr>
            <a:lvl8pPr>
              <a:defRPr sz="3150" b="1">
                <a:solidFill>
                  <a:srgbClr val="F2F7F5"/>
                </a:solidFill>
                <a:latin typeface="Avenir Next"/>
                <a:ea typeface="Avenir Next"/>
                <a:cs typeface="Avenir Next"/>
              </a:defRPr>
            </a:lvl8pPr>
            <a:lvl9pPr>
              <a:defRPr sz="3150" b="1">
                <a:solidFill>
                  <a:srgbClr val="F2F7F5"/>
                </a:solidFill>
                <a:latin typeface="Avenir Next"/>
                <a:ea typeface="Avenir Next"/>
                <a:cs typeface="Avenir Next"/>
              </a:defRPr>
            </a:lvl9pPr>
          </a:lstStyle>
          <a:p xmlns:a="http://schemas.openxmlformats.org/drawingml/2006/main">
            <a:pPr>
              <a:defRPr sz="3150" b="1">
                <a:solidFill>
                  <a:srgbClr val="F2F7F5"/>
                </a:solidFill>
                <a:latin typeface="Avenir Next"/>
                <a:ea typeface="Avenir Next"/>
                <a:cs typeface="Avenir Next"/>
              </a:defRPr>
            </a:pPr>
            <a:r>
              <a:rPr sz="3150" b="1">
                <a:solidFill>
                  <a:srgbClr val="F2F7F5"/>
                </a:solidFill>
                <a:latin typeface="Avenir Next"/>
                <a:ea typeface="Avenir Next"/>
                <a:cs typeface="Avenir Next"/>
              </a:rPr>
              <a:t>Costuri suplimentare: aprobarea pe telefon</a:t>
            </a:r>
          </a:p>
        </p:txBody>
      </p:sp>
      <p:sp>
        <p:nvSpPr>
          <p:cNvPr id="4" name="">
            <a:extLst xmlns:a="http://schemas.openxmlformats.org/drawingml/2006/main">
              <a:ext uri="{FF2B5EF4-FFF2-40B4-BE49-F238E27FC236}">
                <a16:creationId xmlns:a16="http://schemas.microsoft.com/office/drawing/2014/main" id="{F51E91E6-D865-4F92-AD7D-D14525FA7949}"/>
              </a:ext>
            </a:extLst>
          </p:cNvPr>
          <p:cNvSpPr>
            <a:spLocks xmlns:a="http://schemas.openxmlformats.org/drawingml/2006/main" noGrp="1"/>
          </p:cNvSpPr>
          <p:nvPr/>
        </p:nvSpPr>
        <p:spPr>
          <a:xfrm xmlns:a="http://schemas.openxmlformats.org/drawingml/2006/main">
            <a:off x="609600" y="1971675"/>
            <a:ext cx="10953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0">
                <a:solidFill>
                  <a:srgbClr val="BDD0CE"/>
                </a:solidFill>
                <a:latin typeface="Avenir Next"/>
                <a:ea typeface="Avenir Next"/>
                <a:cs typeface="Avenir Next"/>
              </a:defRPr>
            </a:defPPr>
            <a:lvl1pPr>
              <a:defRPr sz="1800" b="0">
                <a:solidFill>
                  <a:srgbClr val="BDD0CE"/>
                </a:solidFill>
                <a:latin typeface="Avenir Next"/>
                <a:ea typeface="Avenir Next"/>
                <a:cs typeface="Avenir Next"/>
              </a:defRPr>
            </a:lvl1pPr>
            <a:lvl2pPr>
              <a:defRPr sz="1800" b="0">
                <a:solidFill>
                  <a:srgbClr val="BDD0CE"/>
                </a:solidFill>
                <a:latin typeface="Avenir Next"/>
                <a:ea typeface="Avenir Next"/>
                <a:cs typeface="Avenir Next"/>
              </a:defRPr>
            </a:lvl2pPr>
            <a:lvl3pPr>
              <a:defRPr sz="1800" b="0">
                <a:solidFill>
                  <a:srgbClr val="BDD0CE"/>
                </a:solidFill>
                <a:latin typeface="Avenir Next"/>
                <a:ea typeface="Avenir Next"/>
                <a:cs typeface="Avenir Next"/>
              </a:defRPr>
            </a:lvl3pPr>
            <a:lvl4pPr>
              <a:defRPr sz="1800" b="0">
                <a:solidFill>
                  <a:srgbClr val="BDD0CE"/>
                </a:solidFill>
                <a:latin typeface="Avenir Next"/>
                <a:ea typeface="Avenir Next"/>
                <a:cs typeface="Avenir Next"/>
              </a:defRPr>
            </a:lvl4pPr>
            <a:lvl5pPr>
              <a:defRPr sz="1800" b="0">
                <a:solidFill>
                  <a:srgbClr val="BDD0CE"/>
                </a:solidFill>
                <a:latin typeface="Avenir Next"/>
                <a:ea typeface="Avenir Next"/>
                <a:cs typeface="Avenir Next"/>
              </a:defRPr>
            </a:lvl5pPr>
            <a:lvl6pPr>
              <a:defRPr sz="1800" b="0">
                <a:solidFill>
                  <a:srgbClr val="BDD0CE"/>
                </a:solidFill>
                <a:latin typeface="Avenir Next"/>
                <a:ea typeface="Avenir Next"/>
                <a:cs typeface="Avenir Next"/>
              </a:defRPr>
            </a:lvl6pPr>
            <a:lvl7pPr>
              <a:defRPr sz="1800" b="0">
                <a:solidFill>
                  <a:srgbClr val="BDD0CE"/>
                </a:solidFill>
                <a:latin typeface="Avenir Next"/>
                <a:ea typeface="Avenir Next"/>
                <a:cs typeface="Avenir Next"/>
              </a:defRPr>
            </a:lvl7pPr>
            <a:lvl8pPr>
              <a:defRPr sz="1800" b="0">
                <a:solidFill>
                  <a:srgbClr val="BDD0CE"/>
                </a:solidFill>
                <a:latin typeface="Avenir Next"/>
                <a:ea typeface="Avenir Next"/>
                <a:cs typeface="Avenir Next"/>
              </a:defRPr>
            </a:lvl8pPr>
            <a:lvl9pPr>
              <a:defRPr sz="1800" b="0">
                <a:solidFill>
                  <a:srgbClr val="BDD0CE"/>
                </a:solidFill>
                <a:latin typeface="Avenir Next"/>
                <a:ea typeface="Avenir Next"/>
                <a:cs typeface="Avenir Next"/>
              </a:defRPr>
            </a:lvl9pPr>
          </a:lstStyle>
          <a:p xmlns:a="http://schemas.openxmlformats.org/drawingml/2006/main">
            <a:pPr>
              <a:defRPr sz="1800" b="0">
                <a:solidFill>
                  <a:srgbClr val="BDD0CE"/>
                </a:solidFill>
                <a:latin typeface="Avenir Next"/>
                <a:ea typeface="Avenir Next"/>
                <a:cs typeface="Avenir Next"/>
              </a:defRPr>
            </a:pPr>
            <a:r>
              <a:rPr sz="1800" b="0">
                <a:solidFill>
                  <a:srgbClr val="BDD0CE"/>
                </a:solidFill>
                <a:latin typeface="Avenir Next"/>
                <a:ea typeface="Avenir Next"/>
                <a:cs typeface="Avenir Next"/>
              </a:rPr>
              <a:t>Exemplu · Concept de interfață: suplimentul 07, versiunea 3.</a:t>
            </a:r>
          </a:p>
        </p:txBody>
      </p:sp>
      <p:sp>
        <p:nvSpPr>
          <p:cNvPr id="5" name="">
            <a:extLst xmlns:a="http://schemas.openxmlformats.org/drawingml/2006/main">
              <a:ext uri="{FF2B5EF4-FFF2-40B4-BE49-F238E27FC236}">
                <a16:creationId xmlns:a16="http://schemas.microsoft.com/office/drawing/2014/main" id="{753E5A41-8E21-4330-AA75-73EFB2461810}"/>
              </a:ext>
            </a:extLst>
          </p:cNvPr>
          <p:cNvSpPr>
            <a:spLocks xmlns:a="http://schemas.openxmlformats.org/drawingml/2006/main" noGrp="1"/>
          </p:cNvSpPr>
          <p:nvPr/>
        </p:nvSpPr>
        <p:spPr>
          <a:xfrm xmlns:a="http://schemas.openxmlformats.org/drawingml/2006/main">
            <a:off x="11096625" y="6477000"/>
            <a:ext cx="6191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BDD0CE"/>
                </a:solidFill>
                <a:latin typeface="Avenir Next"/>
                <a:ea typeface="Avenir Next"/>
                <a:cs typeface="Avenir Next"/>
              </a:defRPr>
            </a:defPPr>
            <a:lvl1pPr>
              <a:defRPr sz="1200" b="0">
                <a:solidFill>
                  <a:srgbClr val="BDD0CE"/>
                </a:solidFill>
                <a:latin typeface="Avenir Next"/>
                <a:ea typeface="Avenir Next"/>
                <a:cs typeface="Avenir Next"/>
              </a:defRPr>
            </a:lvl1pPr>
            <a:lvl2pPr>
              <a:defRPr sz="1200" b="0">
                <a:solidFill>
                  <a:srgbClr val="BDD0CE"/>
                </a:solidFill>
                <a:latin typeface="Avenir Next"/>
                <a:ea typeface="Avenir Next"/>
                <a:cs typeface="Avenir Next"/>
              </a:defRPr>
            </a:lvl2pPr>
            <a:lvl3pPr>
              <a:defRPr sz="1200" b="0">
                <a:solidFill>
                  <a:srgbClr val="BDD0CE"/>
                </a:solidFill>
                <a:latin typeface="Avenir Next"/>
                <a:ea typeface="Avenir Next"/>
                <a:cs typeface="Avenir Next"/>
              </a:defRPr>
            </a:lvl3pPr>
            <a:lvl4pPr>
              <a:defRPr sz="1200" b="0">
                <a:solidFill>
                  <a:srgbClr val="BDD0CE"/>
                </a:solidFill>
                <a:latin typeface="Avenir Next"/>
                <a:ea typeface="Avenir Next"/>
                <a:cs typeface="Avenir Next"/>
              </a:defRPr>
            </a:lvl4pPr>
            <a:lvl5pPr>
              <a:defRPr sz="1200" b="0">
                <a:solidFill>
                  <a:srgbClr val="BDD0CE"/>
                </a:solidFill>
                <a:latin typeface="Avenir Next"/>
                <a:ea typeface="Avenir Next"/>
                <a:cs typeface="Avenir Next"/>
              </a:defRPr>
            </a:lvl5pPr>
            <a:lvl6pPr>
              <a:defRPr sz="1200" b="0">
                <a:solidFill>
                  <a:srgbClr val="BDD0CE"/>
                </a:solidFill>
                <a:latin typeface="Avenir Next"/>
                <a:ea typeface="Avenir Next"/>
                <a:cs typeface="Avenir Next"/>
              </a:defRPr>
            </a:lvl6pPr>
            <a:lvl7pPr>
              <a:defRPr sz="1200" b="0">
                <a:solidFill>
                  <a:srgbClr val="BDD0CE"/>
                </a:solidFill>
                <a:latin typeface="Avenir Next"/>
                <a:ea typeface="Avenir Next"/>
                <a:cs typeface="Avenir Next"/>
              </a:defRPr>
            </a:lvl7pPr>
            <a:lvl8pPr>
              <a:defRPr sz="1200" b="0">
                <a:solidFill>
                  <a:srgbClr val="BDD0CE"/>
                </a:solidFill>
                <a:latin typeface="Avenir Next"/>
                <a:ea typeface="Avenir Next"/>
                <a:cs typeface="Avenir Next"/>
              </a:defRPr>
            </a:lvl8pPr>
            <a:lvl9pPr>
              <a:defRPr sz="1200" b="0">
                <a:solidFill>
                  <a:srgbClr val="BDD0CE"/>
                </a:solidFill>
                <a:latin typeface="Avenir Next"/>
                <a:ea typeface="Avenir Next"/>
                <a:cs typeface="Avenir Next"/>
              </a:defRPr>
            </a:lvl9pPr>
          </a:lstStyle>
          <a:p xmlns:a="http://schemas.openxmlformats.org/drawingml/2006/main">
            <a:pPr>
              <a:defRPr sz="1200" b="0">
                <a:solidFill>
                  <a:srgbClr val="BDD0CE"/>
                </a:solidFill>
                <a:latin typeface="Avenir Next"/>
                <a:ea typeface="Avenir Next"/>
                <a:cs typeface="Avenir Next"/>
              </a:defRPr>
            </a:pPr>
            <a:r>
              <a:rPr sz="1200" b="0">
                <a:solidFill>
                  <a:srgbClr val="BDD0CE"/>
                </a:solidFill>
                <a:latin typeface="Avenir Next"/>
                <a:ea typeface="Avenir Next"/>
                <a:cs typeface="Avenir Next"/>
              </a:rPr>
              <a:t>A08</a:t>
            </a:r>
          </a:p>
        </p:txBody>
      </p:sp>
      <p:sp>
        <p:nvSpPr>
          <p:cNvPr id="6" name="">
            <a:extLst xmlns:a="http://schemas.openxmlformats.org/drawingml/2006/main">
              <a:ext uri="{FF2B5EF4-FFF2-40B4-BE49-F238E27FC236}">
                <a16:creationId xmlns:a16="http://schemas.microsoft.com/office/drawing/2014/main" id="{4CA9142F-BE34-49EA-9568-DE3D849E9973}"/>
              </a:ext>
            </a:extLst>
          </p:cNvPr>
          <p:cNvSpPr>
            <a:spLocks xmlns:a="http://schemas.openxmlformats.org/drawingml/2006/main" noGrp="1"/>
          </p:cNvSpPr>
          <p:nvPr/>
        </p:nvSpPr>
        <p:spPr>
          <a:xfrm xmlns:a="http://schemas.openxmlformats.org/drawingml/2006/main">
            <a:off x="609600" y="2619375"/>
            <a:ext cx="4705350" cy="2571750"/>
          </a:xfrm>
          <a:prstGeom xmlns:a="http://schemas.openxmlformats.org/drawingml/2006/main" prst="rect">
            <a:avLst/>
          </a:prstGeom>
          <a:solidFill xmlns:a="http://schemas.openxmlformats.org/drawingml/2006/main">
            <a:srgbClr val="10292E"/>
          </a:solidFill>
          <a:ln xmlns:a="http://schemas.openxmlformats.org/drawingml/2006/main" w="9525">
            <a:solidFill>
              <a:srgbClr val="35595D"/>
            </a:solidFill>
          </a:ln>
        </p:spPr>
      </p:sp>
      <p:sp>
        <p:nvSpPr>
          <p:cNvPr id="7" name="">
            <a:extLst xmlns:a="http://schemas.openxmlformats.org/drawingml/2006/main">
              <a:ext uri="{FF2B5EF4-FFF2-40B4-BE49-F238E27FC236}">
                <a16:creationId xmlns:a16="http://schemas.microsoft.com/office/drawing/2014/main" id="{55E7C0C0-D00E-4B2A-9A0D-C9E92C367A10}"/>
              </a:ext>
            </a:extLst>
          </p:cNvPr>
          <p:cNvSpPr>
            <a:spLocks xmlns:a="http://schemas.openxmlformats.org/drawingml/2006/main" noGrp="1"/>
          </p:cNvSpPr>
          <p:nvPr/>
        </p:nvSpPr>
        <p:spPr>
          <a:xfrm xmlns:a="http://schemas.openxmlformats.org/drawingml/2006/main">
            <a:off x="6381750" y="2619375"/>
            <a:ext cx="4705350" cy="2571750"/>
          </a:xfrm>
          <a:prstGeom xmlns:a="http://schemas.openxmlformats.org/drawingml/2006/main" prst="rect">
            <a:avLst/>
          </a:prstGeom>
          <a:solidFill xmlns:a="http://schemas.openxmlformats.org/drawingml/2006/main">
            <a:srgbClr val="10292E"/>
          </a:solidFill>
          <a:ln xmlns:a="http://schemas.openxmlformats.org/drawingml/2006/main" w="9525">
            <a:solidFill>
              <a:srgbClr val="35595D"/>
            </a:solidFill>
          </a:ln>
        </p:spPr>
      </p:sp>
      <p:sp>
        <p:nvSpPr>
          <p:cNvPr id="8" name="">
            <a:extLst xmlns:a="http://schemas.openxmlformats.org/drawingml/2006/main">
              <a:ext uri="{FF2B5EF4-FFF2-40B4-BE49-F238E27FC236}">
                <a16:creationId xmlns:a16="http://schemas.microsoft.com/office/drawing/2014/main" id="{896A3CD8-55A3-4FC9-8B8D-F6F954E821E4}"/>
              </a:ext>
            </a:extLst>
          </p:cNvPr>
          <p:cNvSpPr>
            <a:spLocks xmlns:a="http://schemas.openxmlformats.org/drawingml/2006/main" noGrp="1"/>
          </p:cNvSpPr>
          <p:nvPr/>
        </p:nvSpPr>
        <p:spPr>
          <a:xfrm xmlns:a="http://schemas.openxmlformats.org/drawingml/2006/main">
            <a:off x="800100" y="2752725"/>
            <a:ext cx="428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425" b="1">
                <a:solidFill>
                  <a:srgbClr val="8CEBC5"/>
                </a:solidFill>
                <a:latin typeface="Avenir Next"/>
                <a:ea typeface="Avenir Next"/>
                <a:cs typeface="Avenir Next"/>
              </a:defRPr>
            </a:defPPr>
            <a:lvl1pPr>
              <a:defRPr sz="1425" b="1">
                <a:solidFill>
                  <a:srgbClr val="8CEBC5"/>
                </a:solidFill>
                <a:latin typeface="Avenir Next"/>
                <a:ea typeface="Avenir Next"/>
                <a:cs typeface="Avenir Next"/>
              </a:defRPr>
            </a:lvl1pPr>
            <a:lvl2pPr>
              <a:defRPr sz="1425" b="1">
                <a:solidFill>
                  <a:srgbClr val="8CEBC5"/>
                </a:solidFill>
                <a:latin typeface="Avenir Next"/>
                <a:ea typeface="Avenir Next"/>
                <a:cs typeface="Avenir Next"/>
              </a:defRPr>
            </a:lvl2pPr>
            <a:lvl3pPr>
              <a:defRPr sz="1425" b="1">
                <a:solidFill>
                  <a:srgbClr val="8CEBC5"/>
                </a:solidFill>
                <a:latin typeface="Avenir Next"/>
                <a:ea typeface="Avenir Next"/>
                <a:cs typeface="Avenir Next"/>
              </a:defRPr>
            </a:lvl3pPr>
            <a:lvl4pPr>
              <a:defRPr sz="1425" b="1">
                <a:solidFill>
                  <a:srgbClr val="8CEBC5"/>
                </a:solidFill>
                <a:latin typeface="Avenir Next"/>
                <a:ea typeface="Avenir Next"/>
                <a:cs typeface="Avenir Next"/>
              </a:defRPr>
            </a:lvl4pPr>
            <a:lvl5pPr>
              <a:defRPr sz="1425" b="1">
                <a:solidFill>
                  <a:srgbClr val="8CEBC5"/>
                </a:solidFill>
                <a:latin typeface="Avenir Next"/>
                <a:ea typeface="Avenir Next"/>
                <a:cs typeface="Avenir Next"/>
              </a:defRPr>
            </a:lvl5pPr>
            <a:lvl6pPr>
              <a:defRPr sz="1425" b="1">
                <a:solidFill>
                  <a:srgbClr val="8CEBC5"/>
                </a:solidFill>
                <a:latin typeface="Avenir Next"/>
                <a:ea typeface="Avenir Next"/>
                <a:cs typeface="Avenir Next"/>
              </a:defRPr>
            </a:lvl6pPr>
            <a:lvl7pPr>
              <a:defRPr sz="1425" b="1">
                <a:solidFill>
                  <a:srgbClr val="8CEBC5"/>
                </a:solidFill>
                <a:latin typeface="Avenir Next"/>
                <a:ea typeface="Avenir Next"/>
                <a:cs typeface="Avenir Next"/>
              </a:defRPr>
            </a:lvl7pPr>
            <a:lvl8pPr>
              <a:defRPr sz="1425" b="1">
                <a:solidFill>
                  <a:srgbClr val="8CEBC5"/>
                </a:solidFill>
                <a:latin typeface="Avenir Next"/>
                <a:ea typeface="Avenir Next"/>
                <a:cs typeface="Avenir Next"/>
              </a:defRPr>
            </a:lvl8pPr>
            <a:lvl9pPr>
              <a:defRPr sz="1425" b="1">
                <a:solidFill>
                  <a:srgbClr val="8CEBC5"/>
                </a:solidFill>
                <a:latin typeface="Avenir Next"/>
                <a:ea typeface="Avenir Next"/>
                <a:cs typeface="Avenir Next"/>
              </a:defRPr>
            </a:lvl9pPr>
          </a:lstStyle>
          <a:p xmlns:a="http://schemas.openxmlformats.org/drawingml/2006/main">
            <a:pPr>
              <a:defRPr sz="1425" b="1">
                <a:solidFill>
                  <a:srgbClr val="8CEBC5"/>
                </a:solidFill>
                <a:latin typeface="Avenir Next"/>
                <a:ea typeface="Avenir Next"/>
                <a:cs typeface="Avenir Next"/>
              </a:defRPr>
            </a:pPr>
            <a:r>
              <a:rPr sz="1425" b="1">
                <a:solidFill>
                  <a:srgbClr val="8CEBC5"/>
                </a:solidFill>
                <a:latin typeface="Avenir Next"/>
                <a:ea typeface="Avenir Next"/>
                <a:cs typeface="Avenir Next"/>
              </a:rPr>
              <a:t>CLIENT</a:t>
            </a:r>
          </a:p>
        </p:txBody>
      </p:sp>
      <p:sp>
        <p:nvSpPr>
          <p:cNvPr id="9" name="">
            <a:extLst xmlns:a="http://schemas.openxmlformats.org/drawingml/2006/main">
              <a:ext uri="{FF2B5EF4-FFF2-40B4-BE49-F238E27FC236}">
                <a16:creationId xmlns:a16="http://schemas.microsoft.com/office/drawing/2014/main" id="{7F7CB9E5-F026-417B-9BAE-32C93A2F6EFB}"/>
              </a:ext>
            </a:extLst>
          </p:cNvPr>
          <p:cNvSpPr>
            <a:spLocks xmlns:a="http://schemas.openxmlformats.org/drawingml/2006/main" noGrp="1"/>
          </p:cNvSpPr>
          <p:nvPr/>
        </p:nvSpPr>
        <p:spPr>
          <a:xfrm xmlns:a="http://schemas.openxmlformats.org/drawingml/2006/main">
            <a:off x="800100" y="3048000"/>
            <a:ext cx="428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BDD0CE"/>
                </a:solidFill>
                <a:latin typeface="Avenir Next"/>
                <a:ea typeface="Avenir Next"/>
                <a:cs typeface="Avenir Next"/>
              </a:defRPr>
            </a:defPPr>
            <a:lvl1pPr>
              <a:defRPr sz="1350" b="0">
                <a:solidFill>
                  <a:srgbClr val="BDD0CE"/>
                </a:solidFill>
                <a:latin typeface="Avenir Next"/>
                <a:ea typeface="Avenir Next"/>
                <a:cs typeface="Avenir Next"/>
              </a:defRPr>
            </a:lvl1pPr>
            <a:lvl2pPr>
              <a:defRPr sz="1350" b="0">
                <a:solidFill>
                  <a:srgbClr val="BDD0CE"/>
                </a:solidFill>
                <a:latin typeface="Avenir Next"/>
                <a:ea typeface="Avenir Next"/>
                <a:cs typeface="Avenir Next"/>
              </a:defRPr>
            </a:lvl2pPr>
            <a:lvl3pPr>
              <a:defRPr sz="1350" b="0">
                <a:solidFill>
                  <a:srgbClr val="BDD0CE"/>
                </a:solidFill>
                <a:latin typeface="Avenir Next"/>
                <a:ea typeface="Avenir Next"/>
                <a:cs typeface="Avenir Next"/>
              </a:defRPr>
            </a:lvl3pPr>
            <a:lvl4pPr>
              <a:defRPr sz="1350" b="0">
                <a:solidFill>
                  <a:srgbClr val="BDD0CE"/>
                </a:solidFill>
                <a:latin typeface="Avenir Next"/>
                <a:ea typeface="Avenir Next"/>
                <a:cs typeface="Avenir Next"/>
              </a:defRPr>
            </a:lvl4pPr>
            <a:lvl5pPr>
              <a:defRPr sz="1350" b="0">
                <a:solidFill>
                  <a:srgbClr val="BDD0CE"/>
                </a:solidFill>
                <a:latin typeface="Avenir Next"/>
                <a:ea typeface="Avenir Next"/>
                <a:cs typeface="Avenir Next"/>
              </a:defRPr>
            </a:lvl5pPr>
            <a:lvl6pPr>
              <a:defRPr sz="1350" b="0">
                <a:solidFill>
                  <a:srgbClr val="BDD0CE"/>
                </a:solidFill>
                <a:latin typeface="Avenir Next"/>
                <a:ea typeface="Avenir Next"/>
                <a:cs typeface="Avenir Next"/>
              </a:defRPr>
            </a:lvl6pPr>
            <a:lvl7pPr>
              <a:defRPr sz="1350" b="0">
                <a:solidFill>
                  <a:srgbClr val="BDD0CE"/>
                </a:solidFill>
                <a:latin typeface="Avenir Next"/>
                <a:ea typeface="Avenir Next"/>
                <a:cs typeface="Avenir Next"/>
              </a:defRPr>
            </a:lvl7pPr>
            <a:lvl8pPr>
              <a:defRPr sz="1350" b="0">
                <a:solidFill>
                  <a:srgbClr val="BDD0CE"/>
                </a:solidFill>
                <a:latin typeface="Avenir Next"/>
                <a:ea typeface="Avenir Next"/>
                <a:cs typeface="Avenir Next"/>
              </a:defRPr>
            </a:lvl8pPr>
            <a:lvl9pPr>
              <a:defRPr sz="1350" b="0">
                <a:solidFill>
                  <a:srgbClr val="BDD0CE"/>
                </a:solidFill>
                <a:latin typeface="Avenir Next"/>
                <a:ea typeface="Avenir Next"/>
                <a:cs typeface="Avenir Next"/>
              </a:defRPr>
            </a:lvl9pPr>
          </a:lstStyle>
          <a:p xmlns:a="http://schemas.openxmlformats.org/drawingml/2006/main">
            <a:pPr>
              <a:defRPr sz="1350" b="0">
                <a:solidFill>
                  <a:srgbClr val="BDD0CE"/>
                </a:solidFill>
                <a:latin typeface="Avenir Next"/>
                <a:ea typeface="Avenir Next"/>
                <a:cs typeface="Avenir Next"/>
              </a:defRPr>
            </a:pPr>
            <a:r>
              <a:rPr sz="1350" b="0">
                <a:solidFill>
                  <a:srgbClr val="BDD0CE"/>
                </a:solidFill>
                <a:latin typeface="Avenir Next"/>
                <a:ea typeface="Avenir Next"/>
                <a:cs typeface="Avenir Next"/>
              </a:rPr>
              <a:t>Suplimentul 07 · versiunea 3</a:t>
            </a:r>
          </a:p>
        </p:txBody>
      </p:sp>
      <p:sp>
        <p:nvSpPr>
          <p:cNvPr id="10" name="">
            <a:extLst xmlns:a="http://schemas.openxmlformats.org/drawingml/2006/main">
              <a:ext uri="{FF2B5EF4-FFF2-40B4-BE49-F238E27FC236}">
                <a16:creationId xmlns:a16="http://schemas.microsoft.com/office/drawing/2014/main" id="{82CD3997-85FD-4864-A373-48DB458222C2}"/>
              </a:ext>
            </a:extLst>
          </p:cNvPr>
          <p:cNvSpPr>
            <a:spLocks xmlns:a="http://schemas.openxmlformats.org/drawingml/2006/main" noGrp="1"/>
          </p:cNvSpPr>
          <p:nvPr/>
        </p:nvSpPr>
        <p:spPr>
          <a:xfrm xmlns:a="http://schemas.openxmlformats.org/drawingml/2006/main">
            <a:off x="800100" y="3371850"/>
            <a:ext cx="4286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F2F7F5"/>
                </a:solidFill>
                <a:latin typeface="Avenir Next"/>
                <a:ea typeface="Avenir Next"/>
                <a:cs typeface="Avenir Next"/>
              </a:defRPr>
            </a:defPPr>
            <a:lvl1pPr>
              <a:defRPr sz="1500" b="0">
                <a:solidFill>
                  <a:srgbClr val="F2F7F5"/>
                </a:solidFill>
                <a:latin typeface="Avenir Next"/>
                <a:ea typeface="Avenir Next"/>
                <a:cs typeface="Avenir Next"/>
              </a:defRPr>
            </a:lvl1pPr>
            <a:lvl2pPr>
              <a:defRPr sz="1500" b="0">
                <a:solidFill>
                  <a:srgbClr val="F2F7F5"/>
                </a:solidFill>
                <a:latin typeface="Avenir Next"/>
                <a:ea typeface="Avenir Next"/>
                <a:cs typeface="Avenir Next"/>
              </a:defRPr>
            </a:lvl2pPr>
            <a:lvl3pPr>
              <a:defRPr sz="1500" b="0">
                <a:solidFill>
                  <a:srgbClr val="F2F7F5"/>
                </a:solidFill>
                <a:latin typeface="Avenir Next"/>
                <a:ea typeface="Avenir Next"/>
                <a:cs typeface="Avenir Next"/>
              </a:defRPr>
            </a:lvl3pPr>
            <a:lvl4pPr>
              <a:defRPr sz="1500" b="0">
                <a:solidFill>
                  <a:srgbClr val="F2F7F5"/>
                </a:solidFill>
                <a:latin typeface="Avenir Next"/>
                <a:ea typeface="Avenir Next"/>
                <a:cs typeface="Avenir Next"/>
              </a:defRPr>
            </a:lvl4pPr>
            <a:lvl5pPr>
              <a:defRPr sz="1500" b="0">
                <a:solidFill>
                  <a:srgbClr val="F2F7F5"/>
                </a:solidFill>
                <a:latin typeface="Avenir Next"/>
                <a:ea typeface="Avenir Next"/>
                <a:cs typeface="Avenir Next"/>
              </a:defRPr>
            </a:lvl5pPr>
            <a:lvl6pPr>
              <a:defRPr sz="1500" b="0">
                <a:solidFill>
                  <a:srgbClr val="F2F7F5"/>
                </a:solidFill>
                <a:latin typeface="Avenir Next"/>
                <a:ea typeface="Avenir Next"/>
                <a:cs typeface="Avenir Next"/>
              </a:defRPr>
            </a:lvl6pPr>
            <a:lvl7pPr>
              <a:defRPr sz="1500" b="0">
                <a:solidFill>
                  <a:srgbClr val="F2F7F5"/>
                </a:solidFill>
                <a:latin typeface="Avenir Next"/>
                <a:ea typeface="Avenir Next"/>
                <a:cs typeface="Avenir Next"/>
              </a:defRPr>
            </a:lvl7pPr>
            <a:lvl8pPr>
              <a:defRPr sz="1500" b="0">
                <a:solidFill>
                  <a:srgbClr val="F2F7F5"/>
                </a:solidFill>
                <a:latin typeface="Avenir Next"/>
                <a:ea typeface="Avenir Next"/>
                <a:cs typeface="Avenir Next"/>
              </a:defRPr>
            </a:lvl8pPr>
            <a:lvl9pPr>
              <a:defRPr sz="1500" b="0">
                <a:solidFill>
                  <a:srgbClr val="F2F7F5"/>
                </a:solidFill>
                <a:latin typeface="Avenir Next"/>
                <a:ea typeface="Avenir Next"/>
                <a:cs typeface="Avenir Next"/>
              </a:defRPr>
            </a:lvl9pPr>
          </a:lstStyle>
          <a:p xmlns:a="http://schemas.openxmlformats.org/drawingml/2006/main">
            <a:pPr>
              <a:defRPr sz="1500" b="0">
                <a:solidFill>
                  <a:srgbClr val="F2F7F5"/>
                </a:solidFill>
                <a:latin typeface="Avenir Next"/>
                <a:ea typeface="Avenir Next"/>
                <a:cs typeface="Avenir Next"/>
              </a:defRPr>
            </a:pPr>
            <a:r>
              <a:rPr sz="1500" b="0">
                <a:solidFill>
                  <a:srgbClr val="F2F7F5"/>
                </a:solidFill>
                <a:latin typeface="Avenir Next"/>
                <a:ea typeface="Avenir Next"/>
                <a:cs typeface="Avenir Next"/>
              </a:rPr>
              <a:t>5 feluri principale × 80 RON = 400 RON</a:t>
            </a:r>
          </a:p>
          <a:p xmlns:a="http://schemas.openxmlformats.org/drawingml/2006/main">
            <a:pPr>
              <a:defRPr sz="1500" b="0">
                <a:solidFill>
                  <a:srgbClr val="F2F7F5"/>
                </a:solidFill>
                <a:latin typeface="Avenir Next"/>
                <a:ea typeface="Avenir Next"/>
                <a:cs typeface="Avenir Next"/>
              </a:defRPr>
            </a:pPr>
            <a:r>
              <a:rPr sz="1500" b="0">
                <a:solidFill>
                  <a:srgbClr val="F2F7F5"/>
                </a:solidFill>
                <a:latin typeface="Avenir Next"/>
                <a:ea typeface="Avenir Next"/>
                <a:cs typeface="Avenir Next"/>
              </a:rPr>
              <a:t>2 sticle de vin × 75 RON = 150 RON</a:t>
            </a:r>
          </a:p>
        </p:txBody>
      </p:sp>
      <p:sp>
        <p:nvSpPr>
          <p:cNvPr id="11" name="">
            <a:extLst xmlns:a="http://schemas.openxmlformats.org/drawingml/2006/main">
              <a:ext uri="{FF2B5EF4-FFF2-40B4-BE49-F238E27FC236}">
                <a16:creationId xmlns:a16="http://schemas.microsoft.com/office/drawing/2014/main" id="{9FCB2205-0136-4C34-860E-5CBB2BAD7D69}"/>
              </a:ext>
            </a:extLst>
          </p:cNvPr>
          <p:cNvSpPr>
            <a:spLocks xmlns:a="http://schemas.openxmlformats.org/drawingml/2006/main" noGrp="1"/>
          </p:cNvSpPr>
          <p:nvPr/>
        </p:nvSpPr>
        <p:spPr>
          <a:xfrm xmlns:a="http://schemas.openxmlformats.org/drawingml/2006/main">
            <a:off x="800100" y="4000500"/>
            <a:ext cx="428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725" b="1">
                <a:solidFill>
                  <a:srgbClr val="F2F7F5"/>
                </a:solidFill>
                <a:latin typeface="Avenir Next"/>
                <a:ea typeface="Avenir Next"/>
                <a:cs typeface="Avenir Next"/>
              </a:defRPr>
            </a:defPPr>
            <a:lvl1pPr>
              <a:defRPr sz="1725" b="1">
                <a:solidFill>
                  <a:srgbClr val="F2F7F5"/>
                </a:solidFill>
                <a:latin typeface="Avenir Next"/>
                <a:ea typeface="Avenir Next"/>
                <a:cs typeface="Avenir Next"/>
              </a:defRPr>
            </a:lvl1pPr>
            <a:lvl2pPr>
              <a:defRPr sz="1725" b="1">
                <a:solidFill>
                  <a:srgbClr val="F2F7F5"/>
                </a:solidFill>
                <a:latin typeface="Avenir Next"/>
                <a:ea typeface="Avenir Next"/>
                <a:cs typeface="Avenir Next"/>
              </a:defRPr>
            </a:lvl2pPr>
            <a:lvl3pPr>
              <a:defRPr sz="1725" b="1">
                <a:solidFill>
                  <a:srgbClr val="F2F7F5"/>
                </a:solidFill>
                <a:latin typeface="Avenir Next"/>
                <a:ea typeface="Avenir Next"/>
                <a:cs typeface="Avenir Next"/>
              </a:defRPr>
            </a:lvl3pPr>
            <a:lvl4pPr>
              <a:defRPr sz="1725" b="1">
                <a:solidFill>
                  <a:srgbClr val="F2F7F5"/>
                </a:solidFill>
                <a:latin typeface="Avenir Next"/>
                <a:ea typeface="Avenir Next"/>
                <a:cs typeface="Avenir Next"/>
              </a:defRPr>
            </a:lvl4pPr>
            <a:lvl5pPr>
              <a:defRPr sz="1725" b="1">
                <a:solidFill>
                  <a:srgbClr val="F2F7F5"/>
                </a:solidFill>
                <a:latin typeface="Avenir Next"/>
                <a:ea typeface="Avenir Next"/>
                <a:cs typeface="Avenir Next"/>
              </a:defRPr>
            </a:lvl5pPr>
            <a:lvl6pPr>
              <a:defRPr sz="1725" b="1">
                <a:solidFill>
                  <a:srgbClr val="F2F7F5"/>
                </a:solidFill>
                <a:latin typeface="Avenir Next"/>
                <a:ea typeface="Avenir Next"/>
                <a:cs typeface="Avenir Next"/>
              </a:defRPr>
            </a:lvl6pPr>
            <a:lvl7pPr>
              <a:defRPr sz="1725" b="1">
                <a:solidFill>
                  <a:srgbClr val="F2F7F5"/>
                </a:solidFill>
                <a:latin typeface="Avenir Next"/>
                <a:ea typeface="Avenir Next"/>
                <a:cs typeface="Avenir Next"/>
              </a:defRPr>
            </a:lvl7pPr>
            <a:lvl8pPr>
              <a:defRPr sz="1725" b="1">
                <a:solidFill>
                  <a:srgbClr val="F2F7F5"/>
                </a:solidFill>
                <a:latin typeface="Avenir Next"/>
                <a:ea typeface="Avenir Next"/>
                <a:cs typeface="Avenir Next"/>
              </a:defRPr>
            </a:lvl8pPr>
            <a:lvl9pPr>
              <a:defRPr sz="1725" b="1">
                <a:solidFill>
                  <a:srgbClr val="F2F7F5"/>
                </a:solidFill>
                <a:latin typeface="Avenir Next"/>
                <a:ea typeface="Avenir Next"/>
                <a:cs typeface="Avenir Next"/>
              </a:defRPr>
            </a:lvl9pPr>
          </a:lstStyle>
          <a:p xmlns:a="http://schemas.openxmlformats.org/drawingml/2006/main">
            <a:pPr>
              <a:defRPr sz="1725" b="1">
                <a:solidFill>
                  <a:srgbClr val="F2F7F5"/>
                </a:solidFill>
                <a:latin typeface="Avenir Next"/>
                <a:ea typeface="Avenir Next"/>
                <a:cs typeface="Avenir Next"/>
              </a:defRPr>
            </a:pPr>
            <a:r>
              <a:rPr sz="1725" b="1">
                <a:solidFill>
                  <a:srgbClr val="F2F7F5"/>
                </a:solidFill>
                <a:latin typeface="Avenir Next"/>
                <a:ea typeface="Avenir Next"/>
                <a:cs typeface="Avenir Next"/>
              </a:rPr>
              <a:t>Total: 550 RON</a:t>
            </a:r>
          </a:p>
        </p:txBody>
      </p:sp>
      <p:sp>
        <p:nvSpPr>
          <p:cNvPr id="12" name="">
            <a:extLst xmlns:a="http://schemas.openxmlformats.org/drawingml/2006/main">
              <a:ext uri="{FF2B5EF4-FFF2-40B4-BE49-F238E27FC236}">
                <a16:creationId xmlns:a16="http://schemas.microsoft.com/office/drawing/2014/main" id="{E45B7F22-D22E-4016-933B-259CE6B1AAC2}"/>
              </a:ext>
            </a:extLst>
          </p:cNvPr>
          <p:cNvSpPr>
            <a:spLocks xmlns:a="http://schemas.openxmlformats.org/drawingml/2006/main" noGrp="1"/>
          </p:cNvSpPr>
          <p:nvPr/>
        </p:nvSpPr>
        <p:spPr>
          <a:xfrm xmlns:a="http://schemas.openxmlformats.org/drawingml/2006/main">
            <a:off x="800100" y="4333875"/>
            <a:ext cx="4286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BDD0CE"/>
                </a:solidFill>
                <a:latin typeface="Avenir Next"/>
                <a:ea typeface="Avenir Next"/>
                <a:cs typeface="Avenir Next"/>
              </a:defRPr>
            </a:defPPr>
            <a:lvl1pPr>
              <a:defRPr sz="1200" b="0">
                <a:solidFill>
                  <a:srgbClr val="BDD0CE"/>
                </a:solidFill>
                <a:latin typeface="Avenir Next"/>
                <a:ea typeface="Avenir Next"/>
                <a:cs typeface="Avenir Next"/>
              </a:defRPr>
            </a:lvl1pPr>
            <a:lvl2pPr>
              <a:defRPr sz="1200" b="0">
                <a:solidFill>
                  <a:srgbClr val="BDD0CE"/>
                </a:solidFill>
                <a:latin typeface="Avenir Next"/>
                <a:ea typeface="Avenir Next"/>
                <a:cs typeface="Avenir Next"/>
              </a:defRPr>
            </a:lvl2pPr>
            <a:lvl3pPr>
              <a:defRPr sz="1200" b="0">
                <a:solidFill>
                  <a:srgbClr val="BDD0CE"/>
                </a:solidFill>
                <a:latin typeface="Avenir Next"/>
                <a:ea typeface="Avenir Next"/>
                <a:cs typeface="Avenir Next"/>
              </a:defRPr>
            </a:lvl3pPr>
            <a:lvl4pPr>
              <a:defRPr sz="1200" b="0">
                <a:solidFill>
                  <a:srgbClr val="BDD0CE"/>
                </a:solidFill>
                <a:latin typeface="Avenir Next"/>
                <a:ea typeface="Avenir Next"/>
                <a:cs typeface="Avenir Next"/>
              </a:defRPr>
            </a:lvl4pPr>
            <a:lvl5pPr>
              <a:defRPr sz="1200" b="0">
                <a:solidFill>
                  <a:srgbClr val="BDD0CE"/>
                </a:solidFill>
                <a:latin typeface="Avenir Next"/>
                <a:ea typeface="Avenir Next"/>
                <a:cs typeface="Avenir Next"/>
              </a:defRPr>
            </a:lvl5pPr>
            <a:lvl6pPr>
              <a:defRPr sz="1200" b="0">
                <a:solidFill>
                  <a:srgbClr val="BDD0CE"/>
                </a:solidFill>
                <a:latin typeface="Avenir Next"/>
                <a:ea typeface="Avenir Next"/>
                <a:cs typeface="Avenir Next"/>
              </a:defRPr>
            </a:lvl6pPr>
            <a:lvl7pPr>
              <a:defRPr sz="1200" b="0">
                <a:solidFill>
                  <a:srgbClr val="BDD0CE"/>
                </a:solidFill>
                <a:latin typeface="Avenir Next"/>
                <a:ea typeface="Avenir Next"/>
                <a:cs typeface="Avenir Next"/>
              </a:defRPr>
            </a:lvl7pPr>
            <a:lvl8pPr>
              <a:defRPr sz="1200" b="0">
                <a:solidFill>
                  <a:srgbClr val="BDD0CE"/>
                </a:solidFill>
                <a:latin typeface="Avenir Next"/>
                <a:ea typeface="Avenir Next"/>
                <a:cs typeface="Avenir Next"/>
              </a:defRPr>
            </a:lvl8pPr>
            <a:lvl9pPr>
              <a:defRPr sz="1200" b="0">
                <a:solidFill>
                  <a:srgbClr val="BDD0CE"/>
                </a:solidFill>
                <a:latin typeface="Avenir Next"/>
                <a:ea typeface="Avenir Next"/>
                <a:cs typeface="Avenir Next"/>
              </a:defRPr>
            </a:lvl9pPr>
          </a:lstStyle>
          <a:p xmlns:a="http://schemas.openxmlformats.org/drawingml/2006/main">
            <a:pPr>
              <a:defRPr sz="1200" b="0">
                <a:solidFill>
                  <a:srgbClr val="BDD0CE"/>
                </a:solidFill>
                <a:latin typeface="Avenir Next"/>
                <a:ea typeface="Avenir Next"/>
                <a:cs typeface="Avenir Next"/>
              </a:defRPr>
            </a:pPr>
            <a:r>
              <a:rPr sz="1200" b="0">
                <a:solidFill>
                  <a:srgbClr val="BDD0CE"/>
                </a:solidFill>
                <a:latin typeface="Avenir Next"/>
                <a:ea typeface="Avenir Next"/>
                <a:cs typeface="Avenir Next"/>
              </a:rPr>
              <a:t>Servire propusă la 21:15 · confirmare în așteptare</a:t>
            </a:r>
          </a:p>
        </p:txBody>
      </p:sp>
      <p:sp>
        <p:nvSpPr>
          <p:cNvPr id="13" name="">
            <a:extLst xmlns:a="http://schemas.openxmlformats.org/drawingml/2006/main">
              <a:ext uri="{FF2B5EF4-FFF2-40B4-BE49-F238E27FC236}">
                <a16:creationId xmlns:a16="http://schemas.microsoft.com/office/drawing/2014/main" id="{4D34A4B9-7D73-4931-9AC6-66FF04787F83}"/>
              </a:ext>
            </a:extLst>
          </p:cNvPr>
          <p:cNvSpPr>
            <a:spLocks xmlns:a="http://schemas.openxmlformats.org/drawingml/2006/main" noGrp="1"/>
          </p:cNvSpPr>
          <p:nvPr/>
        </p:nvSpPr>
        <p:spPr>
          <a:xfrm xmlns:a="http://schemas.openxmlformats.org/drawingml/2006/main">
            <a:off x="800100" y="4695825"/>
            <a:ext cx="4324350" cy="352425"/>
          </a:xfrm>
          <a:prstGeom xmlns:a="http://schemas.openxmlformats.org/drawingml/2006/main" prst="rect">
            <a:avLst/>
          </a:prstGeom>
          <a:solidFill xmlns:a="http://schemas.openxmlformats.org/drawingml/2006/main">
            <a:srgbClr val="8CEBC5"/>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0CBDACB3-8EB0-42DB-9788-3FDC48A0B6CC}"/>
              </a:ext>
            </a:extLst>
          </p:cNvPr>
          <p:cNvSpPr>
            <a:spLocks xmlns:a="http://schemas.openxmlformats.org/drawingml/2006/main" noGrp="1"/>
          </p:cNvSpPr>
          <p:nvPr/>
        </p:nvSpPr>
        <p:spPr>
          <a:xfrm xmlns:a="http://schemas.openxmlformats.org/drawingml/2006/main">
            <a:off x="895350" y="4752975"/>
            <a:ext cx="41338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425" b="1">
                <a:solidFill>
                  <a:srgbClr val="07181C"/>
                </a:solidFill>
                <a:latin typeface="Avenir Next"/>
                <a:ea typeface="Avenir Next"/>
                <a:cs typeface="Avenir Next"/>
              </a:defRPr>
            </a:defPPr>
            <a:lvl1pPr>
              <a:defRPr sz="1425" b="1">
                <a:solidFill>
                  <a:srgbClr val="07181C"/>
                </a:solidFill>
                <a:latin typeface="Avenir Next"/>
                <a:ea typeface="Avenir Next"/>
                <a:cs typeface="Avenir Next"/>
              </a:defRPr>
            </a:lvl1pPr>
            <a:lvl2pPr>
              <a:defRPr sz="1425" b="1">
                <a:solidFill>
                  <a:srgbClr val="07181C"/>
                </a:solidFill>
                <a:latin typeface="Avenir Next"/>
                <a:ea typeface="Avenir Next"/>
                <a:cs typeface="Avenir Next"/>
              </a:defRPr>
            </a:lvl2pPr>
            <a:lvl3pPr>
              <a:defRPr sz="1425" b="1">
                <a:solidFill>
                  <a:srgbClr val="07181C"/>
                </a:solidFill>
                <a:latin typeface="Avenir Next"/>
                <a:ea typeface="Avenir Next"/>
                <a:cs typeface="Avenir Next"/>
              </a:defRPr>
            </a:lvl3pPr>
            <a:lvl4pPr>
              <a:defRPr sz="1425" b="1">
                <a:solidFill>
                  <a:srgbClr val="07181C"/>
                </a:solidFill>
                <a:latin typeface="Avenir Next"/>
                <a:ea typeface="Avenir Next"/>
                <a:cs typeface="Avenir Next"/>
              </a:defRPr>
            </a:lvl4pPr>
            <a:lvl5pPr>
              <a:defRPr sz="1425" b="1">
                <a:solidFill>
                  <a:srgbClr val="07181C"/>
                </a:solidFill>
                <a:latin typeface="Avenir Next"/>
                <a:ea typeface="Avenir Next"/>
                <a:cs typeface="Avenir Next"/>
              </a:defRPr>
            </a:lvl5pPr>
            <a:lvl6pPr>
              <a:defRPr sz="1425" b="1">
                <a:solidFill>
                  <a:srgbClr val="07181C"/>
                </a:solidFill>
                <a:latin typeface="Avenir Next"/>
                <a:ea typeface="Avenir Next"/>
                <a:cs typeface="Avenir Next"/>
              </a:defRPr>
            </a:lvl6pPr>
            <a:lvl7pPr>
              <a:defRPr sz="1425" b="1">
                <a:solidFill>
                  <a:srgbClr val="07181C"/>
                </a:solidFill>
                <a:latin typeface="Avenir Next"/>
                <a:ea typeface="Avenir Next"/>
                <a:cs typeface="Avenir Next"/>
              </a:defRPr>
            </a:lvl7pPr>
            <a:lvl8pPr>
              <a:defRPr sz="1425" b="1">
                <a:solidFill>
                  <a:srgbClr val="07181C"/>
                </a:solidFill>
                <a:latin typeface="Avenir Next"/>
                <a:ea typeface="Avenir Next"/>
                <a:cs typeface="Avenir Next"/>
              </a:defRPr>
            </a:lvl8pPr>
            <a:lvl9pPr>
              <a:defRPr sz="1425" b="1">
                <a:solidFill>
                  <a:srgbClr val="07181C"/>
                </a:solidFill>
                <a:latin typeface="Avenir Next"/>
                <a:ea typeface="Avenir Next"/>
                <a:cs typeface="Avenir Next"/>
              </a:defRPr>
            </a:lvl9pPr>
          </a:lstStyle>
          <a:p xmlns:a="http://schemas.openxmlformats.org/drawingml/2006/main">
            <a:pPr>
              <a:defRPr sz="1425" b="1">
                <a:solidFill>
                  <a:srgbClr val="07181C"/>
                </a:solidFill>
                <a:latin typeface="Avenir Next"/>
                <a:ea typeface="Avenir Next"/>
                <a:cs typeface="Avenir Next"/>
              </a:defRPr>
            </a:pPr>
            <a:r>
              <a:rPr sz="1425" b="1">
                <a:solidFill>
                  <a:srgbClr val="07181C"/>
                </a:solidFill>
                <a:latin typeface="Avenir Next"/>
                <a:ea typeface="Avenir Next"/>
                <a:cs typeface="Avenir Next"/>
              </a:rPr>
              <a:t>Aprobă 550 RON</a:t>
            </a:r>
          </a:p>
        </p:txBody>
      </p:sp>
      <p:sp>
        <p:nvSpPr>
          <p:cNvPr id="15" name="">
            <a:extLst xmlns:a="http://schemas.openxmlformats.org/drawingml/2006/main">
              <a:ext uri="{FF2B5EF4-FFF2-40B4-BE49-F238E27FC236}">
                <a16:creationId xmlns:a16="http://schemas.microsoft.com/office/drawing/2014/main" id="{C776CF2A-3E8E-4C85-B4D1-6405B36050DE}"/>
              </a:ext>
            </a:extLst>
          </p:cNvPr>
          <p:cNvSpPr>
            <a:spLocks xmlns:a="http://schemas.openxmlformats.org/drawingml/2006/main" noGrp="1"/>
          </p:cNvSpPr>
          <p:nvPr/>
        </p:nvSpPr>
        <p:spPr>
          <a:xfrm xmlns:a="http://schemas.openxmlformats.org/drawingml/2006/main">
            <a:off x="6572250" y="2752725"/>
            <a:ext cx="428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425" b="1">
                <a:solidFill>
                  <a:srgbClr val="8CEBC5"/>
                </a:solidFill>
                <a:latin typeface="Avenir Next"/>
                <a:ea typeface="Avenir Next"/>
                <a:cs typeface="Avenir Next"/>
              </a:defRPr>
            </a:defPPr>
            <a:lvl1pPr>
              <a:defRPr sz="1425" b="1">
                <a:solidFill>
                  <a:srgbClr val="8CEBC5"/>
                </a:solidFill>
                <a:latin typeface="Avenir Next"/>
                <a:ea typeface="Avenir Next"/>
                <a:cs typeface="Avenir Next"/>
              </a:defRPr>
            </a:lvl1pPr>
            <a:lvl2pPr>
              <a:defRPr sz="1425" b="1">
                <a:solidFill>
                  <a:srgbClr val="8CEBC5"/>
                </a:solidFill>
                <a:latin typeface="Avenir Next"/>
                <a:ea typeface="Avenir Next"/>
                <a:cs typeface="Avenir Next"/>
              </a:defRPr>
            </a:lvl2pPr>
            <a:lvl3pPr>
              <a:defRPr sz="1425" b="1">
                <a:solidFill>
                  <a:srgbClr val="8CEBC5"/>
                </a:solidFill>
                <a:latin typeface="Avenir Next"/>
                <a:ea typeface="Avenir Next"/>
                <a:cs typeface="Avenir Next"/>
              </a:defRPr>
            </a:lvl3pPr>
            <a:lvl4pPr>
              <a:defRPr sz="1425" b="1">
                <a:solidFill>
                  <a:srgbClr val="8CEBC5"/>
                </a:solidFill>
                <a:latin typeface="Avenir Next"/>
                <a:ea typeface="Avenir Next"/>
                <a:cs typeface="Avenir Next"/>
              </a:defRPr>
            </a:lvl4pPr>
            <a:lvl5pPr>
              <a:defRPr sz="1425" b="1">
                <a:solidFill>
                  <a:srgbClr val="8CEBC5"/>
                </a:solidFill>
                <a:latin typeface="Avenir Next"/>
                <a:ea typeface="Avenir Next"/>
                <a:cs typeface="Avenir Next"/>
              </a:defRPr>
            </a:lvl5pPr>
            <a:lvl6pPr>
              <a:defRPr sz="1425" b="1">
                <a:solidFill>
                  <a:srgbClr val="8CEBC5"/>
                </a:solidFill>
                <a:latin typeface="Avenir Next"/>
                <a:ea typeface="Avenir Next"/>
                <a:cs typeface="Avenir Next"/>
              </a:defRPr>
            </a:lvl6pPr>
            <a:lvl7pPr>
              <a:defRPr sz="1425" b="1">
                <a:solidFill>
                  <a:srgbClr val="8CEBC5"/>
                </a:solidFill>
                <a:latin typeface="Avenir Next"/>
                <a:ea typeface="Avenir Next"/>
                <a:cs typeface="Avenir Next"/>
              </a:defRPr>
            </a:lvl7pPr>
            <a:lvl8pPr>
              <a:defRPr sz="1425" b="1">
                <a:solidFill>
                  <a:srgbClr val="8CEBC5"/>
                </a:solidFill>
                <a:latin typeface="Avenir Next"/>
                <a:ea typeface="Avenir Next"/>
                <a:cs typeface="Avenir Next"/>
              </a:defRPr>
            </a:lvl8pPr>
            <a:lvl9pPr>
              <a:defRPr sz="1425" b="1">
                <a:solidFill>
                  <a:srgbClr val="8CEBC5"/>
                </a:solidFill>
                <a:latin typeface="Avenir Next"/>
                <a:ea typeface="Avenir Next"/>
                <a:cs typeface="Avenir Next"/>
              </a:defRPr>
            </a:lvl9pPr>
          </a:lstStyle>
          <a:p xmlns:a="http://schemas.openxmlformats.org/drawingml/2006/main">
            <a:pPr>
              <a:defRPr sz="1425" b="1">
                <a:solidFill>
                  <a:srgbClr val="8CEBC5"/>
                </a:solidFill>
                <a:latin typeface="Avenir Next"/>
                <a:ea typeface="Avenir Next"/>
                <a:cs typeface="Avenir Next"/>
              </a:defRPr>
            </a:pPr>
            <a:r>
              <a:rPr sz="1425" b="1">
                <a:solidFill>
                  <a:srgbClr val="8CEBC5"/>
                </a:solidFill>
                <a:latin typeface="Avenir Next"/>
                <a:ea typeface="Avenir Next"/>
                <a:cs typeface="Avenir Next"/>
              </a:rPr>
              <a:t>RESTAURANT / FURNIZOR</a:t>
            </a:r>
          </a:p>
        </p:txBody>
      </p:sp>
      <p:sp>
        <p:nvSpPr>
          <p:cNvPr id="16" name="">
            <a:extLst xmlns:a="http://schemas.openxmlformats.org/drawingml/2006/main">
              <a:ext uri="{FF2B5EF4-FFF2-40B4-BE49-F238E27FC236}">
                <a16:creationId xmlns:a16="http://schemas.microsoft.com/office/drawing/2014/main" id="{E57BD79B-D6BF-48E8-8A77-1D3ABD3801CD}"/>
              </a:ext>
            </a:extLst>
          </p:cNvPr>
          <p:cNvSpPr>
            <a:spLocks xmlns:a="http://schemas.openxmlformats.org/drawingml/2006/main" noGrp="1"/>
          </p:cNvSpPr>
          <p:nvPr/>
        </p:nvSpPr>
        <p:spPr>
          <a:xfrm xmlns:a="http://schemas.openxmlformats.org/drawingml/2006/main">
            <a:off x="6572250" y="3048000"/>
            <a:ext cx="428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BDD0CE"/>
                </a:solidFill>
                <a:latin typeface="Avenir Next"/>
                <a:ea typeface="Avenir Next"/>
                <a:cs typeface="Avenir Next"/>
              </a:defRPr>
            </a:defPPr>
            <a:lvl1pPr>
              <a:defRPr sz="1350" b="0">
                <a:solidFill>
                  <a:srgbClr val="BDD0CE"/>
                </a:solidFill>
                <a:latin typeface="Avenir Next"/>
                <a:ea typeface="Avenir Next"/>
                <a:cs typeface="Avenir Next"/>
              </a:defRPr>
            </a:lvl1pPr>
            <a:lvl2pPr>
              <a:defRPr sz="1350" b="0">
                <a:solidFill>
                  <a:srgbClr val="BDD0CE"/>
                </a:solidFill>
                <a:latin typeface="Avenir Next"/>
                <a:ea typeface="Avenir Next"/>
                <a:cs typeface="Avenir Next"/>
              </a:defRPr>
            </a:lvl2pPr>
            <a:lvl3pPr>
              <a:defRPr sz="1350" b="0">
                <a:solidFill>
                  <a:srgbClr val="BDD0CE"/>
                </a:solidFill>
                <a:latin typeface="Avenir Next"/>
                <a:ea typeface="Avenir Next"/>
                <a:cs typeface="Avenir Next"/>
              </a:defRPr>
            </a:lvl3pPr>
            <a:lvl4pPr>
              <a:defRPr sz="1350" b="0">
                <a:solidFill>
                  <a:srgbClr val="BDD0CE"/>
                </a:solidFill>
                <a:latin typeface="Avenir Next"/>
                <a:ea typeface="Avenir Next"/>
                <a:cs typeface="Avenir Next"/>
              </a:defRPr>
            </a:lvl4pPr>
            <a:lvl5pPr>
              <a:defRPr sz="1350" b="0">
                <a:solidFill>
                  <a:srgbClr val="BDD0CE"/>
                </a:solidFill>
                <a:latin typeface="Avenir Next"/>
                <a:ea typeface="Avenir Next"/>
                <a:cs typeface="Avenir Next"/>
              </a:defRPr>
            </a:lvl5pPr>
            <a:lvl6pPr>
              <a:defRPr sz="1350" b="0">
                <a:solidFill>
                  <a:srgbClr val="BDD0CE"/>
                </a:solidFill>
                <a:latin typeface="Avenir Next"/>
                <a:ea typeface="Avenir Next"/>
                <a:cs typeface="Avenir Next"/>
              </a:defRPr>
            </a:lvl6pPr>
            <a:lvl7pPr>
              <a:defRPr sz="1350" b="0">
                <a:solidFill>
                  <a:srgbClr val="BDD0CE"/>
                </a:solidFill>
                <a:latin typeface="Avenir Next"/>
                <a:ea typeface="Avenir Next"/>
                <a:cs typeface="Avenir Next"/>
              </a:defRPr>
            </a:lvl7pPr>
            <a:lvl8pPr>
              <a:defRPr sz="1350" b="0">
                <a:solidFill>
                  <a:srgbClr val="BDD0CE"/>
                </a:solidFill>
                <a:latin typeface="Avenir Next"/>
                <a:ea typeface="Avenir Next"/>
                <a:cs typeface="Avenir Next"/>
              </a:defRPr>
            </a:lvl8pPr>
            <a:lvl9pPr>
              <a:defRPr sz="1350" b="0">
                <a:solidFill>
                  <a:srgbClr val="BDD0CE"/>
                </a:solidFill>
                <a:latin typeface="Avenir Next"/>
                <a:ea typeface="Avenir Next"/>
                <a:cs typeface="Avenir Next"/>
              </a:defRPr>
            </a:lvl9pPr>
          </a:lstStyle>
          <a:p xmlns:a="http://schemas.openxmlformats.org/drawingml/2006/main">
            <a:pPr>
              <a:defRPr sz="1350" b="0">
                <a:solidFill>
                  <a:srgbClr val="BDD0CE"/>
                </a:solidFill>
                <a:latin typeface="Avenir Next"/>
                <a:ea typeface="Avenir Next"/>
                <a:cs typeface="Avenir Next"/>
              </a:defRPr>
            </a:pPr>
            <a:r>
              <a:rPr sz="1350" b="0">
                <a:solidFill>
                  <a:srgbClr val="BDD0CE"/>
                </a:solidFill>
                <a:latin typeface="Avenir Next"/>
                <a:ea typeface="Avenir Next"/>
                <a:cs typeface="Avenir Next"/>
              </a:rPr>
              <a:t>Suplimentul 07 · versiunea 3</a:t>
            </a:r>
          </a:p>
        </p:txBody>
      </p:sp>
      <p:sp>
        <p:nvSpPr>
          <p:cNvPr id="17" name="">
            <a:extLst xmlns:a="http://schemas.openxmlformats.org/drawingml/2006/main">
              <a:ext uri="{FF2B5EF4-FFF2-40B4-BE49-F238E27FC236}">
                <a16:creationId xmlns:a16="http://schemas.microsoft.com/office/drawing/2014/main" id="{70CEDD76-3DC0-415B-A2DE-EED53180B9C1}"/>
              </a:ext>
            </a:extLst>
          </p:cNvPr>
          <p:cNvSpPr>
            <a:spLocks xmlns:a="http://schemas.openxmlformats.org/drawingml/2006/main" noGrp="1"/>
          </p:cNvSpPr>
          <p:nvPr/>
        </p:nvSpPr>
        <p:spPr>
          <a:xfrm xmlns:a="http://schemas.openxmlformats.org/drawingml/2006/main">
            <a:off x="6572250" y="3371850"/>
            <a:ext cx="4286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F2F7F5"/>
                </a:solidFill>
                <a:latin typeface="Avenir Next"/>
                <a:ea typeface="Avenir Next"/>
                <a:cs typeface="Avenir Next"/>
              </a:defRPr>
            </a:defPPr>
            <a:lvl1pPr>
              <a:defRPr sz="1500" b="0">
                <a:solidFill>
                  <a:srgbClr val="F2F7F5"/>
                </a:solidFill>
                <a:latin typeface="Avenir Next"/>
                <a:ea typeface="Avenir Next"/>
                <a:cs typeface="Avenir Next"/>
              </a:defRPr>
            </a:lvl1pPr>
            <a:lvl2pPr>
              <a:defRPr sz="1500" b="0">
                <a:solidFill>
                  <a:srgbClr val="F2F7F5"/>
                </a:solidFill>
                <a:latin typeface="Avenir Next"/>
                <a:ea typeface="Avenir Next"/>
                <a:cs typeface="Avenir Next"/>
              </a:defRPr>
            </a:lvl2pPr>
            <a:lvl3pPr>
              <a:defRPr sz="1500" b="0">
                <a:solidFill>
                  <a:srgbClr val="F2F7F5"/>
                </a:solidFill>
                <a:latin typeface="Avenir Next"/>
                <a:ea typeface="Avenir Next"/>
                <a:cs typeface="Avenir Next"/>
              </a:defRPr>
            </a:lvl3pPr>
            <a:lvl4pPr>
              <a:defRPr sz="1500" b="0">
                <a:solidFill>
                  <a:srgbClr val="F2F7F5"/>
                </a:solidFill>
                <a:latin typeface="Avenir Next"/>
                <a:ea typeface="Avenir Next"/>
                <a:cs typeface="Avenir Next"/>
              </a:defRPr>
            </a:lvl4pPr>
            <a:lvl5pPr>
              <a:defRPr sz="1500" b="0">
                <a:solidFill>
                  <a:srgbClr val="F2F7F5"/>
                </a:solidFill>
                <a:latin typeface="Avenir Next"/>
                <a:ea typeface="Avenir Next"/>
                <a:cs typeface="Avenir Next"/>
              </a:defRPr>
            </a:lvl5pPr>
            <a:lvl6pPr>
              <a:defRPr sz="1500" b="0">
                <a:solidFill>
                  <a:srgbClr val="F2F7F5"/>
                </a:solidFill>
                <a:latin typeface="Avenir Next"/>
                <a:ea typeface="Avenir Next"/>
                <a:cs typeface="Avenir Next"/>
              </a:defRPr>
            </a:lvl6pPr>
            <a:lvl7pPr>
              <a:defRPr sz="1500" b="0">
                <a:solidFill>
                  <a:srgbClr val="F2F7F5"/>
                </a:solidFill>
                <a:latin typeface="Avenir Next"/>
                <a:ea typeface="Avenir Next"/>
                <a:cs typeface="Avenir Next"/>
              </a:defRPr>
            </a:lvl7pPr>
            <a:lvl8pPr>
              <a:defRPr sz="1500" b="0">
                <a:solidFill>
                  <a:srgbClr val="F2F7F5"/>
                </a:solidFill>
                <a:latin typeface="Avenir Next"/>
                <a:ea typeface="Avenir Next"/>
                <a:cs typeface="Avenir Next"/>
              </a:defRPr>
            </a:lvl8pPr>
            <a:lvl9pPr>
              <a:defRPr sz="1500" b="0">
                <a:solidFill>
                  <a:srgbClr val="F2F7F5"/>
                </a:solidFill>
                <a:latin typeface="Avenir Next"/>
                <a:ea typeface="Avenir Next"/>
                <a:cs typeface="Avenir Next"/>
              </a:defRPr>
            </a:lvl9pPr>
          </a:lstStyle>
          <a:p xmlns:a="http://schemas.openxmlformats.org/drawingml/2006/main">
            <a:pPr>
              <a:defRPr sz="1500" b="0">
                <a:solidFill>
                  <a:srgbClr val="F2F7F5"/>
                </a:solidFill>
                <a:latin typeface="Avenir Next"/>
                <a:ea typeface="Avenir Next"/>
                <a:cs typeface="Avenir Next"/>
              </a:defRPr>
            </a:pPr>
            <a:r>
              <a:rPr sz="1500" b="0">
                <a:solidFill>
                  <a:srgbClr val="F2F7F5"/>
                </a:solidFill>
                <a:latin typeface="Avenir Next"/>
                <a:ea typeface="Avenir Next"/>
                <a:cs typeface="Avenir Next"/>
              </a:rPr>
              <a:t>5 feluri principale × 80 RON = 400 RON</a:t>
            </a:r>
          </a:p>
          <a:p xmlns:a="http://schemas.openxmlformats.org/drawingml/2006/main">
            <a:pPr>
              <a:defRPr sz="1500" b="0">
                <a:solidFill>
                  <a:srgbClr val="F2F7F5"/>
                </a:solidFill>
                <a:latin typeface="Avenir Next"/>
                <a:ea typeface="Avenir Next"/>
                <a:cs typeface="Avenir Next"/>
              </a:defRPr>
            </a:pPr>
            <a:r>
              <a:rPr sz="1500" b="0">
                <a:solidFill>
                  <a:srgbClr val="F2F7F5"/>
                </a:solidFill>
                <a:latin typeface="Avenir Next"/>
                <a:ea typeface="Avenir Next"/>
                <a:cs typeface="Avenir Next"/>
              </a:rPr>
              <a:t>2 sticle de vin × 75 RON = 150 RON</a:t>
            </a:r>
          </a:p>
        </p:txBody>
      </p:sp>
      <p:sp>
        <p:nvSpPr>
          <p:cNvPr id="18" name="">
            <a:extLst xmlns:a="http://schemas.openxmlformats.org/drawingml/2006/main">
              <a:ext uri="{FF2B5EF4-FFF2-40B4-BE49-F238E27FC236}">
                <a16:creationId xmlns:a16="http://schemas.microsoft.com/office/drawing/2014/main" id="{AF979477-20F3-4720-BD5C-478E6FFF0C95}"/>
              </a:ext>
            </a:extLst>
          </p:cNvPr>
          <p:cNvSpPr>
            <a:spLocks xmlns:a="http://schemas.openxmlformats.org/drawingml/2006/main" noGrp="1"/>
          </p:cNvSpPr>
          <p:nvPr/>
        </p:nvSpPr>
        <p:spPr>
          <a:xfrm xmlns:a="http://schemas.openxmlformats.org/drawingml/2006/main">
            <a:off x="6572250" y="4000500"/>
            <a:ext cx="428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725" b="1">
                <a:solidFill>
                  <a:srgbClr val="F2F7F5"/>
                </a:solidFill>
                <a:latin typeface="Avenir Next"/>
                <a:ea typeface="Avenir Next"/>
                <a:cs typeface="Avenir Next"/>
              </a:defRPr>
            </a:defPPr>
            <a:lvl1pPr>
              <a:defRPr sz="1725" b="1">
                <a:solidFill>
                  <a:srgbClr val="F2F7F5"/>
                </a:solidFill>
                <a:latin typeface="Avenir Next"/>
                <a:ea typeface="Avenir Next"/>
                <a:cs typeface="Avenir Next"/>
              </a:defRPr>
            </a:lvl1pPr>
            <a:lvl2pPr>
              <a:defRPr sz="1725" b="1">
                <a:solidFill>
                  <a:srgbClr val="F2F7F5"/>
                </a:solidFill>
                <a:latin typeface="Avenir Next"/>
                <a:ea typeface="Avenir Next"/>
                <a:cs typeface="Avenir Next"/>
              </a:defRPr>
            </a:lvl2pPr>
            <a:lvl3pPr>
              <a:defRPr sz="1725" b="1">
                <a:solidFill>
                  <a:srgbClr val="F2F7F5"/>
                </a:solidFill>
                <a:latin typeface="Avenir Next"/>
                <a:ea typeface="Avenir Next"/>
                <a:cs typeface="Avenir Next"/>
              </a:defRPr>
            </a:lvl3pPr>
            <a:lvl4pPr>
              <a:defRPr sz="1725" b="1">
                <a:solidFill>
                  <a:srgbClr val="F2F7F5"/>
                </a:solidFill>
                <a:latin typeface="Avenir Next"/>
                <a:ea typeface="Avenir Next"/>
                <a:cs typeface="Avenir Next"/>
              </a:defRPr>
            </a:lvl4pPr>
            <a:lvl5pPr>
              <a:defRPr sz="1725" b="1">
                <a:solidFill>
                  <a:srgbClr val="F2F7F5"/>
                </a:solidFill>
                <a:latin typeface="Avenir Next"/>
                <a:ea typeface="Avenir Next"/>
                <a:cs typeface="Avenir Next"/>
              </a:defRPr>
            </a:lvl5pPr>
            <a:lvl6pPr>
              <a:defRPr sz="1725" b="1">
                <a:solidFill>
                  <a:srgbClr val="F2F7F5"/>
                </a:solidFill>
                <a:latin typeface="Avenir Next"/>
                <a:ea typeface="Avenir Next"/>
                <a:cs typeface="Avenir Next"/>
              </a:defRPr>
            </a:lvl6pPr>
            <a:lvl7pPr>
              <a:defRPr sz="1725" b="1">
                <a:solidFill>
                  <a:srgbClr val="F2F7F5"/>
                </a:solidFill>
                <a:latin typeface="Avenir Next"/>
                <a:ea typeface="Avenir Next"/>
                <a:cs typeface="Avenir Next"/>
              </a:defRPr>
            </a:lvl7pPr>
            <a:lvl8pPr>
              <a:defRPr sz="1725" b="1">
                <a:solidFill>
                  <a:srgbClr val="F2F7F5"/>
                </a:solidFill>
                <a:latin typeface="Avenir Next"/>
                <a:ea typeface="Avenir Next"/>
                <a:cs typeface="Avenir Next"/>
              </a:defRPr>
            </a:lvl8pPr>
            <a:lvl9pPr>
              <a:defRPr sz="1725" b="1">
                <a:solidFill>
                  <a:srgbClr val="F2F7F5"/>
                </a:solidFill>
                <a:latin typeface="Avenir Next"/>
                <a:ea typeface="Avenir Next"/>
                <a:cs typeface="Avenir Next"/>
              </a:defRPr>
            </a:lvl9pPr>
          </a:lstStyle>
          <a:p xmlns:a="http://schemas.openxmlformats.org/drawingml/2006/main">
            <a:pPr>
              <a:defRPr sz="1725" b="1">
                <a:solidFill>
                  <a:srgbClr val="F2F7F5"/>
                </a:solidFill>
                <a:latin typeface="Avenir Next"/>
                <a:ea typeface="Avenir Next"/>
                <a:cs typeface="Avenir Next"/>
              </a:defRPr>
            </a:pPr>
            <a:r>
              <a:rPr sz="1725" b="1">
                <a:solidFill>
                  <a:srgbClr val="F2F7F5"/>
                </a:solidFill>
                <a:latin typeface="Avenir Next"/>
                <a:ea typeface="Avenir Next"/>
                <a:cs typeface="Avenir Next"/>
              </a:rPr>
              <a:t>Total: 550 RON</a:t>
            </a:r>
          </a:p>
        </p:txBody>
      </p:sp>
      <p:sp>
        <p:nvSpPr>
          <p:cNvPr id="19" name="">
            <a:extLst xmlns:a="http://schemas.openxmlformats.org/drawingml/2006/main">
              <a:ext uri="{FF2B5EF4-FFF2-40B4-BE49-F238E27FC236}">
                <a16:creationId xmlns:a16="http://schemas.microsoft.com/office/drawing/2014/main" id="{E3E09AE8-ABF9-4C49-806B-019D8BD62D1C}"/>
              </a:ext>
            </a:extLst>
          </p:cNvPr>
          <p:cNvSpPr>
            <a:spLocks xmlns:a="http://schemas.openxmlformats.org/drawingml/2006/main" noGrp="1"/>
          </p:cNvSpPr>
          <p:nvPr/>
        </p:nvSpPr>
        <p:spPr>
          <a:xfrm xmlns:a="http://schemas.openxmlformats.org/drawingml/2006/main">
            <a:off x="6572250" y="4333875"/>
            <a:ext cx="4286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BDD0CE"/>
                </a:solidFill>
                <a:latin typeface="Avenir Next"/>
                <a:ea typeface="Avenir Next"/>
                <a:cs typeface="Avenir Next"/>
              </a:defRPr>
            </a:defPPr>
            <a:lvl1pPr>
              <a:defRPr sz="1200" b="0">
                <a:solidFill>
                  <a:srgbClr val="BDD0CE"/>
                </a:solidFill>
                <a:latin typeface="Avenir Next"/>
                <a:ea typeface="Avenir Next"/>
                <a:cs typeface="Avenir Next"/>
              </a:defRPr>
            </a:lvl1pPr>
            <a:lvl2pPr>
              <a:defRPr sz="1200" b="0">
                <a:solidFill>
                  <a:srgbClr val="BDD0CE"/>
                </a:solidFill>
                <a:latin typeface="Avenir Next"/>
                <a:ea typeface="Avenir Next"/>
                <a:cs typeface="Avenir Next"/>
              </a:defRPr>
            </a:lvl2pPr>
            <a:lvl3pPr>
              <a:defRPr sz="1200" b="0">
                <a:solidFill>
                  <a:srgbClr val="BDD0CE"/>
                </a:solidFill>
                <a:latin typeface="Avenir Next"/>
                <a:ea typeface="Avenir Next"/>
                <a:cs typeface="Avenir Next"/>
              </a:defRPr>
            </a:lvl3pPr>
            <a:lvl4pPr>
              <a:defRPr sz="1200" b="0">
                <a:solidFill>
                  <a:srgbClr val="BDD0CE"/>
                </a:solidFill>
                <a:latin typeface="Avenir Next"/>
                <a:ea typeface="Avenir Next"/>
                <a:cs typeface="Avenir Next"/>
              </a:defRPr>
            </a:lvl4pPr>
            <a:lvl5pPr>
              <a:defRPr sz="1200" b="0">
                <a:solidFill>
                  <a:srgbClr val="BDD0CE"/>
                </a:solidFill>
                <a:latin typeface="Avenir Next"/>
                <a:ea typeface="Avenir Next"/>
                <a:cs typeface="Avenir Next"/>
              </a:defRPr>
            </a:lvl5pPr>
            <a:lvl6pPr>
              <a:defRPr sz="1200" b="0">
                <a:solidFill>
                  <a:srgbClr val="BDD0CE"/>
                </a:solidFill>
                <a:latin typeface="Avenir Next"/>
                <a:ea typeface="Avenir Next"/>
                <a:cs typeface="Avenir Next"/>
              </a:defRPr>
            </a:lvl6pPr>
            <a:lvl7pPr>
              <a:defRPr sz="1200" b="0">
                <a:solidFill>
                  <a:srgbClr val="BDD0CE"/>
                </a:solidFill>
                <a:latin typeface="Avenir Next"/>
                <a:ea typeface="Avenir Next"/>
                <a:cs typeface="Avenir Next"/>
              </a:defRPr>
            </a:lvl7pPr>
            <a:lvl8pPr>
              <a:defRPr sz="1200" b="0">
                <a:solidFill>
                  <a:srgbClr val="BDD0CE"/>
                </a:solidFill>
                <a:latin typeface="Avenir Next"/>
                <a:ea typeface="Avenir Next"/>
                <a:cs typeface="Avenir Next"/>
              </a:defRPr>
            </a:lvl8pPr>
            <a:lvl9pPr>
              <a:defRPr sz="1200" b="0">
                <a:solidFill>
                  <a:srgbClr val="BDD0CE"/>
                </a:solidFill>
                <a:latin typeface="Avenir Next"/>
                <a:ea typeface="Avenir Next"/>
                <a:cs typeface="Avenir Next"/>
              </a:defRPr>
            </a:lvl9pPr>
          </a:lstStyle>
          <a:p xmlns:a="http://schemas.openxmlformats.org/drawingml/2006/main">
            <a:pPr>
              <a:defRPr sz="1200" b="0">
                <a:solidFill>
                  <a:srgbClr val="BDD0CE"/>
                </a:solidFill>
                <a:latin typeface="Avenir Next"/>
                <a:ea typeface="Avenir Next"/>
                <a:cs typeface="Avenir Next"/>
              </a:defRPr>
            </a:pPr>
            <a:r>
              <a:rPr sz="1200" b="0">
                <a:solidFill>
                  <a:srgbClr val="BDD0CE"/>
                </a:solidFill>
                <a:latin typeface="Avenir Next"/>
                <a:ea typeface="Avenir Next"/>
                <a:cs typeface="Avenir Next"/>
              </a:rPr>
              <a:t>Confirmă servirea la 21:15 · după acordul clientului</a:t>
            </a:r>
          </a:p>
        </p:txBody>
      </p:sp>
      <p:sp>
        <p:nvSpPr>
          <p:cNvPr id="20" name="">
            <a:extLst xmlns:a="http://schemas.openxmlformats.org/drawingml/2006/main">
              <a:ext uri="{FF2B5EF4-FFF2-40B4-BE49-F238E27FC236}">
                <a16:creationId xmlns:a16="http://schemas.microsoft.com/office/drawing/2014/main" id="{DAF3533C-25B2-4033-B0F8-9B09C3E26227}"/>
              </a:ext>
            </a:extLst>
          </p:cNvPr>
          <p:cNvSpPr>
            <a:spLocks xmlns:a="http://schemas.openxmlformats.org/drawingml/2006/main" noGrp="1"/>
          </p:cNvSpPr>
          <p:nvPr/>
        </p:nvSpPr>
        <p:spPr>
          <a:xfrm xmlns:a="http://schemas.openxmlformats.org/drawingml/2006/main">
            <a:off x="6572250" y="4695825"/>
            <a:ext cx="4324350" cy="352425"/>
          </a:xfrm>
          <a:prstGeom xmlns:a="http://schemas.openxmlformats.org/drawingml/2006/main" prst="rect">
            <a:avLst/>
          </a:prstGeom>
          <a:solidFill xmlns:a="http://schemas.openxmlformats.org/drawingml/2006/main">
            <a:srgbClr val="72DCEB"/>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52C2F76E-24F5-4CEF-9E8A-E45DBCA02655}"/>
              </a:ext>
            </a:extLst>
          </p:cNvPr>
          <p:cNvSpPr>
            <a:spLocks xmlns:a="http://schemas.openxmlformats.org/drawingml/2006/main" noGrp="1"/>
          </p:cNvSpPr>
          <p:nvPr/>
        </p:nvSpPr>
        <p:spPr>
          <a:xfrm xmlns:a="http://schemas.openxmlformats.org/drawingml/2006/main">
            <a:off x="6667500" y="4752975"/>
            <a:ext cx="41338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425" b="1">
                <a:solidFill>
                  <a:srgbClr val="07181C"/>
                </a:solidFill>
                <a:latin typeface="Avenir Next"/>
                <a:ea typeface="Avenir Next"/>
                <a:cs typeface="Avenir Next"/>
              </a:defRPr>
            </a:defPPr>
            <a:lvl1pPr>
              <a:defRPr sz="1425" b="1">
                <a:solidFill>
                  <a:srgbClr val="07181C"/>
                </a:solidFill>
                <a:latin typeface="Avenir Next"/>
                <a:ea typeface="Avenir Next"/>
                <a:cs typeface="Avenir Next"/>
              </a:defRPr>
            </a:lvl1pPr>
            <a:lvl2pPr>
              <a:defRPr sz="1425" b="1">
                <a:solidFill>
                  <a:srgbClr val="07181C"/>
                </a:solidFill>
                <a:latin typeface="Avenir Next"/>
                <a:ea typeface="Avenir Next"/>
                <a:cs typeface="Avenir Next"/>
              </a:defRPr>
            </a:lvl2pPr>
            <a:lvl3pPr>
              <a:defRPr sz="1425" b="1">
                <a:solidFill>
                  <a:srgbClr val="07181C"/>
                </a:solidFill>
                <a:latin typeface="Avenir Next"/>
                <a:ea typeface="Avenir Next"/>
                <a:cs typeface="Avenir Next"/>
              </a:defRPr>
            </a:lvl3pPr>
            <a:lvl4pPr>
              <a:defRPr sz="1425" b="1">
                <a:solidFill>
                  <a:srgbClr val="07181C"/>
                </a:solidFill>
                <a:latin typeface="Avenir Next"/>
                <a:ea typeface="Avenir Next"/>
                <a:cs typeface="Avenir Next"/>
              </a:defRPr>
            </a:lvl4pPr>
            <a:lvl5pPr>
              <a:defRPr sz="1425" b="1">
                <a:solidFill>
                  <a:srgbClr val="07181C"/>
                </a:solidFill>
                <a:latin typeface="Avenir Next"/>
                <a:ea typeface="Avenir Next"/>
                <a:cs typeface="Avenir Next"/>
              </a:defRPr>
            </a:lvl5pPr>
            <a:lvl6pPr>
              <a:defRPr sz="1425" b="1">
                <a:solidFill>
                  <a:srgbClr val="07181C"/>
                </a:solidFill>
                <a:latin typeface="Avenir Next"/>
                <a:ea typeface="Avenir Next"/>
                <a:cs typeface="Avenir Next"/>
              </a:defRPr>
            </a:lvl6pPr>
            <a:lvl7pPr>
              <a:defRPr sz="1425" b="1">
                <a:solidFill>
                  <a:srgbClr val="07181C"/>
                </a:solidFill>
                <a:latin typeface="Avenir Next"/>
                <a:ea typeface="Avenir Next"/>
                <a:cs typeface="Avenir Next"/>
              </a:defRPr>
            </a:lvl7pPr>
            <a:lvl8pPr>
              <a:defRPr sz="1425" b="1">
                <a:solidFill>
                  <a:srgbClr val="07181C"/>
                </a:solidFill>
                <a:latin typeface="Avenir Next"/>
                <a:ea typeface="Avenir Next"/>
                <a:cs typeface="Avenir Next"/>
              </a:defRPr>
            </a:lvl8pPr>
            <a:lvl9pPr>
              <a:defRPr sz="1425" b="1">
                <a:solidFill>
                  <a:srgbClr val="07181C"/>
                </a:solidFill>
                <a:latin typeface="Avenir Next"/>
                <a:ea typeface="Avenir Next"/>
                <a:cs typeface="Avenir Next"/>
              </a:defRPr>
            </a:lvl9pPr>
          </a:lstStyle>
          <a:p xmlns:a="http://schemas.openxmlformats.org/drawingml/2006/main">
            <a:pPr>
              <a:defRPr sz="1425" b="1">
                <a:solidFill>
                  <a:srgbClr val="07181C"/>
                </a:solidFill>
                <a:latin typeface="Avenir Next"/>
                <a:ea typeface="Avenir Next"/>
                <a:cs typeface="Avenir Next"/>
              </a:defRPr>
            </a:pPr>
            <a:r>
              <a:rPr sz="1425" b="1">
                <a:solidFill>
                  <a:srgbClr val="07181C"/>
                </a:solidFill>
                <a:latin typeface="Avenir Next"/>
                <a:ea typeface="Avenir Next"/>
                <a:cs typeface="Avenir Next"/>
              </a:rPr>
              <a:t>Confirmă servirea</a:t>
            </a:r>
          </a:p>
        </p:txBody>
      </p:sp>
      <p:sp>
        <p:nvSpPr>
          <p:cNvPr id="22" name="">
            <a:extLst xmlns:a="http://schemas.openxmlformats.org/drawingml/2006/main">
              <a:ext uri="{FF2B5EF4-FFF2-40B4-BE49-F238E27FC236}">
                <a16:creationId xmlns:a16="http://schemas.microsoft.com/office/drawing/2014/main" id="{1EDE15A8-8D48-43AE-A1A4-2A679F025A41}"/>
              </a:ext>
            </a:extLst>
          </p:cNvPr>
          <p:cNvSpPr>
            <a:spLocks xmlns:a="http://schemas.openxmlformats.org/drawingml/2006/main" noGrp="1"/>
          </p:cNvSpPr>
          <p:nvPr/>
        </p:nvSpPr>
        <p:spPr>
          <a:xfrm xmlns:a="http://schemas.openxmlformats.org/drawingml/2006/main">
            <a:off x="609600" y="5305425"/>
            <a:ext cx="10477500" cy="0"/>
          </a:xfrm>
          <a:prstGeom xmlns:a="http://schemas.openxmlformats.org/drawingml/2006/main" prst="line">
            <a:avLst/>
          </a:prstGeom>
          <a:ln xmlns:a="http://schemas.openxmlformats.org/drawingml/2006/main" w="19050">
            <a:solidFill>
              <a:srgbClr val="35595D"/>
            </a:solidFill>
          </a:ln>
        </p:spPr>
      </p:sp>
      <p:sp>
        <p:nvSpPr>
          <p:cNvPr id="23" name="">
            <a:extLst xmlns:a="http://schemas.openxmlformats.org/drawingml/2006/main">
              <a:ext uri="{FF2B5EF4-FFF2-40B4-BE49-F238E27FC236}">
                <a16:creationId xmlns:a16="http://schemas.microsoft.com/office/drawing/2014/main" id="{93027AD1-13DD-4480-B854-E2AD12B73046}"/>
              </a:ext>
            </a:extLst>
          </p:cNvPr>
          <p:cNvSpPr>
            <a:spLocks xmlns:a="http://schemas.openxmlformats.org/drawingml/2006/main" noGrp="1"/>
          </p:cNvSpPr>
          <p:nvPr/>
        </p:nvSpPr>
        <p:spPr>
          <a:xfrm xmlns:a="http://schemas.openxmlformats.org/drawingml/2006/main">
            <a:off x="609600" y="5514975"/>
            <a:ext cx="10477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725" b="1">
                <a:solidFill>
                  <a:srgbClr val="F2F7F5"/>
                </a:solidFill>
                <a:latin typeface="Avenir Next"/>
                <a:ea typeface="Avenir Next"/>
                <a:cs typeface="Avenir Next"/>
              </a:defRPr>
            </a:defPPr>
            <a:lvl1pPr>
              <a:defRPr sz="1725" b="1">
                <a:solidFill>
                  <a:srgbClr val="F2F7F5"/>
                </a:solidFill>
                <a:latin typeface="Avenir Next"/>
                <a:ea typeface="Avenir Next"/>
                <a:cs typeface="Avenir Next"/>
              </a:defRPr>
            </a:lvl1pPr>
            <a:lvl2pPr>
              <a:defRPr sz="1725" b="1">
                <a:solidFill>
                  <a:srgbClr val="F2F7F5"/>
                </a:solidFill>
                <a:latin typeface="Avenir Next"/>
                <a:ea typeface="Avenir Next"/>
                <a:cs typeface="Avenir Next"/>
              </a:defRPr>
            </a:lvl2pPr>
            <a:lvl3pPr>
              <a:defRPr sz="1725" b="1">
                <a:solidFill>
                  <a:srgbClr val="F2F7F5"/>
                </a:solidFill>
                <a:latin typeface="Avenir Next"/>
                <a:ea typeface="Avenir Next"/>
                <a:cs typeface="Avenir Next"/>
              </a:defRPr>
            </a:lvl3pPr>
            <a:lvl4pPr>
              <a:defRPr sz="1725" b="1">
                <a:solidFill>
                  <a:srgbClr val="F2F7F5"/>
                </a:solidFill>
                <a:latin typeface="Avenir Next"/>
                <a:ea typeface="Avenir Next"/>
                <a:cs typeface="Avenir Next"/>
              </a:defRPr>
            </a:lvl4pPr>
            <a:lvl5pPr>
              <a:defRPr sz="1725" b="1">
                <a:solidFill>
                  <a:srgbClr val="F2F7F5"/>
                </a:solidFill>
                <a:latin typeface="Avenir Next"/>
                <a:ea typeface="Avenir Next"/>
                <a:cs typeface="Avenir Next"/>
              </a:defRPr>
            </a:lvl5pPr>
            <a:lvl6pPr>
              <a:defRPr sz="1725" b="1">
                <a:solidFill>
                  <a:srgbClr val="F2F7F5"/>
                </a:solidFill>
                <a:latin typeface="Avenir Next"/>
                <a:ea typeface="Avenir Next"/>
                <a:cs typeface="Avenir Next"/>
              </a:defRPr>
            </a:lvl6pPr>
            <a:lvl7pPr>
              <a:defRPr sz="1725" b="1">
                <a:solidFill>
                  <a:srgbClr val="F2F7F5"/>
                </a:solidFill>
                <a:latin typeface="Avenir Next"/>
                <a:ea typeface="Avenir Next"/>
                <a:cs typeface="Avenir Next"/>
              </a:defRPr>
            </a:lvl7pPr>
            <a:lvl8pPr>
              <a:defRPr sz="1725" b="1">
                <a:solidFill>
                  <a:srgbClr val="F2F7F5"/>
                </a:solidFill>
                <a:latin typeface="Avenir Next"/>
                <a:ea typeface="Avenir Next"/>
                <a:cs typeface="Avenir Next"/>
              </a:defRPr>
            </a:lvl8pPr>
            <a:lvl9pPr>
              <a:defRPr sz="1725" b="1">
                <a:solidFill>
                  <a:srgbClr val="F2F7F5"/>
                </a:solidFill>
                <a:latin typeface="Avenir Next"/>
                <a:ea typeface="Avenir Next"/>
                <a:cs typeface="Avenir Next"/>
              </a:defRPr>
            </a:lvl9pPr>
          </a:lstStyle>
          <a:p xmlns:a="http://schemas.openxmlformats.org/drawingml/2006/main">
            <a:pPr>
              <a:defRPr sz="1725" b="1">
                <a:solidFill>
                  <a:srgbClr val="F2F7F5"/>
                </a:solidFill>
                <a:latin typeface="Avenir Next"/>
                <a:ea typeface="Avenir Next"/>
                <a:cs typeface="Avenir Next"/>
              </a:defRPr>
            </a:pPr>
            <a:r>
              <a:rPr sz="1725" b="1">
                <a:solidFill>
                  <a:srgbClr val="F2F7F5"/>
                </a:solidFill>
                <a:latin typeface="Avenir Next"/>
                <a:ea typeface="Avenir Next"/>
                <a:cs typeface="Avenir Next"/>
              </a:rPr>
              <a:t>Disponibil: 700 RON. După rezervarea suplimentului: 150 RON.</a:t>
            </a:r>
          </a:p>
        </p:txBody>
      </p:sp>
      <p:sp>
        <p:nvSpPr>
          <p:cNvPr id="24" name="">
            <a:extLst xmlns:a="http://schemas.openxmlformats.org/drawingml/2006/main">
              <a:ext uri="{FF2B5EF4-FFF2-40B4-BE49-F238E27FC236}">
                <a16:creationId xmlns:a16="http://schemas.microsoft.com/office/drawing/2014/main" id="{F6313370-1B9A-4A81-908C-CCDE29E05AAF}"/>
              </a:ext>
            </a:extLst>
          </p:cNvPr>
          <p:cNvSpPr>
            <a:spLocks xmlns:a="http://schemas.openxmlformats.org/drawingml/2006/main" noGrp="1"/>
          </p:cNvSpPr>
          <p:nvPr/>
        </p:nvSpPr>
        <p:spPr>
          <a:xfrm xmlns:a="http://schemas.openxmlformats.org/drawingml/2006/main">
            <a:off x="609600" y="5981700"/>
            <a:ext cx="10477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BDD0CE"/>
                </a:solidFill>
                <a:latin typeface="Avenir Next"/>
                <a:ea typeface="Avenir Next"/>
                <a:cs typeface="Avenir Next"/>
              </a:defRPr>
            </a:defPPr>
            <a:lvl1pPr>
              <a:defRPr sz="1350" b="0">
                <a:solidFill>
                  <a:srgbClr val="BDD0CE"/>
                </a:solidFill>
                <a:latin typeface="Avenir Next"/>
                <a:ea typeface="Avenir Next"/>
                <a:cs typeface="Avenir Next"/>
              </a:defRPr>
            </a:lvl1pPr>
            <a:lvl2pPr>
              <a:defRPr sz="1350" b="0">
                <a:solidFill>
                  <a:srgbClr val="BDD0CE"/>
                </a:solidFill>
                <a:latin typeface="Avenir Next"/>
                <a:ea typeface="Avenir Next"/>
                <a:cs typeface="Avenir Next"/>
              </a:defRPr>
            </a:lvl2pPr>
            <a:lvl3pPr>
              <a:defRPr sz="1350" b="0">
                <a:solidFill>
                  <a:srgbClr val="BDD0CE"/>
                </a:solidFill>
                <a:latin typeface="Avenir Next"/>
                <a:ea typeface="Avenir Next"/>
                <a:cs typeface="Avenir Next"/>
              </a:defRPr>
            </a:lvl3pPr>
            <a:lvl4pPr>
              <a:defRPr sz="1350" b="0">
                <a:solidFill>
                  <a:srgbClr val="BDD0CE"/>
                </a:solidFill>
                <a:latin typeface="Avenir Next"/>
                <a:ea typeface="Avenir Next"/>
                <a:cs typeface="Avenir Next"/>
              </a:defRPr>
            </a:lvl4pPr>
            <a:lvl5pPr>
              <a:defRPr sz="1350" b="0">
                <a:solidFill>
                  <a:srgbClr val="BDD0CE"/>
                </a:solidFill>
                <a:latin typeface="Avenir Next"/>
                <a:ea typeface="Avenir Next"/>
                <a:cs typeface="Avenir Next"/>
              </a:defRPr>
            </a:lvl5pPr>
            <a:lvl6pPr>
              <a:defRPr sz="1350" b="0">
                <a:solidFill>
                  <a:srgbClr val="BDD0CE"/>
                </a:solidFill>
                <a:latin typeface="Avenir Next"/>
                <a:ea typeface="Avenir Next"/>
                <a:cs typeface="Avenir Next"/>
              </a:defRPr>
            </a:lvl6pPr>
            <a:lvl7pPr>
              <a:defRPr sz="1350" b="0">
                <a:solidFill>
                  <a:srgbClr val="BDD0CE"/>
                </a:solidFill>
                <a:latin typeface="Avenir Next"/>
                <a:ea typeface="Avenir Next"/>
                <a:cs typeface="Avenir Next"/>
              </a:defRPr>
            </a:lvl7pPr>
            <a:lvl8pPr>
              <a:defRPr sz="1350" b="0">
                <a:solidFill>
                  <a:srgbClr val="BDD0CE"/>
                </a:solidFill>
                <a:latin typeface="Avenir Next"/>
                <a:ea typeface="Avenir Next"/>
                <a:cs typeface="Avenir Next"/>
              </a:defRPr>
            </a:lvl8pPr>
            <a:lvl9pPr>
              <a:defRPr sz="1350" b="0">
                <a:solidFill>
                  <a:srgbClr val="BDD0CE"/>
                </a:solidFill>
                <a:latin typeface="Avenir Next"/>
                <a:ea typeface="Avenir Next"/>
                <a:cs typeface="Avenir Next"/>
              </a:defRPr>
            </a:lvl9pPr>
          </a:lstStyle>
          <a:p xmlns:a="http://schemas.openxmlformats.org/drawingml/2006/main">
            <a:pPr>
              <a:defRPr sz="1350" b="0">
                <a:solidFill>
                  <a:srgbClr val="BDD0CE"/>
                </a:solidFill>
                <a:latin typeface="Avenir Next"/>
                <a:ea typeface="Avenir Next"/>
                <a:cs typeface="Avenir Next"/>
              </a:defRPr>
            </a:pPr>
            <a:r>
              <a:rPr sz="1350" b="0">
                <a:solidFill>
                  <a:srgbClr val="BDD0CE"/>
                </a:solidFill>
                <a:latin typeface="Avenir Next"/>
                <a:ea typeface="Avenir Next"/>
                <a:cs typeface="Avenir Next"/>
              </a:rPr>
              <a:t>După răspuns: restaurantul confirmă servirea la 21:15. Apoi urmează execuția și plata.</a:t>
            </a:r>
          </a:p>
        </p:txBody>
      </p:sp>
      <p:sp xmlns:a="http://schemas.openxmlformats.org/drawingml/2006/main">
        <p:nvSpPr>
          <p:cNvPr id="26" name="Reuno wordmark"/>
          <p:cNvSpPr txBox="1"/>
          <p:nvPr/>
        </p:nvSpPr>
        <p:spPr>
          <a:xfrm>
            <a:off x="10367963" y="342900"/>
            <a:ext cx="1000125" cy="285750"/>
          </a:xfrm>
          <a:prstGeom prst="rect">
            <a:avLst/>
          </a:prstGeom>
          <a:noFill/>
          <a:ln>
            <a:noFill/>
          </a:ln>
        </p:spPr>
        <p:txBody>
          <a:bodyPr wrap="none" lIns="0" tIns="0" rIns="0" bIns="0" anchor="ctr"/>
          <a:lstStyle/>
          <a:p>
            <a:pPr algn="l"/>
            <a:r>
              <a:rPr lang="ro-RO" sz="1500" b="1">
                <a:solidFill>
                  <a:srgbClr val="F3F8F6"/>
                </a:solidFill>
                <a:latin typeface="Avenir Next"/>
              </a:rPr>
              <a:t>Reuno</a:t>
            </a:r>
            <a:endParaRPr lang="ro-RO"/>
          </a:p>
        </p:txBody>
      </p:sp>
    </p:spTree>
    <p:extLst>
      <p:ext uri="{BB962C8B-B14F-4D97-AF65-F5344CB8AC3E}">
        <p14:creationId xmlns:p14="http://schemas.microsoft.com/office/powerpoint/2010/main" val="335250854"/>
      </p:ext>
    </p:extLst>
  </p:cSld>
</p:sld>
</file>

<file path=ppt/slides/slide23.xml><?xml version="1.0" encoding="utf-8"?>
<p:sld xmlns:p="http://schemas.openxmlformats.org/presentationml/2006/main">
  <p:cSld>
    <p:bg>
      <p:bgPr>
        <a:solidFill xmlns:a="http://schemas.openxmlformats.org/drawingml/2006/main">
          <a:srgbClr val="07181C"/>
        </a:solidFill>
      </p:bgPr>
    </p:bg>
    <p:spTree>
      <p:nvGrpSpPr>
        <p:cNvPr id="1" name=""/>
        <p:cNvGrpSpPr/>
        <p:nvPr/>
      </p:nvGrpSpPr>
      <p:grpSpPr>
        <a:xfrm xmlns:a="http://schemas.openxmlformats.org/drawingml/2006/main"/>
      </p:grpSpPr>
      <p:pic>
        <p:nvPicPr>
          <p:cNvPr id="11" name="">
            <a:extLst xmlns:a="http://schemas.openxmlformats.org/drawingml/2006/main">
              <a:ext uri="{FF2B5EF4-FFF2-40B4-BE49-F238E27FC236}">
                <a16:creationId xmlns:a16="http://schemas.microsoft.com/office/drawing/2014/main" id="{453F6A44-3ED0-43D1-99E7-4E6491CF92F4}"/>
              </a:ext>
            </a:extLst>
          </p:cNvPr>
          <p:cNvPicPr>
            <a:picLocks xmlns:a="http://schemas.openxmlformats.org/drawingml/2006/main" noChangeAspect="1"/>
          </p:cNvPicPr>
          <p:nvPr/>
        </p:nvPicPr>
        <p:blipFill>
          <a:blip xmlns:r="http://schemas.openxmlformats.org/officeDocument/2006/relationships" xmlns:a="http://schemas.openxmlformats.org/drawingml/2006/main" r:embed="Rc99323a6fd83410f"/>
          <ns0:srcRect xmlns:ns0="http://schemas.openxmlformats.org/drawingml/2006/main" r="71000"/>
          <a:stretch xmlns:a="http://schemas.openxmlformats.org/drawingml/2006/main"/>
        </p:blipFill>
        <p:spPr>
          <a:xfrm xmlns:a="http://schemas.openxmlformats.org/drawingml/2006/main">
            <a:off x="9953625" y="238125"/>
            <a:ext cx="414338" cy="47625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5B00E71-5C65-4013-A37A-330C98B72BF6}"/>
              </a:ext>
            </a:extLst>
          </p:cNvPr>
          <p:cNvSpPr>
            <a:spLocks xmlns:a="http://schemas.openxmlformats.org/drawingml/2006/main" noGrp="1"/>
          </p:cNvSpPr>
          <p:nvPr/>
        </p:nvSpPr>
        <p:spPr>
          <a:xfrm xmlns:a="http://schemas.openxmlformats.org/drawingml/2006/main">
            <a:off x="609600" y="381000"/>
            <a:ext cx="8382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1">
                <a:solidFill>
                  <a:srgbClr val="8CEBC5"/>
                </a:solidFill>
                <a:latin typeface="Avenir Next"/>
                <a:ea typeface="Avenir Next"/>
                <a:cs typeface="Avenir Next"/>
              </a:defRPr>
            </a:defPPr>
            <a:lvl1pPr>
              <a:defRPr sz="1350" b="1">
                <a:solidFill>
                  <a:srgbClr val="8CEBC5"/>
                </a:solidFill>
                <a:latin typeface="Avenir Next"/>
                <a:ea typeface="Avenir Next"/>
                <a:cs typeface="Avenir Next"/>
              </a:defRPr>
            </a:lvl1pPr>
            <a:lvl2pPr>
              <a:defRPr sz="1350" b="1">
                <a:solidFill>
                  <a:srgbClr val="8CEBC5"/>
                </a:solidFill>
                <a:latin typeface="Avenir Next"/>
                <a:ea typeface="Avenir Next"/>
                <a:cs typeface="Avenir Next"/>
              </a:defRPr>
            </a:lvl2pPr>
            <a:lvl3pPr>
              <a:defRPr sz="1350" b="1">
                <a:solidFill>
                  <a:srgbClr val="8CEBC5"/>
                </a:solidFill>
                <a:latin typeface="Avenir Next"/>
                <a:ea typeface="Avenir Next"/>
                <a:cs typeface="Avenir Next"/>
              </a:defRPr>
            </a:lvl3pPr>
            <a:lvl4pPr>
              <a:defRPr sz="1350" b="1">
                <a:solidFill>
                  <a:srgbClr val="8CEBC5"/>
                </a:solidFill>
                <a:latin typeface="Avenir Next"/>
                <a:ea typeface="Avenir Next"/>
                <a:cs typeface="Avenir Next"/>
              </a:defRPr>
            </a:lvl4pPr>
            <a:lvl5pPr>
              <a:defRPr sz="1350" b="1">
                <a:solidFill>
                  <a:srgbClr val="8CEBC5"/>
                </a:solidFill>
                <a:latin typeface="Avenir Next"/>
                <a:ea typeface="Avenir Next"/>
                <a:cs typeface="Avenir Next"/>
              </a:defRPr>
            </a:lvl5pPr>
            <a:lvl6pPr>
              <a:defRPr sz="1350" b="1">
                <a:solidFill>
                  <a:srgbClr val="8CEBC5"/>
                </a:solidFill>
                <a:latin typeface="Avenir Next"/>
                <a:ea typeface="Avenir Next"/>
                <a:cs typeface="Avenir Next"/>
              </a:defRPr>
            </a:lvl6pPr>
            <a:lvl7pPr>
              <a:defRPr sz="1350" b="1">
                <a:solidFill>
                  <a:srgbClr val="8CEBC5"/>
                </a:solidFill>
                <a:latin typeface="Avenir Next"/>
                <a:ea typeface="Avenir Next"/>
                <a:cs typeface="Avenir Next"/>
              </a:defRPr>
            </a:lvl7pPr>
            <a:lvl8pPr>
              <a:defRPr sz="1350" b="1">
                <a:solidFill>
                  <a:srgbClr val="8CEBC5"/>
                </a:solidFill>
                <a:latin typeface="Avenir Next"/>
                <a:ea typeface="Avenir Next"/>
                <a:cs typeface="Avenir Next"/>
              </a:defRPr>
            </a:lvl8pPr>
            <a:lvl9pPr>
              <a:defRPr sz="1350" b="1">
                <a:solidFill>
                  <a:srgbClr val="8CEBC5"/>
                </a:solidFill>
                <a:latin typeface="Avenir Next"/>
                <a:ea typeface="Avenir Next"/>
                <a:cs typeface="Avenir Next"/>
              </a:defRPr>
            </a:lvl9pPr>
          </a:lstStyle>
          <a:p xmlns:a="http://schemas.openxmlformats.org/drawingml/2006/main">
            <a:pPr>
              <a:defRPr sz="1350" b="1">
                <a:solidFill>
                  <a:srgbClr val="8CEBC5"/>
                </a:solidFill>
                <a:latin typeface="Avenir Next"/>
                <a:ea typeface="Avenir Next"/>
                <a:cs typeface="Avenir Next"/>
              </a:defRPr>
            </a:pPr>
            <a:r>
              <a:rPr sz="1350" b="1">
                <a:solidFill>
                  <a:srgbClr val="8CEBC5"/>
                </a:solidFill>
                <a:latin typeface="Avenir Next"/>
                <a:ea typeface="Avenir Next"/>
                <a:cs typeface="Avenir Next"/>
              </a:rPr>
              <a:t>DETALII  /  PACHETE EVENIMENTE  /  VEZI </a:t>
            </a:r>
            <a:r>
              <a:rPr sz="1350" b="1">
                <a:solidFill>
                  <a:srgbClr val="8CEBC5"/>
                </a:solidFill>
                <a:latin typeface="Avenir Next"/>
                <a:ea typeface="Avenir Next"/>
                <a:cs typeface="Avenir Next"/>
                <a:hlinkClick xmlns:ns0="http://schemas.openxmlformats.org/officeDocument/2006/relationships" ns0:id="rId1000" action="ppaction://hlinksldjump"/>
              </a:rPr>
              <a:t>12</a:t>
            </a:r>
          </a:p>
        </p:txBody>
      </p:sp>
      <p:sp>
        <p:nvSpPr>
          <p:cNvPr id="3" name="">
            <a:extLst xmlns:a="http://schemas.openxmlformats.org/drawingml/2006/main">
              <a:ext uri="{FF2B5EF4-FFF2-40B4-BE49-F238E27FC236}">
                <a16:creationId xmlns:a16="http://schemas.microsoft.com/office/drawing/2014/main" id="{CF6733FF-1C7E-4B3B-B0BA-3D170818C603}"/>
              </a:ext>
            </a:extLst>
          </p:cNvPr>
          <p:cNvSpPr>
            <a:spLocks xmlns:a="http://schemas.openxmlformats.org/drawingml/2006/main" noGrp="1"/>
          </p:cNvSpPr>
          <p:nvPr/>
        </p:nvSpPr>
        <p:spPr>
          <a:xfrm xmlns:a="http://schemas.openxmlformats.org/drawingml/2006/main">
            <a:off x="609600" y="990600"/>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150" b="1">
                <a:solidFill>
                  <a:srgbClr val="F2F7F5"/>
                </a:solidFill>
                <a:latin typeface="Avenir Next"/>
                <a:ea typeface="Avenir Next"/>
                <a:cs typeface="Avenir Next"/>
              </a:defRPr>
            </a:defPPr>
            <a:lvl1pPr>
              <a:defRPr sz="3150" b="1">
                <a:solidFill>
                  <a:srgbClr val="F2F7F5"/>
                </a:solidFill>
                <a:latin typeface="Avenir Next"/>
                <a:ea typeface="Avenir Next"/>
                <a:cs typeface="Avenir Next"/>
              </a:defRPr>
            </a:lvl1pPr>
            <a:lvl2pPr>
              <a:defRPr sz="3150" b="1">
                <a:solidFill>
                  <a:srgbClr val="F2F7F5"/>
                </a:solidFill>
                <a:latin typeface="Avenir Next"/>
                <a:ea typeface="Avenir Next"/>
                <a:cs typeface="Avenir Next"/>
              </a:defRPr>
            </a:lvl2pPr>
            <a:lvl3pPr>
              <a:defRPr sz="3150" b="1">
                <a:solidFill>
                  <a:srgbClr val="F2F7F5"/>
                </a:solidFill>
                <a:latin typeface="Avenir Next"/>
                <a:ea typeface="Avenir Next"/>
                <a:cs typeface="Avenir Next"/>
              </a:defRPr>
            </a:lvl3pPr>
            <a:lvl4pPr>
              <a:defRPr sz="3150" b="1">
                <a:solidFill>
                  <a:srgbClr val="F2F7F5"/>
                </a:solidFill>
                <a:latin typeface="Avenir Next"/>
                <a:ea typeface="Avenir Next"/>
                <a:cs typeface="Avenir Next"/>
              </a:defRPr>
            </a:lvl4pPr>
            <a:lvl5pPr>
              <a:defRPr sz="3150" b="1">
                <a:solidFill>
                  <a:srgbClr val="F2F7F5"/>
                </a:solidFill>
                <a:latin typeface="Avenir Next"/>
                <a:ea typeface="Avenir Next"/>
                <a:cs typeface="Avenir Next"/>
              </a:defRPr>
            </a:lvl5pPr>
            <a:lvl6pPr>
              <a:defRPr sz="3150" b="1">
                <a:solidFill>
                  <a:srgbClr val="F2F7F5"/>
                </a:solidFill>
                <a:latin typeface="Avenir Next"/>
                <a:ea typeface="Avenir Next"/>
                <a:cs typeface="Avenir Next"/>
              </a:defRPr>
            </a:lvl6pPr>
            <a:lvl7pPr>
              <a:defRPr sz="3150" b="1">
                <a:solidFill>
                  <a:srgbClr val="F2F7F5"/>
                </a:solidFill>
                <a:latin typeface="Avenir Next"/>
                <a:ea typeface="Avenir Next"/>
                <a:cs typeface="Avenir Next"/>
              </a:defRPr>
            </a:lvl7pPr>
            <a:lvl8pPr>
              <a:defRPr sz="3150" b="1">
                <a:solidFill>
                  <a:srgbClr val="F2F7F5"/>
                </a:solidFill>
                <a:latin typeface="Avenir Next"/>
                <a:ea typeface="Avenir Next"/>
                <a:cs typeface="Avenir Next"/>
              </a:defRPr>
            </a:lvl8pPr>
            <a:lvl9pPr>
              <a:defRPr sz="3150" b="1">
                <a:solidFill>
                  <a:srgbClr val="F2F7F5"/>
                </a:solidFill>
                <a:latin typeface="Avenir Next"/>
                <a:ea typeface="Avenir Next"/>
                <a:cs typeface="Avenir Next"/>
              </a:defRPr>
            </a:lvl9pPr>
          </a:lstStyle>
          <a:p xmlns:a="http://schemas.openxmlformats.org/drawingml/2006/main">
            <a:pPr>
              <a:defRPr sz="3150" b="1">
                <a:solidFill>
                  <a:srgbClr val="F2F7F5"/>
                </a:solidFill>
                <a:latin typeface="Avenir Next"/>
                <a:ea typeface="Avenir Next"/>
                <a:cs typeface="Avenir Next"/>
              </a:defRPr>
            </a:pPr>
            <a:r>
              <a:rPr sz="3150" b="1">
                <a:solidFill>
                  <a:srgbClr val="F2F7F5"/>
                </a:solidFill>
                <a:latin typeface="Avenir Next"/>
                <a:ea typeface="Avenir Next"/>
                <a:cs typeface="Avenir Next"/>
              </a:rPr>
              <a:t>Pachete pentru evenimente: Essential și Expanded</a:t>
            </a:r>
          </a:p>
        </p:txBody>
      </p:sp>
      <p:sp>
        <p:nvSpPr>
          <p:cNvPr id="4" name="">
            <a:extLst xmlns:a="http://schemas.openxmlformats.org/drawingml/2006/main">
              <a:ext uri="{FF2B5EF4-FFF2-40B4-BE49-F238E27FC236}">
                <a16:creationId xmlns:a16="http://schemas.microsoft.com/office/drawing/2014/main" id="{39C43B6D-2C09-4818-8123-5E3F64BF6EAC}"/>
              </a:ext>
            </a:extLst>
          </p:cNvPr>
          <p:cNvSpPr>
            <a:spLocks xmlns:a="http://schemas.openxmlformats.org/drawingml/2006/main" noGrp="1"/>
          </p:cNvSpPr>
          <p:nvPr/>
        </p:nvSpPr>
        <p:spPr>
          <a:xfrm xmlns:a="http://schemas.openxmlformats.org/drawingml/2006/main">
            <a:off x="609600" y="1971675"/>
            <a:ext cx="10953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0">
                <a:solidFill>
                  <a:srgbClr val="BDD0CE"/>
                </a:solidFill>
                <a:latin typeface="Avenir Next"/>
                <a:ea typeface="Avenir Next"/>
                <a:cs typeface="Avenir Next"/>
              </a:defRPr>
            </a:defPPr>
            <a:lvl1pPr>
              <a:defRPr sz="1800" b="0">
                <a:solidFill>
                  <a:srgbClr val="BDD0CE"/>
                </a:solidFill>
                <a:latin typeface="Avenir Next"/>
                <a:ea typeface="Avenir Next"/>
                <a:cs typeface="Avenir Next"/>
              </a:defRPr>
            </a:lvl1pPr>
            <a:lvl2pPr>
              <a:defRPr sz="1800" b="0">
                <a:solidFill>
                  <a:srgbClr val="BDD0CE"/>
                </a:solidFill>
                <a:latin typeface="Avenir Next"/>
                <a:ea typeface="Avenir Next"/>
                <a:cs typeface="Avenir Next"/>
              </a:defRPr>
            </a:lvl2pPr>
            <a:lvl3pPr>
              <a:defRPr sz="1800" b="0">
                <a:solidFill>
                  <a:srgbClr val="BDD0CE"/>
                </a:solidFill>
                <a:latin typeface="Avenir Next"/>
                <a:ea typeface="Avenir Next"/>
                <a:cs typeface="Avenir Next"/>
              </a:defRPr>
            </a:lvl3pPr>
            <a:lvl4pPr>
              <a:defRPr sz="1800" b="0">
                <a:solidFill>
                  <a:srgbClr val="BDD0CE"/>
                </a:solidFill>
                <a:latin typeface="Avenir Next"/>
                <a:ea typeface="Avenir Next"/>
                <a:cs typeface="Avenir Next"/>
              </a:defRPr>
            </a:lvl4pPr>
            <a:lvl5pPr>
              <a:defRPr sz="1800" b="0">
                <a:solidFill>
                  <a:srgbClr val="BDD0CE"/>
                </a:solidFill>
                <a:latin typeface="Avenir Next"/>
                <a:ea typeface="Avenir Next"/>
                <a:cs typeface="Avenir Next"/>
              </a:defRPr>
            </a:lvl5pPr>
            <a:lvl6pPr>
              <a:defRPr sz="1800" b="0">
                <a:solidFill>
                  <a:srgbClr val="BDD0CE"/>
                </a:solidFill>
                <a:latin typeface="Avenir Next"/>
                <a:ea typeface="Avenir Next"/>
                <a:cs typeface="Avenir Next"/>
              </a:defRPr>
            </a:lvl6pPr>
            <a:lvl7pPr>
              <a:defRPr sz="1800" b="0">
                <a:solidFill>
                  <a:srgbClr val="BDD0CE"/>
                </a:solidFill>
                <a:latin typeface="Avenir Next"/>
                <a:ea typeface="Avenir Next"/>
                <a:cs typeface="Avenir Next"/>
              </a:defRPr>
            </a:lvl7pPr>
            <a:lvl8pPr>
              <a:defRPr sz="1800" b="0">
                <a:solidFill>
                  <a:srgbClr val="BDD0CE"/>
                </a:solidFill>
                <a:latin typeface="Avenir Next"/>
                <a:ea typeface="Avenir Next"/>
                <a:cs typeface="Avenir Next"/>
              </a:defRPr>
            </a:lvl8pPr>
            <a:lvl9pPr>
              <a:defRPr sz="1800" b="0">
                <a:solidFill>
                  <a:srgbClr val="BDD0CE"/>
                </a:solidFill>
                <a:latin typeface="Avenir Next"/>
                <a:ea typeface="Avenir Next"/>
                <a:cs typeface="Avenir Next"/>
              </a:defRPr>
            </a:lvl9pPr>
          </a:lstStyle>
          <a:p xmlns:a="http://schemas.openxmlformats.org/drawingml/2006/main">
            <a:pPr>
              <a:defRPr sz="1800" b="0">
                <a:solidFill>
                  <a:srgbClr val="BDD0CE"/>
                </a:solidFill>
                <a:latin typeface="Avenir Next"/>
                <a:ea typeface="Avenir Next"/>
                <a:cs typeface="Avenir Next"/>
              </a:defRPr>
            </a:pPr>
            <a:r>
              <a:rPr sz="1800" b="0">
                <a:solidFill>
                  <a:srgbClr val="BDD0CE"/>
                </a:solidFill>
                <a:latin typeface="Avenir Next"/>
                <a:ea typeface="Avenir Next"/>
                <a:cs typeface="Avenir Next"/>
              </a:rPr>
              <a:t>Tarife propuse per proiect, fără TVA. Locația și furnizorii se plătesc separat.</a:t>
            </a:r>
          </a:p>
        </p:txBody>
      </p:sp>
      <p:sp>
        <p:nvSpPr>
          <p:cNvPr id="5" name="">
            <a:extLst xmlns:a="http://schemas.openxmlformats.org/drawingml/2006/main">
              <a:ext uri="{FF2B5EF4-FFF2-40B4-BE49-F238E27FC236}">
                <a16:creationId xmlns:a16="http://schemas.microsoft.com/office/drawing/2014/main" id="{31DD8612-1962-46F8-A9D3-EEE40487F1CB}"/>
              </a:ext>
            </a:extLst>
          </p:cNvPr>
          <p:cNvSpPr>
            <a:spLocks xmlns:a="http://schemas.openxmlformats.org/drawingml/2006/main" noGrp="1"/>
          </p:cNvSpPr>
          <p:nvPr/>
        </p:nvSpPr>
        <p:spPr>
          <a:xfrm xmlns:a="http://schemas.openxmlformats.org/drawingml/2006/main">
            <a:off x="11096625" y="6477000"/>
            <a:ext cx="6191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BDD0CE"/>
                </a:solidFill>
                <a:latin typeface="Avenir Next"/>
                <a:ea typeface="Avenir Next"/>
                <a:cs typeface="Avenir Next"/>
              </a:defRPr>
            </a:defPPr>
            <a:lvl1pPr>
              <a:defRPr sz="1200" b="0">
                <a:solidFill>
                  <a:srgbClr val="BDD0CE"/>
                </a:solidFill>
                <a:latin typeface="Avenir Next"/>
                <a:ea typeface="Avenir Next"/>
                <a:cs typeface="Avenir Next"/>
              </a:defRPr>
            </a:lvl1pPr>
            <a:lvl2pPr>
              <a:defRPr sz="1200" b="0">
                <a:solidFill>
                  <a:srgbClr val="BDD0CE"/>
                </a:solidFill>
                <a:latin typeface="Avenir Next"/>
                <a:ea typeface="Avenir Next"/>
                <a:cs typeface="Avenir Next"/>
              </a:defRPr>
            </a:lvl2pPr>
            <a:lvl3pPr>
              <a:defRPr sz="1200" b="0">
                <a:solidFill>
                  <a:srgbClr val="BDD0CE"/>
                </a:solidFill>
                <a:latin typeface="Avenir Next"/>
                <a:ea typeface="Avenir Next"/>
                <a:cs typeface="Avenir Next"/>
              </a:defRPr>
            </a:lvl3pPr>
            <a:lvl4pPr>
              <a:defRPr sz="1200" b="0">
                <a:solidFill>
                  <a:srgbClr val="BDD0CE"/>
                </a:solidFill>
                <a:latin typeface="Avenir Next"/>
                <a:ea typeface="Avenir Next"/>
                <a:cs typeface="Avenir Next"/>
              </a:defRPr>
            </a:lvl4pPr>
            <a:lvl5pPr>
              <a:defRPr sz="1200" b="0">
                <a:solidFill>
                  <a:srgbClr val="BDD0CE"/>
                </a:solidFill>
                <a:latin typeface="Avenir Next"/>
                <a:ea typeface="Avenir Next"/>
                <a:cs typeface="Avenir Next"/>
              </a:defRPr>
            </a:lvl5pPr>
            <a:lvl6pPr>
              <a:defRPr sz="1200" b="0">
                <a:solidFill>
                  <a:srgbClr val="BDD0CE"/>
                </a:solidFill>
                <a:latin typeface="Avenir Next"/>
                <a:ea typeface="Avenir Next"/>
                <a:cs typeface="Avenir Next"/>
              </a:defRPr>
            </a:lvl6pPr>
            <a:lvl7pPr>
              <a:defRPr sz="1200" b="0">
                <a:solidFill>
                  <a:srgbClr val="BDD0CE"/>
                </a:solidFill>
                <a:latin typeface="Avenir Next"/>
                <a:ea typeface="Avenir Next"/>
                <a:cs typeface="Avenir Next"/>
              </a:defRPr>
            </a:lvl7pPr>
            <a:lvl8pPr>
              <a:defRPr sz="1200" b="0">
                <a:solidFill>
                  <a:srgbClr val="BDD0CE"/>
                </a:solidFill>
                <a:latin typeface="Avenir Next"/>
                <a:ea typeface="Avenir Next"/>
                <a:cs typeface="Avenir Next"/>
              </a:defRPr>
            </a:lvl8pPr>
            <a:lvl9pPr>
              <a:defRPr sz="1200" b="0">
                <a:solidFill>
                  <a:srgbClr val="BDD0CE"/>
                </a:solidFill>
                <a:latin typeface="Avenir Next"/>
                <a:ea typeface="Avenir Next"/>
                <a:cs typeface="Avenir Next"/>
              </a:defRPr>
            </a:lvl9pPr>
          </a:lstStyle>
          <a:p xmlns:a="http://schemas.openxmlformats.org/drawingml/2006/main">
            <a:pPr>
              <a:defRPr sz="1200" b="0">
                <a:solidFill>
                  <a:srgbClr val="BDD0CE"/>
                </a:solidFill>
                <a:latin typeface="Avenir Next"/>
                <a:ea typeface="Avenir Next"/>
                <a:cs typeface="Avenir Next"/>
              </a:defRPr>
            </a:pPr>
            <a:r>
              <a:rPr sz="1200" b="0">
                <a:solidFill>
                  <a:srgbClr val="BDD0CE"/>
                </a:solidFill>
                <a:latin typeface="Avenir Next"/>
                <a:ea typeface="Avenir Next"/>
                <a:cs typeface="Avenir Next"/>
              </a:rPr>
              <a:t>A09</a:t>
            </a:r>
          </a:p>
        </p:txBody>
      </p:sp>
      <p:sp>
        <p:nvSpPr>
          <p:cNvPr id="6" name="">
            <a:extLst xmlns:a="http://schemas.openxmlformats.org/drawingml/2006/main">
              <a:ext uri="{FF2B5EF4-FFF2-40B4-BE49-F238E27FC236}">
                <a16:creationId xmlns:a16="http://schemas.microsoft.com/office/drawing/2014/main" id="{DF441B48-0AAD-4DBB-B914-B822A774E034}"/>
              </a:ext>
            </a:extLst>
          </p:cNvPr>
          <p:cNvSpPr>
            <a:spLocks xmlns:a="http://schemas.openxmlformats.org/drawingml/2006/main" noGrp="1"/>
          </p:cNvSpPr>
          <p:nvPr/>
        </p:nvSpPr>
        <p:spPr>
          <a:xfrm xmlns:a="http://schemas.openxmlformats.org/drawingml/2006/main">
            <a:off x="609600" y="2943225"/>
            <a:ext cx="4762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1">
                <a:solidFill>
                  <a:srgbClr val="8CEBC5"/>
                </a:solidFill>
                <a:latin typeface="Avenir Next"/>
                <a:ea typeface="Avenir Next"/>
                <a:cs typeface="Avenir Next"/>
              </a:defRPr>
            </a:defPPr>
            <a:lvl1pPr>
              <a:defRPr sz="1800" b="1">
                <a:solidFill>
                  <a:srgbClr val="8CEBC5"/>
                </a:solidFill>
                <a:latin typeface="Avenir Next"/>
                <a:ea typeface="Avenir Next"/>
                <a:cs typeface="Avenir Next"/>
              </a:defRPr>
            </a:lvl1pPr>
            <a:lvl2pPr>
              <a:defRPr sz="1800" b="1">
                <a:solidFill>
                  <a:srgbClr val="8CEBC5"/>
                </a:solidFill>
                <a:latin typeface="Avenir Next"/>
                <a:ea typeface="Avenir Next"/>
                <a:cs typeface="Avenir Next"/>
              </a:defRPr>
            </a:lvl2pPr>
            <a:lvl3pPr>
              <a:defRPr sz="1800" b="1">
                <a:solidFill>
                  <a:srgbClr val="8CEBC5"/>
                </a:solidFill>
                <a:latin typeface="Avenir Next"/>
                <a:ea typeface="Avenir Next"/>
                <a:cs typeface="Avenir Next"/>
              </a:defRPr>
            </a:lvl3pPr>
            <a:lvl4pPr>
              <a:defRPr sz="1800" b="1">
                <a:solidFill>
                  <a:srgbClr val="8CEBC5"/>
                </a:solidFill>
                <a:latin typeface="Avenir Next"/>
                <a:ea typeface="Avenir Next"/>
                <a:cs typeface="Avenir Next"/>
              </a:defRPr>
            </a:lvl4pPr>
            <a:lvl5pPr>
              <a:defRPr sz="1800" b="1">
                <a:solidFill>
                  <a:srgbClr val="8CEBC5"/>
                </a:solidFill>
                <a:latin typeface="Avenir Next"/>
                <a:ea typeface="Avenir Next"/>
                <a:cs typeface="Avenir Next"/>
              </a:defRPr>
            </a:lvl5pPr>
            <a:lvl6pPr>
              <a:defRPr sz="1800" b="1">
                <a:solidFill>
                  <a:srgbClr val="8CEBC5"/>
                </a:solidFill>
                <a:latin typeface="Avenir Next"/>
                <a:ea typeface="Avenir Next"/>
                <a:cs typeface="Avenir Next"/>
              </a:defRPr>
            </a:lvl6pPr>
            <a:lvl7pPr>
              <a:defRPr sz="1800" b="1">
                <a:solidFill>
                  <a:srgbClr val="8CEBC5"/>
                </a:solidFill>
                <a:latin typeface="Avenir Next"/>
                <a:ea typeface="Avenir Next"/>
                <a:cs typeface="Avenir Next"/>
              </a:defRPr>
            </a:lvl7pPr>
            <a:lvl8pPr>
              <a:defRPr sz="1800" b="1">
                <a:solidFill>
                  <a:srgbClr val="8CEBC5"/>
                </a:solidFill>
                <a:latin typeface="Avenir Next"/>
                <a:ea typeface="Avenir Next"/>
                <a:cs typeface="Avenir Next"/>
              </a:defRPr>
            </a:lvl8pPr>
            <a:lvl9pPr>
              <a:defRPr sz="1800" b="1">
                <a:solidFill>
                  <a:srgbClr val="8CEBC5"/>
                </a:solidFill>
                <a:latin typeface="Avenir Next"/>
                <a:ea typeface="Avenir Next"/>
                <a:cs typeface="Avenir Next"/>
              </a:defRPr>
            </a:lvl9pPr>
          </a:lstStyle>
          <a:p xmlns:a="http://schemas.openxmlformats.org/drawingml/2006/main">
            <a:pPr>
              <a:defRPr sz="1800" b="1">
                <a:solidFill>
                  <a:srgbClr val="8CEBC5"/>
                </a:solidFill>
                <a:latin typeface="Avenir Next"/>
                <a:ea typeface="Avenir Next"/>
                <a:cs typeface="Avenir Next"/>
              </a:defRPr>
            </a:pPr>
            <a:r>
              <a:rPr sz="1800" b="1">
                <a:solidFill>
                  <a:srgbClr val="8CEBC5"/>
                </a:solidFill>
                <a:latin typeface="Avenir Next"/>
                <a:ea typeface="Avenir Next"/>
                <a:cs typeface="Avenir Next"/>
              </a:rPr>
              <a:t>ESSENTIAL  ·  €650</a:t>
            </a:r>
          </a:p>
        </p:txBody>
      </p:sp>
      <p:sp>
        <p:nvSpPr>
          <p:cNvPr id="7" name="">
            <a:extLst xmlns:a="http://schemas.openxmlformats.org/drawingml/2006/main">
              <a:ext uri="{FF2B5EF4-FFF2-40B4-BE49-F238E27FC236}">
                <a16:creationId xmlns:a16="http://schemas.microsoft.com/office/drawing/2014/main" id="{F1555BAB-B031-4F75-9D95-F5A1889ECFE4}"/>
              </a:ext>
            </a:extLst>
          </p:cNvPr>
          <p:cNvSpPr>
            <a:spLocks xmlns:a="http://schemas.openxmlformats.org/drawingml/2006/main" noGrp="1"/>
          </p:cNvSpPr>
          <p:nvPr/>
        </p:nvSpPr>
        <p:spPr>
          <a:xfrm xmlns:a="http://schemas.openxmlformats.org/drawingml/2006/main">
            <a:off x="609600" y="3448050"/>
            <a:ext cx="466725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F2F7F5"/>
                </a:solidFill>
                <a:latin typeface="Avenir Next"/>
                <a:ea typeface="Avenir Next"/>
                <a:cs typeface="Avenir Next"/>
              </a:defRPr>
            </a:defPPr>
            <a:lvl1pPr>
              <a:defRPr sz="1875" b="0">
                <a:solidFill>
                  <a:srgbClr val="F2F7F5"/>
                </a:solidFill>
                <a:latin typeface="Avenir Next"/>
                <a:ea typeface="Avenir Next"/>
                <a:cs typeface="Avenir Next"/>
              </a:defRPr>
            </a:lvl1pPr>
            <a:lvl2pPr>
              <a:defRPr sz="1875" b="0">
                <a:solidFill>
                  <a:srgbClr val="F2F7F5"/>
                </a:solidFill>
                <a:latin typeface="Avenir Next"/>
                <a:ea typeface="Avenir Next"/>
                <a:cs typeface="Avenir Next"/>
              </a:defRPr>
            </a:lvl2pPr>
            <a:lvl3pPr>
              <a:defRPr sz="1875" b="0">
                <a:solidFill>
                  <a:srgbClr val="F2F7F5"/>
                </a:solidFill>
                <a:latin typeface="Avenir Next"/>
                <a:ea typeface="Avenir Next"/>
                <a:cs typeface="Avenir Next"/>
              </a:defRPr>
            </a:lvl3pPr>
            <a:lvl4pPr>
              <a:defRPr sz="1875" b="0">
                <a:solidFill>
                  <a:srgbClr val="F2F7F5"/>
                </a:solidFill>
                <a:latin typeface="Avenir Next"/>
                <a:ea typeface="Avenir Next"/>
                <a:cs typeface="Avenir Next"/>
              </a:defRPr>
            </a:lvl4pPr>
            <a:lvl5pPr>
              <a:defRPr sz="1875" b="0">
                <a:solidFill>
                  <a:srgbClr val="F2F7F5"/>
                </a:solidFill>
                <a:latin typeface="Avenir Next"/>
                <a:ea typeface="Avenir Next"/>
                <a:cs typeface="Avenir Next"/>
              </a:defRPr>
            </a:lvl5pPr>
            <a:lvl6pPr>
              <a:defRPr sz="1875" b="0">
                <a:solidFill>
                  <a:srgbClr val="F2F7F5"/>
                </a:solidFill>
                <a:latin typeface="Avenir Next"/>
                <a:ea typeface="Avenir Next"/>
                <a:cs typeface="Avenir Next"/>
              </a:defRPr>
            </a:lvl6pPr>
            <a:lvl7pPr>
              <a:defRPr sz="1875" b="0">
                <a:solidFill>
                  <a:srgbClr val="F2F7F5"/>
                </a:solidFill>
                <a:latin typeface="Avenir Next"/>
                <a:ea typeface="Avenir Next"/>
                <a:cs typeface="Avenir Next"/>
              </a:defRPr>
            </a:lvl7pPr>
            <a:lvl8pPr>
              <a:defRPr sz="1875" b="0">
                <a:solidFill>
                  <a:srgbClr val="F2F7F5"/>
                </a:solidFill>
                <a:latin typeface="Avenir Next"/>
                <a:ea typeface="Avenir Next"/>
                <a:cs typeface="Avenir Next"/>
              </a:defRPr>
            </a:lvl8pPr>
            <a:lvl9pPr>
              <a:defRPr sz="1875" b="0">
                <a:solidFill>
                  <a:srgbClr val="F2F7F5"/>
                </a:solidFill>
                <a:latin typeface="Avenir Next"/>
                <a:ea typeface="Avenir Next"/>
                <a:cs typeface="Avenir Next"/>
              </a:defRPr>
            </a:lvl9pPr>
          </a:lstStyle>
          <a:p xmlns:a="http://schemas.openxmlformats.org/drawingml/2006/main">
            <a:pPr>
              <a:defRPr sz="1875" b="0">
                <a:solidFill>
                  <a:srgbClr val="F2F7F5"/>
                </a:solidFill>
                <a:latin typeface="Avenir Next"/>
                <a:ea typeface="Avenir Next"/>
                <a:cs typeface="Avenir Next"/>
              </a:defRPr>
            </a:pPr>
            <a:r>
              <a:rPr sz="1875" b="0">
                <a:solidFill>
                  <a:srgbClr val="F2F7F5"/>
                </a:solidFill>
                <a:latin typeface="Avenir Next"/>
                <a:ea typeface="Avenir Next"/>
                <a:cs typeface="Avenir Next"/>
              </a:rPr>
              <a:t>Cerințe, selecție, cereri și compararea ofertelor.</a:t>
            </a:r>
          </a:p>
          <a:p xmlns:a="http://schemas.openxmlformats.org/drawingml/2006/main">
            <a:r>
              <a:t/>
            </a:r>
          </a:p>
          <a:p xmlns:a="http://schemas.openxmlformats.org/drawingml/2006/main">
            <a:pPr>
              <a:defRPr sz="1875" b="0">
                <a:solidFill>
                  <a:srgbClr val="F2F7F5"/>
                </a:solidFill>
                <a:latin typeface="Avenir Next"/>
                <a:ea typeface="Avenir Next"/>
                <a:cs typeface="Avenir Next"/>
              </a:defRPr>
            </a:pPr>
            <a:r>
              <a:rPr sz="1875" b="0">
                <a:solidFill>
                  <a:srgbClr val="F2F7F5"/>
                </a:solidFill>
                <a:latin typeface="Avenir Next"/>
                <a:ea typeface="Avenir Next"/>
                <a:cs typeface="Avenir Next"/>
              </a:rPr>
              <a:t>Alegerea clientului, confirmări și mementouri pentru sarcini.</a:t>
            </a:r>
          </a:p>
        </p:txBody>
      </p:sp>
      <p:sp>
        <p:nvSpPr>
          <p:cNvPr id="8" name="">
            <a:extLst xmlns:a="http://schemas.openxmlformats.org/drawingml/2006/main">
              <a:ext uri="{FF2B5EF4-FFF2-40B4-BE49-F238E27FC236}">
                <a16:creationId xmlns:a16="http://schemas.microsoft.com/office/drawing/2014/main" id="{DFB70660-7DE4-4210-869B-828D53389751}"/>
              </a:ext>
            </a:extLst>
          </p:cNvPr>
          <p:cNvSpPr>
            <a:spLocks xmlns:a="http://schemas.openxmlformats.org/drawingml/2006/main" noGrp="1"/>
          </p:cNvSpPr>
          <p:nvPr/>
        </p:nvSpPr>
        <p:spPr>
          <a:xfrm xmlns:a="http://schemas.openxmlformats.org/drawingml/2006/main">
            <a:off x="6381750" y="2943225"/>
            <a:ext cx="4762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1">
                <a:solidFill>
                  <a:srgbClr val="8CEBC5"/>
                </a:solidFill>
                <a:latin typeface="Avenir Next"/>
                <a:ea typeface="Avenir Next"/>
                <a:cs typeface="Avenir Next"/>
              </a:defRPr>
            </a:defPPr>
            <a:lvl1pPr>
              <a:defRPr sz="1800" b="1">
                <a:solidFill>
                  <a:srgbClr val="8CEBC5"/>
                </a:solidFill>
                <a:latin typeface="Avenir Next"/>
                <a:ea typeface="Avenir Next"/>
                <a:cs typeface="Avenir Next"/>
              </a:defRPr>
            </a:lvl1pPr>
            <a:lvl2pPr>
              <a:defRPr sz="1800" b="1">
                <a:solidFill>
                  <a:srgbClr val="8CEBC5"/>
                </a:solidFill>
                <a:latin typeface="Avenir Next"/>
                <a:ea typeface="Avenir Next"/>
                <a:cs typeface="Avenir Next"/>
              </a:defRPr>
            </a:lvl2pPr>
            <a:lvl3pPr>
              <a:defRPr sz="1800" b="1">
                <a:solidFill>
                  <a:srgbClr val="8CEBC5"/>
                </a:solidFill>
                <a:latin typeface="Avenir Next"/>
                <a:ea typeface="Avenir Next"/>
                <a:cs typeface="Avenir Next"/>
              </a:defRPr>
            </a:lvl3pPr>
            <a:lvl4pPr>
              <a:defRPr sz="1800" b="1">
                <a:solidFill>
                  <a:srgbClr val="8CEBC5"/>
                </a:solidFill>
                <a:latin typeface="Avenir Next"/>
                <a:ea typeface="Avenir Next"/>
                <a:cs typeface="Avenir Next"/>
              </a:defRPr>
            </a:lvl4pPr>
            <a:lvl5pPr>
              <a:defRPr sz="1800" b="1">
                <a:solidFill>
                  <a:srgbClr val="8CEBC5"/>
                </a:solidFill>
                <a:latin typeface="Avenir Next"/>
                <a:ea typeface="Avenir Next"/>
                <a:cs typeface="Avenir Next"/>
              </a:defRPr>
            </a:lvl5pPr>
            <a:lvl6pPr>
              <a:defRPr sz="1800" b="1">
                <a:solidFill>
                  <a:srgbClr val="8CEBC5"/>
                </a:solidFill>
                <a:latin typeface="Avenir Next"/>
                <a:ea typeface="Avenir Next"/>
                <a:cs typeface="Avenir Next"/>
              </a:defRPr>
            </a:lvl6pPr>
            <a:lvl7pPr>
              <a:defRPr sz="1800" b="1">
                <a:solidFill>
                  <a:srgbClr val="8CEBC5"/>
                </a:solidFill>
                <a:latin typeface="Avenir Next"/>
                <a:ea typeface="Avenir Next"/>
                <a:cs typeface="Avenir Next"/>
              </a:defRPr>
            </a:lvl7pPr>
            <a:lvl8pPr>
              <a:defRPr sz="1800" b="1">
                <a:solidFill>
                  <a:srgbClr val="8CEBC5"/>
                </a:solidFill>
                <a:latin typeface="Avenir Next"/>
                <a:ea typeface="Avenir Next"/>
                <a:cs typeface="Avenir Next"/>
              </a:defRPr>
            </a:lvl8pPr>
            <a:lvl9pPr>
              <a:defRPr sz="1800" b="1">
                <a:solidFill>
                  <a:srgbClr val="8CEBC5"/>
                </a:solidFill>
                <a:latin typeface="Avenir Next"/>
                <a:ea typeface="Avenir Next"/>
                <a:cs typeface="Avenir Next"/>
              </a:defRPr>
            </a:lvl9pPr>
          </a:lstStyle>
          <a:p xmlns:a="http://schemas.openxmlformats.org/drawingml/2006/main">
            <a:pPr>
              <a:defRPr sz="1800" b="1">
                <a:solidFill>
                  <a:srgbClr val="8CEBC5"/>
                </a:solidFill>
                <a:latin typeface="Avenir Next"/>
                <a:ea typeface="Avenir Next"/>
                <a:cs typeface="Avenir Next"/>
              </a:defRPr>
            </a:pPr>
            <a:r>
              <a:rPr sz="1800" b="1">
                <a:solidFill>
                  <a:srgbClr val="8CEBC5"/>
                </a:solidFill>
                <a:latin typeface="Avenir Next"/>
                <a:ea typeface="Avenir Next"/>
                <a:cs typeface="Avenir Next"/>
              </a:rPr>
              <a:t>EXPANDED  ·  €1 200</a:t>
            </a:r>
          </a:p>
        </p:txBody>
      </p:sp>
      <p:sp>
        <p:nvSpPr>
          <p:cNvPr id="9" name="">
            <a:extLst xmlns:a="http://schemas.openxmlformats.org/drawingml/2006/main">
              <a:ext uri="{FF2B5EF4-FFF2-40B4-BE49-F238E27FC236}">
                <a16:creationId xmlns:a16="http://schemas.microsoft.com/office/drawing/2014/main" id="{899898B8-A07D-449D-B1B2-700C1FED4EF6}"/>
              </a:ext>
            </a:extLst>
          </p:cNvPr>
          <p:cNvSpPr>
            <a:spLocks xmlns:a="http://schemas.openxmlformats.org/drawingml/2006/main" noGrp="1"/>
          </p:cNvSpPr>
          <p:nvPr/>
        </p:nvSpPr>
        <p:spPr>
          <a:xfrm xmlns:a="http://schemas.openxmlformats.org/drawingml/2006/main">
            <a:off x="6381750" y="3448050"/>
            <a:ext cx="466725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F2F7F5"/>
                </a:solidFill>
                <a:latin typeface="Avenir Next"/>
                <a:ea typeface="Avenir Next"/>
                <a:cs typeface="Avenir Next"/>
              </a:defRPr>
            </a:defPPr>
            <a:lvl1pPr>
              <a:defRPr sz="1875" b="0">
                <a:solidFill>
                  <a:srgbClr val="F2F7F5"/>
                </a:solidFill>
                <a:latin typeface="Avenir Next"/>
                <a:ea typeface="Avenir Next"/>
                <a:cs typeface="Avenir Next"/>
              </a:defRPr>
            </a:lvl1pPr>
            <a:lvl2pPr>
              <a:defRPr sz="1875" b="0">
                <a:solidFill>
                  <a:srgbClr val="F2F7F5"/>
                </a:solidFill>
                <a:latin typeface="Avenir Next"/>
                <a:ea typeface="Avenir Next"/>
                <a:cs typeface="Avenir Next"/>
              </a:defRPr>
            </a:lvl2pPr>
            <a:lvl3pPr>
              <a:defRPr sz="1875" b="0">
                <a:solidFill>
                  <a:srgbClr val="F2F7F5"/>
                </a:solidFill>
                <a:latin typeface="Avenir Next"/>
                <a:ea typeface="Avenir Next"/>
                <a:cs typeface="Avenir Next"/>
              </a:defRPr>
            </a:lvl3pPr>
            <a:lvl4pPr>
              <a:defRPr sz="1875" b="0">
                <a:solidFill>
                  <a:srgbClr val="F2F7F5"/>
                </a:solidFill>
                <a:latin typeface="Avenir Next"/>
                <a:ea typeface="Avenir Next"/>
                <a:cs typeface="Avenir Next"/>
              </a:defRPr>
            </a:lvl4pPr>
            <a:lvl5pPr>
              <a:defRPr sz="1875" b="0">
                <a:solidFill>
                  <a:srgbClr val="F2F7F5"/>
                </a:solidFill>
                <a:latin typeface="Avenir Next"/>
                <a:ea typeface="Avenir Next"/>
                <a:cs typeface="Avenir Next"/>
              </a:defRPr>
            </a:lvl5pPr>
            <a:lvl6pPr>
              <a:defRPr sz="1875" b="0">
                <a:solidFill>
                  <a:srgbClr val="F2F7F5"/>
                </a:solidFill>
                <a:latin typeface="Avenir Next"/>
                <a:ea typeface="Avenir Next"/>
                <a:cs typeface="Avenir Next"/>
              </a:defRPr>
            </a:lvl6pPr>
            <a:lvl7pPr>
              <a:defRPr sz="1875" b="0">
                <a:solidFill>
                  <a:srgbClr val="F2F7F5"/>
                </a:solidFill>
                <a:latin typeface="Avenir Next"/>
                <a:ea typeface="Avenir Next"/>
                <a:cs typeface="Avenir Next"/>
              </a:defRPr>
            </a:lvl7pPr>
            <a:lvl8pPr>
              <a:defRPr sz="1875" b="0">
                <a:solidFill>
                  <a:srgbClr val="F2F7F5"/>
                </a:solidFill>
                <a:latin typeface="Avenir Next"/>
                <a:ea typeface="Avenir Next"/>
                <a:cs typeface="Avenir Next"/>
              </a:defRPr>
            </a:lvl8pPr>
            <a:lvl9pPr>
              <a:defRPr sz="1875" b="0">
                <a:solidFill>
                  <a:srgbClr val="F2F7F5"/>
                </a:solidFill>
                <a:latin typeface="Avenir Next"/>
                <a:ea typeface="Avenir Next"/>
                <a:cs typeface="Avenir Next"/>
              </a:defRPr>
            </a:lvl9pPr>
          </a:lstStyle>
          <a:p xmlns:a="http://schemas.openxmlformats.org/drawingml/2006/main">
            <a:pPr>
              <a:defRPr sz="1875" b="0">
                <a:solidFill>
                  <a:srgbClr val="F2F7F5"/>
                </a:solidFill>
                <a:latin typeface="Avenir Next"/>
                <a:ea typeface="Avenir Next"/>
                <a:cs typeface="Avenir Next"/>
              </a:defRPr>
            </a:pPr>
            <a:r>
              <a:rPr sz="1875" b="0">
                <a:solidFill>
                  <a:srgbClr val="F2F7F5"/>
                </a:solidFill>
                <a:latin typeface="Avenir Next"/>
                <a:ea typeface="Avenir Next"/>
                <a:cs typeface="Avenir Next"/>
              </a:rPr>
              <a:t>Serviciile Essential, extinse la mai mulți furnizori și dependențe.</a:t>
            </a:r>
          </a:p>
          <a:p xmlns:a="http://schemas.openxmlformats.org/drawingml/2006/main">
            <a:r>
              <a:t/>
            </a:r>
          </a:p>
          <a:p xmlns:a="http://schemas.openxmlformats.org/drawingml/2006/main">
            <a:pPr>
              <a:defRPr sz="1875" b="0">
                <a:solidFill>
                  <a:srgbClr val="F2F7F5"/>
                </a:solidFill>
                <a:latin typeface="Avenir Next"/>
                <a:ea typeface="Avenir Next"/>
                <a:cs typeface="Avenir Next"/>
              </a:defRPr>
            </a:pPr>
            <a:r>
              <a:rPr sz="1875" b="0">
                <a:solidFill>
                  <a:srgbClr val="F2F7F5"/>
                </a:solidFill>
                <a:latin typeface="Avenir Next"/>
                <a:ea typeface="Avenir Next"/>
                <a:cs typeface="Avenir Next"/>
              </a:rPr>
              <a:t>Modificări, răspunsurile invitaților și comunicare în ziua evenimentului.</a:t>
            </a:r>
          </a:p>
        </p:txBody>
      </p:sp>
      <p:sp>
        <p:nvSpPr>
          <p:cNvPr id="10" name="">
            <a:extLst xmlns:a="http://schemas.openxmlformats.org/drawingml/2006/main">
              <a:ext uri="{FF2B5EF4-FFF2-40B4-BE49-F238E27FC236}">
                <a16:creationId xmlns:a16="http://schemas.microsoft.com/office/drawing/2014/main" id="{FDF2D5F3-8C59-4904-9824-D2A2A2794485}"/>
              </a:ext>
            </a:extLst>
          </p:cNvPr>
          <p:cNvSpPr>
            <a:spLocks xmlns:a="http://schemas.openxmlformats.org/drawingml/2006/main" noGrp="1"/>
          </p:cNvSpPr>
          <p:nvPr/>
        </p:nvSpPr>
        <p:spPr>
          <a:xfrm xmlns:a="http://schemas.openxmlformats.org/drawingml/2006/main">
            <a:off x="609600" y="5848350"/>
            <a:ext cx="10477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725" b="1">
                <a:solidFill>
                  <a:srgbClr val="F2F7F5"/>
                </a:solidFill>
                <a:latin typeface="Avenir Next"/>
                <a:ea typeface="Avenir Next"/>
                <a:cs typeface="Avenir Next"/>
              </a:defRPr>
            </a:defPPr>
            <a:lvl1pPr>
              <a:defRPr sz="1725" b="1">
                <a:solidFill>
                  <a:srgbClr val="F2F7F5"/>
                </a:solidFill>
                <a:latin typeface="Avenir Next"/>
                <a:ea typeface="Avenir Next"/>
                <a:cs typeface="Avenir Next"/>
              </a:defRPr>
            </a:lvl1pPr>
            <a:lvl2pPr>
              <a:defRPr sz="1725" b="1">
                <a:solidFill>
                  <a:srgbClr val="F2F7F5"/>
                </a:solidFill>
                <a:latin typeface="Avenir Next"/>
                <a:ea typeface="Avenir Next"/>
                <a:cs typeface="Avenir Next"/>
              </a:defRPr>
            </a:lvl2pPr>
            <a:lvl3pPr>
              <a:defRPr sz="1725" b="1">
                <a:solidFill>
                  <a:srgbClr val="F2F7F5"/>
                </a:solidFill>
                <a:latin typeface="Avenir Next"/>
                <a:ea typeface="Avenir Next"/>
                <a:cs typeface="Avenir Next"/>
              </a:defRPr>
            </a:lvl3pPr>
            <a:lvl4pPr>
              <a:defRPr sz="1725" b="1">
                <a:solidFill>
                  <a:srgbClr val="F2F7F5"/>
                </a:solidFill>
                <a:latin typeface="Avenir Next"/>
                <a:ea typeface="Avenir Next"/>
                <a:cs typeface="Avenir Next"/>
              </a:defRPr>
            </a:lvl4pPr>
            <a:lvl5pPr>
              <a:defRPr sz="1725" b="1">
                <a:solidFill>
                  <a:srgbClr val="F2F7F5"/>
                </a:solidFill>
                <a:latin typeface="Avenir Next"/>
                <a:ea typeface="Avenir Next"/>
                <a:cs typeface="Avenir Next"/>
              </a:defRPr>
            </a:lvl5pPr>
            <a:lvl6pPr>
              <a:defRPr sz="1725" b="1">
                <a:solidFill>
                  <a:srgbClr val="F2F7F5"/>
                </a:solidFill>
                <a:latin typeface="Avenir Next"/>
                <a:ea typeface="Avenir Next"/>
                <a:cs typeface="Avenir Next"/>
              </a:defRPr>
            </a:lvl6pPr>
            <a:lvl7pPr>
              <a:defRPr sz="1725" b="1">
                <a:solidFill>
                  <a:srgbClr val="F2F7F5"/>
                </a:solidFill>
                <a:latin typeface="Avenir Next"/>
                <a:ea typeface="Avenir Next"/>
                <a:cs typeface="Avenir Next"/>
              </a:defRPr>
            </a:lvl7pPr>
            <a:lvl8pPr>
              <a:defRPr sz="1725" b="1">
                <a:solidFill>
                  <a:srgbClr val="F2F7F5"/>
                </a:solidFill>
                <a:latin typeface="Avenir Next"/>
                <a:ea typeface="Avenir Next"/>
                <a:cs typeface="Avenir Next"/>
              </a:defRPr>
            </a:lvl8pPr>
            <a:lvl9pPr>
              <a:defRPr sz="1725" b="1">
                <a:solidFill>
                  <a:srgbClr val="F2F7F5"/>
                </a:solidFill>
                <a:latin typeface="Avenir Next"/>
                <a:ea typeface="Avenir Next"/>
                <a:cs typeface="Avenir Next"/>
              </a:defRPr>
            </a:lvl9pPr>
          </a:lstStyle>
          <a:p xmlns:a="http://schemas.openxmlformats.org/drawingml/2006/main">
            <a:pPr>
              <a:defRPr sz="1725" b="1">
                <a:solidFill>
                  <a:srgbClr val="F2F7F5"/>
                </a:solidFill>
                <a:latin typeface="Avenir Next"/>
                <a:ea typeface="Avenir Next"/>
                <a:cs typeface="Avenir Next"/>
              </a:defRPr>
            </a:pPr>
            <a:r>
              <a:rPr sz="1725" b="1">
                <a:solidFill>
                  <a:srgbClr val="F2F7F5"/>
                </a:solidFill>
                <a:latin typeface="Avenir Next"/>
                <a:ea typeface="Avenir Next"/>
                <a:cs typeface="Avenir Next"/>
              </a:rPr>
              <a:t>Pachetul și condițiile se stabilesc înaintea comenzii.</a:t>
            </a:r>
          </a:p>
        </p:txBody>
      </p:sp>
      <p:sp xmlns:a="http://schemas.openxmlformats.org/drawingml/2006/main">
        <p:nvSpPr>
          <p:cNvPr id="12" name="Reuno wordmark"/>
          <p:cNvSpPr txBox="1"/>
          <p:nvPr/>
        </p:nvSpPr>
        <p:spPr>
          <a:xfrm>
            <a:off x="10367963" y="342900"/>
            <a:ext cx="1000125" cy="285750"/>
          </a:xfrm>
          <a:prstGeom prst="rect">
            <a:avLst/>
          </a:prstGeom>
          <a:noFill/>
          <a:ln>
            <a:noFill/>
          </a:ln>
        </p:spPr>
        <p:txBody>
          <a:bodyPr wrap="none" lIns="0" tIns="0" rIns="0" bIns="0" anchor="ctr"/>
          <a:lstStyle/>
          <a:p>
            <a:pPr algn="l"/>
            <a:r>
              <a:rPr lang="ro-RO" sz="1500" b="1">
                <a:solidFill>
                  <a:srgbClr val="F3F8F6"/>
                </a:solidFill>
                <a:latin typeface="Avenir Next"/>
              </a:rPr>
              <a:t>Reuno</a:t>
            </a:r>
            <a:endParaRPr lang="ro-RO"/>
          </a:p>
        </p:txBody>
      </p:sp>
    </p:spTree>
    <p:extLst>
      <p:ext uri="{BB962C8B-B14F-4D97-AF65-F5344CB8AC3E}">
        <p14:creationId xmlns:p14="http://schemas.microsoft.com/office/powerpoint/2010/main" val="1405288362"/>
      </p:ext>
    </p:extLst>
  </p:cSld>
</p:sld>
</file>

<file path=ppt/slides/slide24.xml><?xml version="1.0" encoding="utf-8"?>
<p:sld xmlns:p="http://schemas.openxmlformats.org/presentationml/2006/main">
  <p:cSld>
    <p:bg>
      <p:bgPr>
        <a:solidFill xmlns:a="http://schemas.openxmlformats.org/drawingml/2006/main">
          <a:srgbClr val="07181C"/>
        </a:solidFill>
      </p:bgPr>
    </p:bg>
    <p:spTree>
      <p:nvGrpSpPr>
        <p:cNvPr id="1" name=""/>
        <p:cNvGrpSpPr/>
        <p:nvPr/>
      </p:nvGrpSpPr>
      <p:grpSpPr>
        <a:xfrm xmlns:a="http://schemas.openxmlformats.org/drawingml/2006/main"/>
      </p:grpSpPr>
      <p:pic>
        <p:nvPicPr>
          <p:cNvPr id="14" name="">
            <a:extLst xmlns:a="http://schemas.openxmlformats.org/drawingml/2006/main">
              <a:ext uri="{FF2B5EF4-FFF2-40B4-BE49-F238E27FC236}">
                <a16:creationId xmlns:a16="http://schemas.microsoft.com/office/drawing/2014/main" id="{B98664B8-6E13-45C5-95D3-2980EEAAE216}"/>
              </a:ext>
            </a:extLst>
          </p:cNvPr>
          <p:cNvPicPr>
            <a:picLocks xmlns:a="http://schemas.openxmlformats.org/drawingml/2006/main" noChangeAspect="1"/>
          </p:cNvPicPr>
          <p:nvPr/>
        </p:nvPicPr>
        <p:blipFill>
          <a:blip xmlns:r="http://schemas.openxmlformats.org/officeDocument/2006/relationships" xmlns:a="http://schemas.openxmlformats.org/drawingml/2006/main" r:embed="R0aad72a530eb45d8"/>
          <ns0:srcRect xmlns:ns0="http://schemas.openxmlformats.org/drawingml/2006/main" r="71000"/>
          <a:stretch xmlns:a="http://schemas.openxmlformats.org/drawingml/2006/main"/>
        </p:blipFill>
        <p:spPr>
          <a:xfrm xmlns:a="http://schemas.openxmlformats.org/drawingml/2006/main">
            <a:off x="9953625" y="238125"/>
            <a:ext cx="414338" cy="47625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FDBE75E-6B29-4BBC-843C-56C256E3AE55}"/>
              </a:ext>
            </a:extLst>
          </p:cNvPr>
          <p:cNvSpPr>
            <a:spLocks xmlns:a="http://schemas.openxmlformats.org/drawingml/2006/main" noGrp="1"/>
          </p:cNvSpPr>
          <p:nvPr/>
        </p:nvSpPr>
        <p:spPr>
          <a:xfrm xmlns:a="http://schemas.openxmlformats.org/drawingml/2006/main">
            <a:off x="609600" y="381000"/>
            <a:ext cx="8382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1">
                <a:solidFill>
                  <a:srgbClr val="8CEBC5"/>
                </a:solidFill>
                <a:latin typeface="Avenir Next"/>
                <a:ea typeface="Avenir Next"/>
                <a:cs typeface="Avenir Next"/>
              </a:defRPr>
            </a:defPPr>
            <a:lvl1pPr>
              <a:defRPr sz="1350" b="1">
                <a:solidFill>
                  <a:srgbClr val="8CEBC5"/>
                </a:solidFill>
                <a:latin typeface="Avenir Next"/>
                <a:ea typeface="Avenir Next"/>
                <a:cs typeface="Avenir Next"/>
              </a:defRPr>
            </a:lvl1pPr>
            <a:lvl2pPr>
              <a:defRPr sz="1350" b="1">
                <a:solidFill>
                  <a:srgbClr val="8CEBC5"/>
                </a:solidFill>
                <a:latin typeface="Avenir Next"/>
                <a:ea typeface="Avenir Next"/>
                <a:cs typeface="Avenir Next"/>
              </a:defRPr>
            </a:lvl2pPr>
            <a:lvl3pPr>
              <a:defRPr sz="1350" b="1">
                <a:solidFill>
                  <a:srgbClr val="8CEBC5"/>
                </a:solidFill>
                <a:latin typeface="Avenir Next"/>
                <a:ea typeface="Avenir Next"/>
                <a:cs typeface="Avenir Next"/>
              </a:defRPr>
            </a:lvl3pPr>
            <a:lvl4pPr>
              <a:defRPr sz="1350" b="1">
                <a:solidFill>
                  <a:srgbClr val="8CEBC5"/>
                </a:solidFill>
                <a:latin typeface="Avenir Next"/>
                <a:ea typeface="Avenir Next"/>
                <a:cs typeface="Avenir Next"/>
              </a:defRPr>
            </a:lvl4pPr>
            <a:lvl5pPr>
              <a:defRPr sz="1350" b="1">
                <a:solidFill>
                  <a:srgbClr val="8CEBC5"/>
                </a:solidFill>
                <a:latin typeface="Avenir Next"/>
                <a:ea typeface="Avenir Next"/>
                <a:cs typeface="Avenir Next"/>
              </a:defRPr>
            </a:lvl5pPr>
            <a:lvl6pPr>
              <a:defRPr sz="1350" b="1">
                <a:solidFill>
                  <a:srgbClr val="8CEBC5"/>
                </a:solidFill>
                <a:latin typeface="Avenir Next"/>
                <a:ea typeface="Avenir Next"/>
                <a:cs typeface="Avenir Next"/>
              </a:defRPr>
            </a:lvl6pPr>
            <a:lvl7pPr>
              <a:defRPr sz="1350" b="1">
                <a:solidFill>
                  <a:srgbClr val="8CEBC5"/>
                </a:solidFill>
                <a:latin typeface="Avenir Next"/>
                <a:ea typeface="Avenir Next"/>
                <a:cs typeface="Avenir Next"/>
              </a:defRPr>
            </a:lvl7pPr>
            <a:lvl8pPr>
              <a:defRPr sz="1350" b="1">
                <a:solidFill>
                  <a:srgbClr val="8CEBC5"/>
                </a:solidFill>
                <a:latin typeface="Avenir Next"/>
                <a:ea typeface="Avenir Next"/>
                <a:cs typeface="Avenir Next"/>
              </a:defRPr>
            </a:lvl8pPr>
            <a:lvl9pPr>
              <a:defRPr sz="1350" b="1">
                <a:solidFill>
                  <a:srgbClr val="8CEBC5"/>
                </a:solidFill>
                <a:latin typeface="Avenir Next"/>
                <a:ea typeface="Avenir Next"/>
                <a:cs typeface="Avenir Next"/>
              </a:defRPr>
            </a:lvl9pPr>
          </a:lstStyle>
          <a:p xmlns:a="http://schemas.openxmlformats.org/drawingml/2006/main">
            <a:pPr>
              <a:defRPr sz="1350" b="1">
                <a:solidFill>
                  <a:srgbClr val="8CEBC5"/>
                </a:solidFill>
                <a:latin typeface="Avenir Next"/>
                <a:ea typeface="Avenir Next"/>
                <a:cs typeface="Avenir Next"/>
              </a:defRPr>
            </a:pPr>
            <a:r>
              <a:rPr sz="1350" b="1">
                <a:solidFill>
                  <a:srgbClr val="8CEBC5"/>
                </a:solidFill>
                <a:latin typeface="Avenir Next"/>
                <a:ea typeface="Avenir Next"/>
                <a:cs typeface="Avenir Next"/>
              </a:rPr>
              <a:t>DETALII  /  CONCIERGE  /  EXEMPLU  /  VEZI </a:t>
            </a:r>
            <a:r>
              <a:rPr sz="1350" b="1">
                <a:solidFill>
                  <a:srgbClr val="8CEBC5"/>
                </a:solidFill>
                <a:latin typeface="Avenir Next"/>
                <a:ea typeface="Avenir Next"/>
                <a:cs typeface="Avenir Next"/>
                <a:hlinkClick xmlns:ns0="http://schemas.openxmlformats.org/officeDocument/2006/relationships" ns0:id="rId1000" action="ppaction://hlinksldjump"/>
              </a:rPr>
              <a:t>11</a:t>
            </a:r>
          </a:p>
        </p:txBody>
      </p:sp>
      <p:sp>
        <p:nvSpPr>
          <p:cNvPr id="3" name="">
            <a:extLst xmlns:a="http://schemas.openxmlformats.org/drawingml/2006/main">
              <a:ext uri="{FF2B5EF4-FFF2-40B4-BE49-F238E27FC236}">
                <a16:creationId xmlns:a16="http://schemas.microsoft.com/office/drawing/2014/main" id="{707EA558-246C-43BC-8216-77855B4F4286}"/>
              </a:ext>
            </a:extLst>
          </p:cNvPr>
          <p:cNvSpPr>
            <a:spLocks xmlns:a="http://schemas.openxmlformats.org/drawingml/2006/main" noGrp="1"/>
          </p:cNvSpPr>
          <p:nvPr/>
        </p:nvSpPr>
        <p:spPr>
          <a:xfrm xmlns:a="http://schemas.openxmlformats.org/drawingml/2006/main">
            <a:off x="609600" y="990600"/>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150" b="1">
                <a:solidFill>
                  <a:srgbClr val="F2F7F5"/>
                </a:solidFill>
                <a:latin typeface="Avenir Next"/>
                <a:ea typeface="Avenir Next"/>
                <a:cs typeface="Avenir Next"/>
              </a:defRPr>
            </a:defPPr>
            <a:lvl1pPr>
              <a:defRPr sz="3150" b="1">
                <a:solidFill>
                  <a:srgbClr val="F2F7F5"/>
                </a:solidFill>
                <a:latin typeface="Avenir Next"/>
                <a:ea typeface="Avenir Next"/>
                <a:cs typeface="Avenir Next"/>
              </a:defRPr>
            </a:lvl1pPr>
            <a:lvl2pPr>
              <a:defRPr sz="3150" b="1">
                <a:solidFill>
                  <a:srgbClr val="F2F7F5"/>
                </a:solidFill>
                <a:latin typeface="Avenir Next"/>
                <a:ea typeface="Avenir Next"/>
                <a:cs typeface="Avenir Next"/>
              </a:defRPr>
            </a:lvl2pPr>
            <a:lvl3pPr>
              <a:defRPr sz="3150" b="1">
                <a:solidFill>
                  <a:srgbClr val="F2F7F5"/>
                </a:solidFill>
                <a:latin typeface="Avenir Next"/>
                <a:ea typeface="Avenir Next"/>
                <a:cs typeface="Avenir Next"/>
              </a:defRPr>
            </a:lvl3pPr>
            <a:lvl4pPr>
              <a:defRPr sz="3150" b="1">
                <a:solidFill>
                  <a:srgbClr val="F2F7F5"/>
                </a:solidFill>
                <a:latin typeface="Avenir Next"/>
                <a:ea typeface="Avenir Next"/>
                <a:cs typeface="Avenir Next"/>
              </a:defRPr>
            </a:lvl4pPr>
            <a:lvl5pPr>
              <a:defRPr sz="3150" b="1">
                <a:solidFill>
                  <a:srgbClr val="F2F7F5"/>
                </a:solidFill>
                <a:latin typeface="Avenir Next"/>
                <a:ea typeface="Avenir Next"/>
                <a:cs typeface="Avenir Next"/>
              </a:defRPr>
            </a:lvl5pPr>
            <a:lvl6pPr>
              <a:defRPr sz="3150" b="1">
                <a:solidFill>
                  <a:srgbClr val="F2F7F5"/>
                </a:solidFill>
                <a:latin typeface="Avenir Next"/>
                <a:ea typeface="Avenir Next"/>
                <a:cs typeface="Avenir Next"/>
              </a:defRPr>
            </a:lvl6pPr>
            <a:lvl7pPr>
              <a:defRPr sz="3150" b="1">
                <a:solidFill>
                  <a:srgbClr val="F2F7F5"/>
                </a:solidFill>
                <a:latin typeface="Avenir Next"/>
                <a:ea typeface="Avenir Next"/>
                <a:cs typeface="Avenir Next"/>
              </a:defRPr>
            </a:lvl7pPr>
            <a:lvl8pPr>
              <a:defRPr sz="3150" b="1">
                <a:solidFill>
                  <a:srgbClr val="F2F7F5"/>
                </a:solidFill>
                <a:latin typeface="Avenir Next"/>
                <a:ea typeface="Avenir Next"/>
                <a:cs typeface="Avenir Next"/>
              </a:defRPr>
            </a:lvl8pPr>
            <a:lvl9pPr>
              <a:defRPr sz="3150" b="1">
                <a:solidFill>
                  <a:srgbClr val="F2F7F5"/>
                </a:solidFill>
                <a:latin typeface="Avenir Next"/>
                <a:ea typeface="Avenir Next"/>
                <a:cs typeface="Avenir Next"/>
              </a:defRPr>
            </a:lvl9pPr>
          </a:lstStyle>
          <a:p xmlns:a="http://schemas.openxmlformats.org/drawingml/2006/main">
            <a:pPr>
              <a:defRPr sz="3150" b="1">
                <a:solidFill>
                  <a:srgbClr val="F2F7F5"/>
                </a:solidFill>
                <a:latin typeface="Avenir Next"/>
                <a:ea typeface="Avenir Next"/>
                <a:cs typeface="Avenir Next"/>
              </a:defRPr>
            </a:pPr>
            <a:r>
              <a:rPr sz="3150" b="1">
                <a:solidFill>
                  <a:srgbClr val="F2F7F5"/>
                </a:solidFill>
                <a:latin typeface="Avenir Next"/>
                <a:ea typeface="Avenir Next"/>
                <a:cs typeface="Avenir Next"/>
              </a:rPr>
              <a:t>Concierge AI: aniversare pentru zece persoane</a:t>
            </a:r>
          </a:p>
        </p:txBody>
      </p:sp>
      <p:sp>
        <p:nvSpPr>
          <p:cNvPr id="4" name="">
            <a:extLst xmlns:a="http://schemas.openxmlformats.org/drawingml/2006/main">
              <a:ext uri="{FF2B5EF4-FFF2-40B4-BE49-F238E27FC236}">
                <a16:creationId xmlns:a16="http://schemas.microsoft.com/office/drawing/2014/main" id="{7E2B8D3B-4BD0-4B98-A74F-C1D0BEB27762}"/>
              </a:ext>
            </a:extLst>
          </p:cNvPr>
          <p:cNvSpPr>
            <a:spLocks xmlns:a="http://schemas.openxmlformats.org/drawingml/2006/main" noGrp="1"/>
          </p:cNvSpPr>
          <p:nvPr/>
        </p:nvSpPr>
        <p:spPr>
          <a:xfrm xmlns:a="http://schemas.openxmlformats.org/drawingml/2006/main">
            <a:off x="609600" y="1971675"/>
            <a:ext cx="10953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0">
                <a:solidFill>
                  <a:srgbClr val="BDD0CE"/>
                </a:solidFill>
                <a:latin typeface="Avenir Next"/>
                <a:ea typeface="Avenir Next"/>
                <a:cs typeface="Avenir Next"/>
              </a:defRPr>
            </a:defPPr>
            <a:lvl1pPr>
              <a:defRPr sz="1800" b="0">
                <a:solidFill>
                  <a:srgbClr val="BDD0CE"/>
                </a:solidFill>
                <a:latin typeface="Avenir Next"/>
                <a:ea typeface="Avenir Next"/>
                <a:cs typeface="Avenir Next"/>
              </a:defRPr>
            </a:lvl1pPr>
            <a:lvl2pPr>
              <a:defRPr sz="1800" b="0">
                <a:solidFill>
                  <a:srgbClr val="BDD0CE"/>
                </a:solidFill>
                <a:latin typeface="Avenir Next"/>
                <a:ea typeface="Avenir Next"/>
                <a:cs typeface="Avenir Next"/>
              </a:defRPr>
            </a:lvl2pPr>
            <a:lvl3pPr>
              <a:defRPr sz="1800" b="0">
                <a:solidFill>
                  <a:srgbClr val="BDD0CE"/>
                </a:solidFill>
                <a:latin typeface="Avenir Next"/>
                <a:ea typeface="Avenir Next"/>
                <a:cs typeface="Avenir Next"/>
              </a:defRPr>
            </a:lvl3pPr>
            <a:lvl4pPr>
              <a:defRPr sz="1800" b="0">
                <a:solidFill>
                  <a:srgbClr val="BDD0CE"/>
                </a:solidFill>
                <a:latin typeface="Avenir Next"/>
                <a:ea typeface="Avenir Next"/>
                <a:cs typeface="Avenir Next"/>
              </a:defRPr>
            </a:lvl4pPr>
            <a:lvl5pPr>
              <a:defRPr sz="1800" b="0">
                <a:solidFill>
                  <a:srgbClr val="BDD0CE"/>
                </a:solidFill>
                <a:latin typeface="Avenir Next"/>
                <a:ea typeface="Avenir Next"/>
                <a:cs typeface="Avenir Next"/>
              </a:defRPr>
            </a:lvl5pPr>
            <a:lvl6pPr>
              <a:defRPr sz="1800" b="0">
                <a:solidFill>
                  <a:srgbClr val="BDD0CE"/>
                </a:solidFill>
                <a:latin typeface="Avenir Next"/>
                <a:ea typeface="Avenir Next"/>
                <a:cs typeface="Avenir Next"/>
              </a:defRPr>
            </a:lvl6pPr>
            <a:lvl7pPr>
              <a:defRPr sz="1800" b="0">
                <a:solidFill>
                  <a:srgbClr val="BDD0CE"/>
                </a:solidFill>
                <a:latin typeface="Avenir Next"/>
                <a:ea typeface="Avenir Next"/>
                <a:cs typeface="Avenir Next"/>
              </a:defRPr>
            </a:lvl7pPr>
            <a:lvl8pPr>
              <a:defRPr sz="1800" b="0">
                <a:solidFill>
                  <a:srgbClr val="BDD0CE"/>
                </a:solidFill>
                <a:latin typeface="Avenir Next"/>
                <a:ea typeface="Avenir Next"/>
                <a:cs typeface="Avenir Next"/>
              </a:defRPr>
            </a:lvl8pPr>
            <a:lvl9pPr>
              <a:defRPr sz="1800" b="0">
                <a:solidFill>
                  <a:srgbClr val="BDD0CE"/>
                </a:solidFill>
                <a:latin typeface="Avenir Next"/>
                <a:ea typeface="Avenir Next"/>
                <a:cs typeface="Avenir Next"/>
              </a:defRPr>
            </a:lvl9pPr>
          </a:lstStyle>
          <a:p xmlns:a="http://schemas.openxmlformats.org/drawingml/2006/main">
            <a:pPr>
              <a:defRPr sz="1800" b="0">
                <a:solidFill>
                  <a:srgbClr val="BDD0CE"/>
                </a:solidFill>
                <a:latin typeface="Avenir Next"/>
                <a:ea typeface="Avenir Next"/>
                <a:cs typeface="Avenir Next"/>
              </a:defRPr>
            </a:pPr>
            <a:r>
              <a:rPr sz="1800" b="0">
                <a:solidFill>
                  <a:srgbClr val="BDD0CE"/>
                </a:solidFill>
                <a:latin typeface="Avenir Next"/>
                <a:ea typeface="Avenir Next"/>
                <a:cs typeface="Avenir Next"/>
              </a:rPr>
              <a:t>Oaspetele discută cu concierge-ul locației despre o rezervare și opțiunile pentru grup.</a:t>
            </a:r>
          </a:p>
        </p:txBody>
      </p:sp>
      <p:sp>
        <p:nvSpPr>
          <p:cNvPr id="5" name="">
            <a:extLst xmlns:a="http://schemas.openxmlformats.org/drawingml/2006/main">
              <a:ext uri="{FF2B5EF4-FFF2-40B4-BE49-F238E27FC236}">
                <a16:creationId xmlns:a16="http://schemas.microsoft.com/office/drawing/2014/main" id="{EE9E7D3E-4088-4AF7-96E5-2C77BCE5C500}"/>
              </a:ext>
            </a:extLst>
          </p:cNvPr>
          <p:cNvSpPr>
            <a:spLocks xmlns:a="http://schemas.openxmlformats.org/drawingml/2006/main" noGrp="1"/>
          </p:cNvSpPr>
          <p:nvPr/>
        </p:nvSpPr>
        <p:spPr>
          <a:xfrm xmlns:a="http://schemas.openxmlformats.org/drawingml/2006/main">
            <a:off x="11096625" y="6477000"/>
            <a:ext cx="6191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BDD0CE"/>
                </a:solidFill>
                <a:latin typeface="Avenir Next"/>
                <a:ea typeface="Avenir Next"/>
                <a:cs typeface="Avenir Next"/>
              </a:defRPr>
            </a:defPPr>
            <a:lvl1pPr>
              <a:defRPr sz="1200" b="0">
                <a:solidFill>
                  <a:srgbClr val="BDD0CE"/>
                </a:solidFill>
                <a:latin typeface="Avenir Next"/>
                <a:ea typeface="Avenir Next"/>
                <a:cs typeface="Avenir Next"/>
              </a:defRPr>
            </a:lvl1pPr>
            <a:lvl2pPr>
              <a:defRPr sz="1200" b="0">
                <a:solidFill>
                  <a:srgbClr val="BDD0CE"/>
                </a:solidFill>
                <a:latin typeface="Avenir Next"/>
                <a:ea typeface="Avenir Next"/>
                <a:cs typeface="Avenir Next"/>
              </a:defRPr>
            </a:lvl2pPr>
            <a:lvl3pPr>
              <a:defRPr sz="1200" b="0">
                <a:solidFill>
                  <a:srgbClr val="BDD0CE"/>
                </a:solidFill>
                <a:latin typeface="Avenir Next"/>
                <a:ea typeface="Avenir Next"/>
                <a:cs typeface="Avenir Next"/>
              </a:defRPr>
            </a:lvl3pPr>
            <a:lvl4pPr>
              <a:defRPr sz="1200" b="0">
                <a:solidFill>
                  <a:srgbClr val="BDD0CE"/>
                </a:solidFill>
                <a:latin typeface="Avenir Next"/>
                <a:ea typeface="Avenir Next"/>
                <a:cs typeface="Avenir Next"/>
              </a:defRPr>
            </a:lvl4pPr>
            <a:lvl5pPr>
              <a:defRPr sz="1200" b="0">
                <a:solidFill>
                  <a:srgbClr val="BDD0CE"/>
                </a:solidFill>
                <a:latin typeface="Avenir Next"/>
                <a:ea typeface="Avenir Next"/>
                <a:cs typeface="Avenir Next"/>
              </a:defRPr>
            </a:lvl5pPr>
            <a:lvl6pPr>
              <a:defRPr sz="1200" b="0">
                <a:solidFill>
                  <a:srgbClr val="BDD0CE"/>
                </a:solidFill>
                <a:latin typeface="Avenir Next"/>
                <a:ea typeface="Avenir Next"/>
                <a:cs typeface="Avenir Next"/>
              </a:defRPr>
            </a:lvl6pPr>
            <a:lvl7pPr>
              <a:defRPr sz="1200" b="0">
                <a:solidFill>
                  <a:srgbClr val="BDD0CE"/>
                </a:solidFill>
                <a:latin typeface="Avenir Next"/>
                <a:ea typeface="Avenir Next"/>
                <a:cs typeface="Avenir Next"/>
              </a:defRPr>
            </a:lvl7pPr>
            <a:lvl8pPr>
              <a:defRPr sz="1200" b="0">
                <a:solidFill>
                  <a:srgbClr val="BDD0CE"/>
                </a:solidFill>
                <a:latin typeface="Avenir Next"/>
                <a:ea typeface="Avenir Next"/>
                <a:cs typeface="Avenir Next"/>
              </a:defRPr>
            </a:lvl8pPr>
            <a:lvl9pPr>
              <a:defRPr sz="1200" b="0">
                <a:solidFill>
                  <a:srgbClr val="BDD0CE"/>
                </a:solidFill>
                <a:latin typeface="Avenir Next"/>
                <a:ea typeface="Avenir Next"/>
                <a:cs typeface="Avenir Next"/>
              </a:defRPr>
            </a:lvl9pPr>
          </a:lstStyle>
          <a:p xmlns:a="http://schemas.openxmlformats.org/drawingml/2006/main">
            <a:pPr>
              <a:defRPr sz="1200" b="0">
                <a:solidFill>
                  <a:srgbClr val="BDD0CE"/>
                </a:solidFill>
                <a:latin typeface="Avenir Next"/>
                <a:ea typeface="Avenir Next"/>
                <a:cs typeface="Avenir Next"/>
              </a:defRPr>
            </a:pPr>
            <a:r>
              <a:rPr sz="1200" b="0">
                <a:solidFill>
                  <a:srgbClr val="BDD0CE"/>
                </a:solidFill>
                <a:latin typeface="Avenir Next"/>
                <a:ea typeface="Avenir Next"/>
                <a:cs typeface="Avenir Next"/>
              </a:rPr>
              <a:t>A10</a:t>
            </a:r>
          </a:p>
        </p:txBody>
      </p:sp>
      <p:sp>
        <p:nvSpPr>
          <p:cNvPr id="6" name="">
            <a:extLst xmlns:a="http://schemas.openxmlformats.org/drawingml/2006/main">
              <a:ext uri="{FF2B5EF4-FFF2-40B4-BE49-F238E27FC236}">
                <a16:creationId xmlns:a16="http://schemas.microsoft.com/office/drawing/2014/main" id="{59198818-2328-4BBA-9932-022324DE743B}"/>
              </a:ext>
            </a:extLst>
          </p:cNvPr>
          <p:cNvSpPr>
            <a:spLocks xmlns:a="http://schemas.openxmlformats.org/drawingml/2006/main" noGrp="1"/>
          </p:cNvSpPr>
          <p:nvPr/>
        </p:nvSpPr>
        <p:spPr>
          <a:xfrm xmlns:a="http://schemas.openxmlformats.org/drawingml/2006/main">
            <a:off x="609600" y="2952750"/>
            <a:ext cx="3333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1">
                <a:solidFill>
                  <a:srgbClr val="8CEBC5"/>
                </a:solidFill>
                <a:latin typeface="Avenir Next"/>
                <a:ea typeface="Avenir Next"/>
                <a:cs typeface="Avenir Next"/>
              </a:defRPr>
            </a:defPPr>
            <a:lvl1pPr>
              <a:defRPr sz="1500" b="1">
                <a:solidFill>
                  <a:srgbClr val="8CEBC5"/>
                </a:solidFill>
                <a:latin typeface="Avenir Next"/>
                <a:ea typeface="Avenir Next"/>
                <a:cs typeface="Avenir Next"/>
              </a:defRPr>
            </a:lvl1pPr>
            <a:lvl2pPr>
              <a:defRPr sz="1500" b="1">
                <a:solidFill>
                  <a:srgbClr val="8CEBC5"/>
                </a:solidFill>
                <a:latin typeface="Avenir Next"/>
                <a:ea typeface="Avenir Next"/>
                <a:cs typeface="Avenir Next"/>
              </a:defRPr>
            </a:lvl2pPr>
            <a:lvl3pPr>
              <a:defRPr sz="1500" b="1">
                <a:solidFill>
                  <a:srgbClr val="8CEBC5"/>
                </a:solidFill>
                <a:latin typeface="Avenir Next"/>
                <a:ea typeface="Avenir Next"/>
                <a:cs typeface="Avenir Next"/>
              </a:defRPr>
            </a:lvl3pPr>
            <a:lvl4pPr>
              <a:defRPr sz="1500" b="1">
                <a:solidFill>
                  <a:srgbClr val="8CEBC5"/>
                </a:solidFill>
                <a:latin typeface="Avenir Next"/>
                <a:ea typeface="Avenir Next"/>
                <a:cs typeface="Avenir Next"/>
              </a:defRPr>
            </a:lvl4pPr>
            <a:lvl5pPr>
              <a:defRPr sz="1500" b="1">
                <a:solidFill>
                  <a:srgbClr val="8CEBC5"/>
                </a:solidFill>
                <a:latin typeface="Avenir Next"/>
                <a:ea typeface="Avenir Next"/>
                <a:cs typeface="Avenir Next"/>
              </a:defRPr>
            </a:lvl5pPr>
            <a:lvl6pPr>
              <a:defRPr sz="1500" b="1">
                <a:solidFill>
                  <a:srgbClr val="8CEBC5"/>
                </a:solidFill>
                <a:latin typeface="Avenir Next"/>
                <a:ea typeface="Avenir Next"/>
                <a:cs typeface="Avenir Next"/>
              </a:defRPr>
            </a:lvl6pPr>
            <a:lvl7pPr>
              <a:defRPr sz="1500" b="1">
                <a:solidFill>
                  <a:srgbClr val="8CEBC5"/>
                </a:solidFill>
                <a:latin typeface="Avenir Next"/>
                <a:ea typeface="Avenir Next"/>
                <a:cs typeface="Avenir Next"/>
              </a:defRPr>
            </a:lvl7pPr>
            <a:lvl8pPr>
              <a:defRPr sz="1500" b="1">
                <a:solidFill>
                  <a:srgbClr val="8CEBC5"/>
                </a:solidFill>
                <a:latin typeface="Avenir Next"/>
                <a:ea typeface="Avenir Next"/>
                <a:cs typeface="Avenir Next"/>
              </a:defRPr>
            </a:lvl8pPr>
            <a:lvl9pPr>
              <a:defRPr sz="1500" b="1">
                <a:solidFill>
                  <a:srgbClr val="8CEBC5"/>
                </a:solidFill>
                <a:latin typeface="Avenir Next"/>
                <a:ea typeface="Avenir Next"/>
                <a:cs typeface="Avenir Next"/>
              </a:defRPr>
            </a:lvl9pPr>
          </a:lstStyle>
          <a:p xmlns:a="http://schemas.openxmlformats.org/drawingml/2006/main">
            <a:pPr>
              <a:defRPr sz="1500" b="1">
                <a:solidFill>
                  <a:srgbClr val="8CEBC5"/>
                </a:solidFill>
                <a:latin typeface="Avenir Next"/>
                <a:ea typeface="Avenir Next"/>
                <a:cs typeface="Avenir Next"/>
              </a:defRPr>
            </a:pPr>
            <a:r>
              <a:rPr sz="1500" b="1">
                <a:solidFill>
                  <a:srgbClr val="8CEBC5"/>
                </a:solidFill>
                <a:latin typeface="Avenir Next"/>
                <a:ea typeface="Avenir Next"/>
                <a:cs typeface="Avenir Next"/>
              </a:rPr>
              <a:t>CERERE</a:t>
            </a:r>
          </a:p>
        </p:txBody>
      </p:sp>
      <p:sp>
        <p:nvSpPr>
          <p:cNvPr id="7" name="">
            <a:extLst xmlns:a="http://schemas.openxmlformats.org/drawingml/2006/main">
              <a:ext uri="{FF2B5EF4-FFF2-40B4-BE49-F238E27FC236}">
                <a16:creationId xmlns:a16="http://schemas.microsoft.com/office/drawing/2014/main" id="{8A5C788F-8397-4619-A216-15492BCD91CD}"/>
              </a:ext>
            </a:extLst>
          </p:cNvPr>
          <p:cNvSpPr>
            <a:spLocks xmlns:a="http://schemas.openxmlformats.org/drawingml/2006/main" noGrp="1"/>
          </p:cNvSpPr>
          <p:nvPr/>
        </p:nvSpPr>
        <p:spPr>
          <a:xfrm xmlns:a="http://schemas.openxmlformats.org/drawingml/2006/main">
            <a:off x="609600" y="3409950"/>
            <a:ext cx="32861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F2F7F5"/>
                </a:solidFill>
                <a:latin typeface="Avenir Next"/>
                <a:ea typeface="Avenir Next"/>
                <a:cs typeface="Avenir Next"/>
              </a:defRPr>
            </a:defPPr>
            <a:lvl1pPr>
              <a:defRPr sz="1875" b="0">
                <a:solidFill>
                  <a:srgbClr val="F2F7F5"/>
                </a:solidFill>
                <a:latin typeface="Avenir Next"/>
                <a:ea typeface="Avenir Next"/>
                <a:cs typeface="Avenir Next"/>
              </a:defRPr>
            </a:lvl1pPr>
            <a:lvl2pPr>
              <a:defRPr sz="1875" b="0">
                <a:solidFill>
                  <a:srgbClr val="F2F7F5"/>
                </a:solidFill>
                <a:latin typeface="Avenir Next"/>
                <a:ea typeface="Avenir Next"/>
                <a:cs typeface="Avenir Next"/>
              </a:defRPr>
            </a:lvl2pPr>
            <a:lvl3pPr>
              <a:defRPr sz="1875" b="0">
                <a:solidFill>
                  <a:srgbClr val="F2F7F5"/>
                </a:solidFill>
                <a:latin typeface="Avenir Next"/>
                <a:ea typeface="Avenir Next"/>
                <a:cs typeface="Avenir Next"/>
              </a:defRPr>
            </a:lvl3pPr>
            <a:lvl4pPr>
              <a:defRPr sz="1875" b="0">
                <a:solidFill>
                  <a:srgbClr val="F2F7F5"/>
                </a:solidFill>
                <a:latin typeface="Avenir Next"/>
                <a:ea typeface="Avenir Next"/>
                <a:cs typeface="Avenir Next"/>
              </a:defRPr>
            </a:lvl4pPr>
            <a:lvl5pPr>
              <a:defRPr sz="1875" b="0">
                <a:solidFill>
                  <a:srgbClr val="F2F7F5"/>
                </a:solidFill>
                <a:latin typeface="Avenir Next"/>
                <a:ea typeface="Avenir Next"/>
                <a:cs typeface="Avenir Next"/>
              </a:defRPr>
            </a:lvl5pPr>
            <a:lvl6pPr>
              <a:defRPr sz="1875" b="0">
                <a:solidFill>
                  <a:srgbClr val="F2F7F5"/>
                </a:solidFill>
                <a:latin typeface="Avenir Next"/>
                <a:ea typeface="Avenir Next"/>
                <a:cs typeface="Avenir Next"/>
              </a:defRPr>
            </a:lvl6pPr>
            <a:lvl7pPr>
              <a:defRPr sz="1875" b="0">
                <a:solidFill>
                  <a:srgbClr val="F2F7F5"/>
                </a:solidFill>
                <a:latin typeface="Avenir Next"/>
                <a:ea typeface="Avenir Next"/>
                <a:cs typeface="Avenir Next"/>
              </a:defRPr>
            </a:lvl7pPr>
            <a:lvl8pPr>
              <a:defRPr sz="1875" b="0">
                <a:solidFill>
                  <a:srgbClr val="F2F7F5"/>
                </a:solidFill>
                <a:latin typeface="Avenir Next"/>
                <a:ea typeface="Avenir Next"/>
                <a:cs typeface="Avenir Next"/>
              </a:defRPr>
            </a:lvl8pPr>
            <a:lvl9pPr>
              <a:defRPr sz="1875" b="0">
                <a:solidFill>
                  <a:srgbClr val="F2F7F5"/>
                </a:solidFill>
                <a:latin typeface="Avenir Next"/>
                <a:ea typeface="Avenir Next"/>
                <a:cs typeface="Avenir Next"/>
              </a:defRPr>
            </a:lvl9pPr>
          </a:lstStyle>
          <a:p xmlns:a="http://schemas.openxmlformats.org/drawingml/2006/main">
            <a:pPr>
              <a:defRPr sz="1875" b="0">
                <a:solidFill>
                  <a:srgbClr val="F2F7F5"/>
                </a:solidFill>
                <a:latin typeface="Avenir Next"/>
                <a:ea typeface="Avenir Next"/>
                <a:cs typeface="Avenir Next"/>
              </a:defRPr>
            </a:pPr>
            <a:r>
              <a:rPr sz="1875" b="0">
                <a:solidFill>
                  <a:srgbClr val="F2F7F5"/>
                </a:solidFill>
                <a:latin typeface="Avenir Next"/>
                <a:ea typeface="Avenir Next"/>
                <a:cs typeface="Avenir Next"/>
              </a:rPr>
              <a:t>Data, numărul invitaților, zona, meniul și preferințele.</a:t>
            </a:r>
          </a:p>
        </p:txBody>
      </p:sp>
      <p:sp>
        <p:nvSpPr>
          <p:cNvPr id="8" name="">
            <a:extLst xmlns:a="http://schemas.openxmlformats.org/drawingml/2006/main">
              <a:ext uri="{FF2B5EF4-FFF2-40B4-BE49-F238E27FC236}">
                <a16:creationId xmlns:a16="http://schemas.microsoft.com/office/drawing/2014/main" id="{2635925E-ADD8-4348-AD40-8F2AA6E6B3DD}"/>
              </a:ext>
            </a:extLst>
          </p:cNvPr>
          <p:cNvSpPr>
            <a:spLocks xmlns:a="http://schemas.openxmlformats.org/drawingml/2006/main" noGrp="1"/>
          </p:cNvSpPr>
          <p:nvPr/>
        </p:nvSpPr>
        <p:spPr>
          <a:xfrm xmlns:a="http://schemas.openxmlformats.org/drawingml/2006/main">
            <a:off x="4324350" y="2952750"/>
            <a:ext cx="3333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1">
                <a:solidFill>
                  <a:srgbClr val="8CEBC5"/>
                </a:solidFill>
                <a:latin typeface="Avenir Next"/>
                <a:ea typeface="Avenir Next"/>
                <a:cs typeface="Avenir Next"/>
              </a:defRPr>
            </a:defPPr>
            <a:lvl1pPr>
              <a:defRPr sz="1500" b="1">
                <a:solidFill>
                  <a:srgbClr val="8CEBC5"/>
                </a:solidFill>
                <a:latin typeface="Avenir Next"/>
                <a:ea typeface="Avenir Next"/>
                <a:cs typeface="Avenir Next"/>
              </a:defRPr>
            </a:lvl1pPr>
            <a:lvl2pPr>
              <a:defRPr sz="1500" b="1">
                <a:solidFill>
                  <a:srgbClr val="8CEBC5"/>
                </a:solidFill>
                <a:latin typeface="Avenir Next"/>
                <a:ea typeface="Avenir Next"/>
                <a:cs typeface="Avenir Next"/>
              </a:defRPr>
            </a:lvl2pPr>
            <a:lvl3pPr>
              <a:defRPr sz="1500" b="1">
                <a:solidFill>
                  <a:srgbClr val="8CEBC5"/>
                </a:solidFill>
                <a:latin typeface="Avenir Next"/>
                <a:ea typeface="Avenir Next"/>
                <a:cs typeface="Avenir Next"/>
              </a:defRPr>
            </a:lvl3pPr>
            <a:lvl4pPr>
              <a:defRPr sz="1500" b="1">
                <a:solidFill>
                  <a:srgbClr val="8CEBC5"/>
                </a:solidFill>
                <a:latin typeface="Avenir Next"/>
                <a:ea typeface="Avenir Next"/>
                <a:cs typeface="Avenir Next"/>
              </a:defRPr>
            </a:lvl4pPr>
            <a:lvl5pPr>
              <a:defRPr sz="1500" b="1">
                <a:solidFill>
                  <a:srgbClr val="8CEBC5"/>
                </a:solidFill>
                <a:latin typeface="Avenir Next"/>
                <a:ea typeface="Avenir Next"/>
                <a:cs typeface="Avenir Next"/>
              </a:defRPr>
            </a:lvl5pPr>
            <a:lvl6pPr>
              <a:defRPr sz="1500" b="1">
                <a:solidFill>
                  <a:srgbClr val="8CEBC5"/>
                </a:solidFill>
                <a:latin typeface="Avenir Next"/>
                <a:ea typeface="Avenir Next"/>
                <a:cs typeface="Avenir Next"/>
              </a:defRPr>
            </a:lvl6pPr>
            <a:lvl7pPr>
              <a:defRPr sz="1500" b="1">
                <a:solidFill>
                  <a:srgbClr val="8CEBC5"/>
                </a:solidFill>
                <a:latin typeface="Avenir Next"/>
                <a:ea typeface="Avenir Next"/>
                <a:cs typeface="Avenir Next"/>
              </a:defRPr>
            </a:lvl7pPr>
            <a:lvl8pPr>
              <a:defRPr sz="1500" b="1">
                <a:solidFill>
                  <a:srgbClr val="8CEBC5"/>
                </a:solidFill>
                <a:latin typeface="Avenir Next"/>
                <a:ea typeface="Avenir Next"/>
                <a:cs typeface="Avenir Next"/>
              </a:defRPr>
            </a:lvl8pPr>
            <a:lvl9pPr>
              <a:defRPr sz="1500" b="1">
                <a:solidFill>
                  <a:srgbClr val="8CEBC5"/>
                </a:solidFill>
                <a:latin typeface="Avenir Next"/>
                <a:ea typeface="Avenir Next"/>
                <a:cs typeface="Avenir Next"/>
              </a:defRPr>
            </a:lvl9pPr>
          </a:lstStyle>
          <a:p xmlns:a="http://schemas.openxmlformats.org/drawingml/2006/main">
            <a:pPr>
              <a:defRPr sz="1500" b="1">
                <a:solidFill>
                  <a:srgbClr val="8CEBC5"/>
                </a:solidFill>
                <a:latin typeface="Avenir Next"/>
                <a:ea typeface="Avenir Next"/>
                <a:cs typeface="Avenir Next"/>
              </a:defRPr>
            </a:pPr>
            <a:r>
              <a:rPr sz="1500" b="1">
                <a:solidFill>
                  <a:srgbClr val="8CEBC5"/>
                </a:solidFill>
                <a:latin typeface="Avenir Next"/>
                <a:ea typeface="Avenir Next"/>
                <a:cs typeface="Avenir Next"/>
              </a:rPr>
              <a:t>OPȚIUNI</a:t>
            </a:r>
          </a:p>
        </p:txBody>
      </p:sp>
      <p:sp>
        <p:nvSpPr>
          <p:cNvPr id="9" name="">
            <a:extLst xmlns:a="http://schemas.openxmlformats.org/drawingml/2006/main">
              <a:ext uri="{FF2B5EF4-FFF2-40B4-BE49-F238E27FC236}">
                <a16:creationId xmlns:a16="http://schemas.microsoft.com/office/drawing/2014/main" id="{E0D55348-4F49-4072-B38E-0F0D01C52565}"/>
              </a:ext>
            </a:extLst>
          </p:cNvPr>
          <p:cNvSpPr>
            <a:spLocks xmlns:a="http://schemas.openxmlformats.org/drawingml/2006/main" noGrp="1"/>
          </p:cNvSpPr>
          <p:nvPr/>
        </p:nvSpPr>
        <p:spPr>
          <a:xfrm xmlns:a="http://schemas.openxmlformats.org/drawingml/2006/main">
            <a:off x="4324350" y="3409950"/>
            <a:ext cx="32861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F2F7F5"/>
                </a:solidFill>
                <a:latin typeface="Avenir Next"/>
                <a:ea typeface="Avenir Next"/>
                <a:cs typeface="Avenir Next"/>
              </a:defRPr>
            </a:defPPr>
            <a:lvl1pPr>
              <a:defRPr sz="1875" b="0">
                <a:solidFill>
                  <a:srgbClr val="F2F7F5"/>
                </a:solidFill>
                <a:latin typeface="Avenir Next"/>
                <a:ea typeface="Avenir Next"/>
                <a:cs typeface="Avenir Next"/>
              </a:defRPr>
            </a:lvl1pPr>
            <a:lvl2pPr>
              <a:defRPr sz="1875" b="0">
                <a:solidFill>
                  <a:srgbClr val="F2F7F5"/>
                </a:solidFill>
                <a:latin typeface="Avenir Next"/>
                <a:ea typeface="Avenir Next"/>
                <a:cs typeface="Avenir Next"/>
              </a:defRPr>
            </a:lvl2pPr>
            <a:lvl3pPr>
              <a:defRPr sz="1875" b="0">
                <a:solidFill>
                  <a:srgbClr val="F2F7F5"/>
                </a:solidFill>
                <a:latin typeface="Avenir Next"/>
                <a:ea typeface="Avenir Next"/>
                <a:cs typeface="Avenir Next"/>
              </a:defRPr>
            </a:lvl3pPr>
            <a:lvl4pPr>
              <a:defRPr sz="1875" b="0">
                <a:solidFill>
                  <a:srgbClr val="F2F7F5"/>
                </a:solidFill>
                <a:latin typeface="Avenir Next"/>
                <a:ea typeface="Avenir Next"/>
                <a:cs typeface="Avenir Next"/>
              </a:defRPr>
            </a:lvl4pPr>
            <a:lvl5pPr>
              <a:defRPr sz="1875" b="0">
                <a:solidFill>
                  <a:srgbClr val="F2F7F5"/>
                </a:solidFill>
                <a:latin typeface="Avenir Next"/>
                <a:ea typeface="Avenir Next"/>
                <a:cs typeface="Avenir Next"/>
              </a:defRPr>
            </a:lvl5pPr>
            <a:lvl6pPr>
              <a:defRPr sz="1875" b="0">
                <a:solidFill>
                  <a:srgbClr val="F2F7F5"/>
                </a:solidFill>
                <a:latin typeface="Avenir Next"/>
                <a:ea typeface="Avenir Next"/>
                <a:cs typeface="Avenir Next"/>
              </a:defRPr>
            </a:lvl6pPr>
            <a:lvl7pPr>
              <a:defRPr sz="1875" b="0">
                <a:solidFill>
                  <a:srgbClr val="F2F7F5"/>
                </a:solidFill>
                <a:latin typeface="Avenir Next"/>
                <a:ea typeface="Avenir Next"/>
                <a:cs typeface="Avenir Next"/>
              </a:defRPr>
            </a:lvl7pPr>
            <a:lvl8pPr>
              <a:defRPr sz="1875" b="0">
                <a:solidFill>
                  <a:srgbClr val="F2F7F5"/>
                </a:solidFill>
                <a:latin typeface="Avenir Next"/>
                <a:ea typeface="Avenir Next"/>
                <a:cs typeface="Avenir Next"/>
              </a:defRPr>
            </a:lvl8pPr>
            <a:lvl9pPr>
              <a:defRPr sz="1875" b="0">
                <a:solidFill>
                  <a:srgbClr val="F2F7F5"/>
                </a:solidFill>
                <a:latin typeface="Avenir Next"/>
                <a:ea typeface="Avenir Next"/>
                <a:cs typeface="Avenir Next"/>
              </a:defRPr>
            </a:lvl9pPr>
          </a:lstStyle>
          <a:p xmlns:a="http://schemas.openxmlformats.org/drawingml/2006/main">
            <a:pPr>
              <a:defRPr sz="1875" b="0">
                <a:solidFill>
                  <a:srgbClr val="F2F7F5"/>
                </a:solidFill>
                <a:latin typeface="Avenir Next"/>
                <a:ea typeface="Avenir Next"/>
                <a:cs typeface="Avenir Next"/>
              </a:defRPr>
            </a:pPr>
            <a:r>
              <a:rPr sz="1875" b="0">
                <a:solidFill>
                  <a:srgbClr val="F2F7F5"/>
                </a:solidFill>
                <a:latin typeface="Avenir Next"/>
                <a:ea typeface="Avenir Next"/>
                <a:cs typeface="Avenir Next"/>
              </a:rPr>
              <a:t>Meniu și fotografii, o recomandare și alternative disponibile.</a:t>
            </a:r>
          </a:p>
        </p:txBody>
      </p:sp>
      <p:sp>
        <p:nvSpPr>
          <p:cNvPr id="10" name="">
            <a:extLst xmlns:a="http://schemas.openxmlformats.org/drawingml/2006/main">
              <a:ext uri="{FF2B5EF4-FFF2-40B4-BE49-F238E27FC236}">
                <a16:creationId xmlns:a16="http://schemas.microsoft.com/office/drawing/2014/main" id="{9AB117B5-F54F-4742-9FB0-3B745D104A2C}"/>
              </a:ext>
            </a:extLst>
          </p:cNvPr>
          <p:cNvSpPr>
            <a:spLocks xmlns:a="http://schemas.openxmlformats.org/drawingml/2006/main" noGrp="1"/>
          </p:cNvSpPr>
          <p:nvPr/>
        </p:nvSpPr>
        <p:spPr>
          <a:xfrm xmlns:a="http://schemas.openxmlformats.org/drawingml/2006/main">
            <a:off x="8039100" y="2952750"/>
            <a:ext cx="3333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1">
                <a:solidFill>
                  <a:srgbClr val="8CEBC5"/>
                </a:solidFill>
                <a:latin typeface="Avenir Next"/>
                <a:ea typeface="Avenir Next"/>
                <a:cs typeface="Avenir Next"/>
              </a:defRPr>
            </a:defPPr>
            <a:lvl1pPr>
              <a:defRPr sz="1500" b="1">
                <a:solidFill>
                  <a:srgbClr val="8CEBC5"/>
                </a:solidFill>
                <a:latin typeface="Avenir Next"/>
                <a:ea typeface="Avenir Next"/>
                <a:cs typeface="Avenir Next"/>
              </a:defRPr>
            </a:lvl1pPr>
            <a:lvl2pPr>
              <a:defRPr sz="1500" b="1">
                <a:solidFill>
                  <a:srgbClr val="8CEBC5"/>
                </a:solidFill>
                <a:latin typeface="Avenir Next"/>
                <a:ea typeface="Avenir Next"/>
                <a:cs typeface="Avenir Next"/>
              </a:defRPr>
            </a:lvl2pPr>
            <a:lvl3pPr>
              <a:defRPr sz="1500" b="1">
                <a:solidFill>
                  <a:srgbClr val="8CEBC5"/>
                </a:solidFill>
                <a:latin typeface="Avenir Next"/>
                <a:ea typeface="Avenir Next"/>
                <a:cs typeface="Avenir Next"/>
              </a:defRPr>
            </a:lvl3pPr>
            <a:lvl4pPr>
              <a:defRPr sz="1500" b="1">
                <a:solidFill>
                  <a:srgbClr val="8CEBC5"/>
                </a:solidFill>
                <a:latin typeface="Avenir Next"/>
                <a:ea typeface="Avenir Next"/>
                <a:cs typeface="Avenir Next"/>
              </a:defRPr>
            </a:lvl4pPr>
            <a:lvl5pPr>
              <a:defRPr sz="1500" b="1">
                <a:solidFill>
                  <a:srgbClr val="8CEBC5"/>
                </a:solidFill>
                <a:latin typeface="Avenir Next"/>
                <a:ea typeface="Avenir Next"/>
                <a:cs typeface="Avenir Next"/>
              </a:defRPr>
            </a:lvl5pPr>
            <a:lvl6pPr>
              <a:defRPr sz="1500" b="1">
                <a:solidFill>
                  <a:srgbClr val="8CEBC5"/>
                </a:solidFill>
                <a:latin typeface="Avenir Next"/>
                <a:ea typeface="Avenir Next"/>
                <a:cs typeface="Avenir Next"/>
              </a:defRPr>
            </a:lvl6pPr>
            <a:lvl7pPr>
              <a:defRPr sz="1500" b="1">
                <a:solidFill>
                  <a:srgbClr val="8CEBC5"/>
                </a:solidFill>
                <a:latin typeface="Avenir Next"/>
                <a:ea typeface="Avenir Next"/>
                <a:cs typeface="Avenir Next"/>
              </a:defRPr>
            </a:lvl7pPr>
            <a:lvl8pPr>
              <a:defRPr sz="1500" b="1">
                <a:solidFill>
                  <a:srgbClr val="8CEBC5"/>
                </a:solidFill>
                <a:latin typeface="Avenir Next"/>
                <a:ea typeface="Avenir Next"/>
                <a:cs typeface="Avenir Next"/>
              </a:defRPr>
            </a:lvl8pPr>
            <a:lvl9pPr>
              <a:defRPr sz="1500" b="1">
                <a:solidFill>
                  <a:srgbClr val="8CEBC5"/>
                </a:solidFill>
                <a:latin typeface="Avenir Next"/>
                <a:ea typeface="Avenir Next"/>
                <a:cs typeface="Avenir Next"/>
              </a:defRPr>
            </a:lvl9pPr>
          </a:lstStyle>
          <a:p xmlns:a="http://schemas.openxmlformats.org/drawingml/2006/main">
            <a:pPr>
              <a:defRPr sz="1500" b="1">
                <a:solidFill>
                  <a:srgbClr val="8CEBC5"/>
                </a:solidFill>
                <a:latin typeface="Avenir Next"/>
                <a:ea typeface="Avenir Next"/>
                <a:cs typeface="Avenir Next"/>
              </a:defRPr>
            </a:pPr>
            <a:r>
              <a:rPr sz="1500" b="1">
                <a:solidFill>
                  <a:srgbClr val="8CEBC5"/>
                </a:solidFill>
                <a:latin typeface="Avenir Next"/>
                <a:ea typeface="Avenir Next"/>
                <a:cs typeface="Avenir Next"/>
              </a:rPr>
              <a:t>DIALOG</a:t>
            </a:r>
          </a:p>
        </p:txBody>
      </p:sp>
      <p:sp>
        <p:nvSpPr>
          <p:cNvPr id="11" name="">
            <a:extLst xmlns:a="http://schemas.openxmlformats.org/drawingml/2006/main">
              <a:ext uri="{FF2B5EF4-FFF2-40B4-BE49-F238E27FC236}">
                <a16:creationId xmlns:a16="http://schemas.microsoft.com/office/drawing/2014/main" id="{E60784C6-6724-48F5-9B95-40F7BD71F655}"/>
              </a:ext>
            </a:extLst>
          </p:cNvPr>
          <p:cNvSpPr>
            <a:spLocks xmlns:a="http://schemas.openxmlformats.org/drawingml/2006/main" noGrp="1"/>
          </p:cNvSpPr>
          <p:nvPr/>
        </p:nvSpPr>
        <p:spPr>
          <a:xfrm xmlns:a="http://schemas.openxmlformats.org/drawingml/2006/main">
            <a:off x="8039100" y="3409950"/>
            <a:ext cx="32861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F2F7F5"/>
                </a:solidFill>
                <a:latin typeface="Avenir Next"/>
                <a:ea typeface="Avenir Next"/>
                <a:cs typeface="Avenir Next"/>
              </a:defRPr>
            </a:defPPr>
            <a:lvl1pPr>
              <a:defRPr sz="1875" b="0">
                <a:solidFill>
                  <a:srgbClr val="F2F7F5"/>
                </a:solidFill>
                <a:latin typeface="Avenir Next"/>
                <a:ea typeface="Avenir Next"/>
                <a:cs typeface="Avenir Next"/>
              </a:defRPr>
            </a:lvl1pPr>
            <a:lvl2pPr>
              <a:defRPr sz="1875" b="0">
                <a:solidFill>
                  <a:srgbClr val="F2F7F5"/>
                </a:solidFill>
                <a:latin typeface="Avenir Next"/>
                <a:ea typeface="Avenir Next"/>
                <a:cs typeface="Avenir Next"/>
              </a:defRPr>
            </a:lvl2pPr>
            <a:lvl3pPr>
              <a:defRPr sz="1875" b="0">
                <a:solidFill>
                  <a:srgbClr val="F2F7F5"/>
                </a:solidFill>
                <a:latin typeface="Avenir Next"/>
                <a:ea typeface="Avenir Next"/>
                <a:cs typeface="Avenir Next"/>
              </a:defRPr>
            </a:lvl3pPr>
            <a:lvl4pPr>
              <a:defRPr sz="1875" b="0">
                <a:solidFill>
                  <a:srgbClr val="F2F7F5"/>
                </a:solidFill>
                <a:latin typeface="Avenir Next"/>
                <a:ea typeface="Avenir Next"/>
                <a:cs typeface="Avenir Next"/>
              </a:defRPr>
            </a:lvl4pPr>
            <a:lvl5pPr>
              <a:defRPr sz="1875" b="0">
                <a:solidFill>
                  <a:srgbClr val="F2F7F5"/>
                </a:solidFill>
                <a:latin typeface="Avenir Next"/>
                <a:ea typeface="Avenir Next"/>
                <a:cs typeface="Avenir Next"/>
              </a:defRPr>
            </a:lvl5pPr>
            <a:lvl6pPr>
              <a:defRPr sz="1875" b="0">
                <a:solidFill>
                  <a:srgbClr val="F2F7F5"/>
                </a:solidFill>
                <a:latin typeface="Avenir Next"/>
                <a:ea typeface="Avenir Next"/>
                <a:cs typeface="Avenir Next"/>
              </a:defRPr>
            </a:lvl6pPr>
            <a:lvl7pPr>
              <a:defRPr sz="1875" b="0">
                <a:solidFill>
                  <a:srgbClr val="F2F7F5"/>
                </a:solidFill>
                <a:latin typeface="Avenir Next"/>
                <a:ea typeface="Avenir Next"/>
                <a:cs typeface="Avenir Next"/>
              </a:defRPr>
            </a:lvl7pPr>
            <a:lvl8pPr>
              <a:defRPr sz="1875" b="0">
                <a:solidFill>
                  <a:srgbClr val="F2F7F5"/>
                </a:solidFill>
                <a:latin typeface="Avenir Next"/>
                <a:ea typeface="Avenir Next"/>
                <a:cs typeface="Avenir Next"/>
              </a:defRPr>
            </a:lvl8pPr>
            <a:lvl9pPr>
              <a:defRPr sz="1875" b="0">
                <a:solidFill>
                  <a:srgbClr val="F2F7F5"/>
                </a:solidFill>
                <a:latin typeface="Avenir Next"/>
                <a:ea typeface="Avenir Next"/>
                <a:cs typeface="Avenir Next"/>
              </a:defRPr>
            </a:lvl9pPr>
          </a:lstStyle>
          <a:p xmlns:a="http://schemas.openxmlformats.org/drawingml/2006/main">
            <a:pPr>
              <a:defRPr sz="1875" b="0">
                <a:solidFill>
                  <a:srgbClr val="F2F7F5"/>
                </a:solidFill>
                <a:latin typeface="Avenir Next"/>
                <a:ea typeface="Avenir Next"/>
                <a:cs typeface="Avenir Next"/>
              </a:defRPr>
            </a:pPr>
            <a:r>
              <a:rPr sz="1875" b="0">
                <a:solidFill>
                  <a:srgbClr val="F2F7F5"/>
                </a:solidFill>
                <a:latin typeface="Avenir Next"/>
                <a:ea typeface="Avenir Next"/>
                <a:cs typeface="Avenir Next"/>
              </a:rPr>
              <a:t>Oaspetele clarifică, modifică și alege oferta prin canalul disponibil.</a:t>
            </a:r>
          </a:p>
        </p:txBody>
      </p:sp>
      <p:sp>
        <p:nvSpPr>
          <p:cNvPr id="12" name="">
            <a:extLst xmlns:a="http://schemas.openxmlformats.org/drawingml/2006/main">
              <a:ext uri="{FF2B5EF4-FFF2-40B4-BE49-F238E27FC236}">
                <a16:creationId xmlns:a16="http://schemas.microsoft.com/office/drawing/2014/main" id="{1CBEE977-3419-4885-994D-BD4A921791A4}"/>
              </a:ext>
            </a:extLst>
          </p:cNvPr>
          <p:cNvSpPr>
            <a:spLocks xmlns:a="http://schemas.openxmlformats.org/drawingml/2006/main" noGrp="1"/>
          </p:cNvSpPr>
          <p:nvPr/>
        </p:nvSpPr>
        <p:spPr>
          <a:xfrm xmlns:a="http://schemas.openxmlformats.org/drawingml/2006/main">
            <a:off x="609600" y="5295900"/>
            <a:ext cx="10477500" cy="0"/>
          </a:xfrm>
          <a:prstGeom xmlns:a="http://schemas.openxmlformats.org/drawingml/2006/main" prst="line">
            <a:avLst/>
          </a:prstGeom>
          <a:ln xmlns:a="http://schemas.openxmlformats.org/drawingml/2006/main" w="19050">
            <a:solidFill>
              <a:srgbClr val="35595D"/>
            </a:solidFill>
          </a:ln>
        </p:spPr>
      </p:sp>
      <p:sp>
        <p:nvSpPr>
          <p:cNvPr id="13" name="">
            <a:extLst xmlns:a="http://schemas.openxmlformats.org/drawingml/2006/main">
              <a:ext uri="{FF2B5EF4-FFF2-40B4-BE49-F238E27FC236}">
                <a16:creationId xmlns:a16="http://schemas.microsoft.com/office/drawing/2014/main" id="{0CD6A0D7-21D6-4F6D-8D67-D323A200EF9B}"/>
              </a:ext>
            </a:extLst>
          </p:cNvPr>
          <p:cNvSpPr>
            <a:spLocks xmlns:a="http://schemas.openxmlformats.org/drawingml/2006/main" noGrp="1"/>
          </p:cNvSpPr>
          <p:nvPr/>
        </p:nvSpPr>
        <p:spPr>
          <a:xfrm xmlns:a="http://schemas.openxmlformats.org/drawingml/2006/main">
            <a:off x="609600" y="5524500"/>
            <a:ext cx="1047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725" b="1">
                <a:solidFill>
                  <a:srgbClr val="F2F7F5"/>
                </a:solidFill>
                <a:latin typeface="Avenir Next"/>
                <a:ea typeface="Avenir Next"/>
                <a:cs typeface="Avenir Next"/>
              </a:defRPr>
            </a:defPPr>
            <a:lvl1pPr>
              <a:defRPr sz="1725" b="1">
                <a:solidFill>
                  <a:srgbClr val="F2F7F5"/>
                </a:solidFill>
                <a:latin typeface="Avenir Next"/>
                <a:ea typeface="Avenir Next"/>
                <a:cs typeface="Avenir Next"/>
              </a:defRPr>
            </a:lvl1pPr>
            <a:lvl2pPr>
              <a:defRPr sz="1725" b="1">
                <a:solidFill>
                  <a:srgbClr val="F2F7F5"/>
                </a:solidFill>
                <a:latin typeface="Avenir Next"/>
                <a:ea typeface="Avenir Next"/>
                <a:cs typeface="Avenir Next"/>
              </a:defRPr>
            </a:lvl2pPr>
            <a:lvl3pPr>
              <a:defRPr sz="1725" b="1">
                <a:solidFill>
                  <a:srgbClr val="F2F7F5"/>
                </a:solidFill>
                <a:latin typeface="Avenir Next"/>
                <a:ea typeface="Avenir Next"/>
                <a:cs typeface="Avenir Next"/>
              </a:defRPr>
            </a:lvl3pPr>
            <a:lvl4pPr>
              <a:defRPr sz="1725" b="1">
                <a:solidFill>
                  <a:srgbClr val="F2F7F5"/>
                </a:solidFill>
                <a:latin typeface="Avenir Next"/>
                <a:ea typeface="Avenir Next"/>
                <a:cs typeface="Avenir Next"/>
              </a:defRPr>
            </a:lvl4pPr>
            <a:lvl5pPr>
              <a:defRPr sz="1725" b="1">
                <a:solidFill>
                  <a:srgbClr val="F2F7F5"/>
                </a:solidFill>
                <a:latin typeface="Avenir Next"/>
                <a:ea typeface="Avenir Next"/>
                <a:cs typeface="Avenir Next"/>
              </a:defRPr>
            </a:lvl5pPr>
            <a:lvl6pPr>
              <a:defRPr sz="1725" b="1">
                <a:solidFill>
                  <a:srgbClr val="F2F7F5"/>
                </a:solidFill>
                <a:latin typeface="Avenir Next"/>
                <a:ea typeface="Avenir Next"/>
                <a:cs typeface="Avenir Next"/>
              </a:defRPr>
            </a:lvl6pPr>
            <a:lvl7pPr>
              <a:defRPr sz="1725" b="1">
                <a:solidFill>
                  <a:srgbClr val="F2F7F5"/>
                </a:solidFill>
                <a:latin typeface="Avenir Next"/>
                <a:ea typeface="Avenir Next"/>
                <a:cs typeface="Avenir Next"/>
              </a:defRPr>
            </a:lvl7pPr>
            <a:lvl8pPr>
              <a:defRPr sz="1725" b="1">
                <a:solidFill>
                  <a:srgbClr val="F2F7F5"/>
                </a:solidFill>
                <a:latin typeface="Avenir Next"/>
                <a:ea typeface="Avenir Next"/>
                <a:cs typeface="Avenir Next"/>
              </a:defRPr>
            </a:lvl8pPr>
            <a:lvl9pPr>
              <a:defRPr sz="1725" b="1">
                <a:solidFill>
                  <a:srgbClr val="F2F7F5"/>
                </a:solidFill>
                <a:latin typeface="Avenir Next"/>
                <a:ea typeface="Avenir Next"/>
                <a:cs typeface="Avenir Next"/>
              </a:defRPr>
            </a:lvl9pPr>
          </a:lstStyle>
          <a:p xmlns:a="http://schemas.openxmlformats.org/drawingml/2006/main">
            <a:pPr>
              <a:defRPr sz="1725" b="1">
                <a:solidFill>
                  <a:srgbClr val="F2F7F5"/>
                </a:solidFill>
                <a:latin typeface="Avenir Next"/>
                <a:ea typeface="Avenir Next"/>
                <a:cs typeface="Avenir Next"/>
              </a:defRPr>
            </a:pPr>
            <a:r>
              <a:rPr sz="1725" b="1">
                <a:solidFill>
                  <a:srgbClr val="F2F7F5"/>
                </a:solidFill>
                <a:latin typeface="Avenir Next"/>
                <a:ea typeface="Avenir Next"/>
                <a:cs typeface="Avenir Next"/>
              </a:rPr>
              <a:t>Florile și serviciile foto pot fi coordonate separat, printr-un serviciu convenit.</a:t>
            </a:r>
          </a:p>
        </p:txBody>
      </p:sp>
      <p:sp xmlns:a="http://schemas.openxmlformats.org/drawingml/2006/main">
        <p:nvSpPr>
          <p:cNvPr id="15" name="Reuno wordmark"/>
          <p:cNvSpPr txBox="1"/>
          <p:nvPr/>
        </p:nvSpPr>
        <p:spPr>
          <a:xfrm>
            <a:off x="10367963" y="342900"/>
            <a:ext cx="1000125" cy="285750"/>
          </a:xfrm>
          <a:prstGeom prst="rect">
            <a:avLst/>
          </a:prstGeom>
          <a:noFill/>
          <a:ln>
            <a:noFill/>
          </a:ln>
        </p:spPr>
        <p:txBody>
          <a:bodyPr wrap="none" lIns="0" tIns="0" rIns="0" bIns="0" anchor="ctr"/>
          <a:lstStyle/>
          <a:p>
            <a:pPr algn="l"/>
            <a:r>
              <a:rPr lang="ro-RO" sz="1500" b="1">
                <a:solidFill>
                  <a:srgbClr val="F3F8F6"/>
                </a:solidFill>
                <a:latin typeface="Avenir Next"/>
              </a:rPr>
              <a:t>Reuno</a:t>
            </a:r>
            <a:endParaRPr lang="ro-RO"/>
          </a:p>
        </p:txBody>
      </p:sp>
    </p:spTree>
    <p:extLst>
      <p:ext uri="{BB962C8B-B14F-4D97-AF65-F5344CB8AC3E}">
        <p14:creationId xmlns:p14="http://schemas.microsoft.com/office/powerpoint/2010/main" val="1262217493"/>
      </p:ext>
    </p:extLst>
  </p:cSld>
</p:sld>
</file>

<file path=ppt/slides/slide25.xml><?xml version="1.0" encoding="utf-8"?>
<p:sld xmlns:p="http://schemas.openxmlformats.org/presentationml/2006/main">
  <p:cSld>
    <p:bg>
      <p:bgPr>
        <a:solidFill xmlns:a="http://schemas.openxmlformats.org/drawingml/2006/main">
          <a:srgbClr val="07181C"/>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0BE1F808-7A17-4B27-8F20-36EC02CA0D5E}"/>
              </a:ext>
            </a:extLst>
          </p:cNvPr>
          <p:cNvPicPr>
            <a:picLocks xmlns:a="http://schemas.openxmlformats.org/drawingml/2006/main" noChangeAspect="1"/>
          </p:cNvPicPr>
          <p:nvPr/>
        </p:nvPicPr>
        <p:blipFill>
          <a:blip xmlns:r="http://schemas.openxmlformats.org/officeDocument/2006/relationships" xmlns:a="http://schemas.openxmlformats.org/drawingml/2006/main" r:embed="R9839e6019eb74c31"/>
          <ns0:srcRect xmlns:ns0="http://schemas.openxmlformats.org/drawingml/2006/main" r="71000"/>
          <a:stretch xmlns:a="http://schemas.openxmlformats.org/drawingml/2006/main"/>
        </p:blipFill>
        <p:spPr>
          <a:xfrm xmlns:a="http://schemas.openxmlformats.org/drawingml/2006/main">
            <a:off x="9953625" y="238125"/>
            <a:ext cx="414338" cy="47625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4C3623C-F81B-4642-B4A6-A8C25D6D58C1}"/>
              </a:ext>
            </a:extLst>
          </p:cNvPr>
          <p:cNvSpPr>
            <a:spLocks xmlns:a="http://schemas.openxmlformats.org/drawingml/2006/main" noGrp="1"/>
          </p:cNvSpPr>
          <p:nvPr/>
        </p:nvSpPr>
        <p:spPr>
          <a:xfrm xmlns:a="http://schemas.openxmlformats.org/drawingml/2006/main">
            <a:off x="609600" y="381000"/>
            <a:ext cx="8382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1">
                <a:solidFill>
                  <a:srgbClr val="8CEBC5"/>
                </a:solidFill>
                <a:latin typeface="Avenir Next"/>
                <a:ea typeface="Avenir Next"/>
                <a:cs typeface="Avenir Next"/>
              </a:defRPr>
            </a:defPPr>
            <a:lvl1pPr>
              <a:defRPr sz="1350" b="1">
                <a:solidFill>
                  <a:srgbClr val="8CEBC5"/>
                </a:solidFill>
                <a:latin typeface="Avenir Next"/>
                <a:ea typeface="Avenir Next"/>
                <a:cs typeface="Avenir Next"/>
              </a:defRPr>
            </a:lvl1pPr>
            <a:lvl2pPr>
              <a:defRPr sz="1350" b="1">
                <a:solidFill>
                  <a:srgbClr val="8CEBC5"/>
                </a:solidFill>
                <a:latin typeface="Avenir Next"/>
                <a:ea typeface="Avenir Next"/>
                <a:cs typeface="Avenir Next"/>
              </a:defRPr>
            </a:lvl2pPr>
            <a:lvl3pPr>
              <a:defRPr sz="1350" b="1">
                <a:solidFill>
                  <a:srgbClr val="8CEBC5"/>
                </a:solidFill>
                <a:latin typeface="Avenir Next"/>
                <a:ea typeface="Avenir Next"/>
                <a:cs typeface="Avenir Next"/>
              </a:defRPr>
            </a:lvl3pPr>
            <a:lvl4pPr>
              <a:defRPr sz="1350" b="1">
                <a:solidFill>
                  <a:srgbClr val="8CEBC5"/>
                </a:solidFill>
                <a:latin typeface="Avenir Next"/>
                <a:ea typeface="Avenir Next"/>
                <a:cs typeface="Avenir Next"/>
              </a:defRPr>
            </a:lvl4pPr>
            <a:lvl5pPr>
              <a:defRPr sz="1350" b="1">
                <a:solidFill>
                  <a:srgbClr val="8CEBC5"/>
                </a:solidFill>
                <a:latin typeface="Avenir Next"/>
                <a:ea typeface="Avenir Next"/>
                <a:cs typeface="Avenir Next"/>
              </a:defRPr>
            </a:lvl5pPr>
            <a:lvl6pPr>
              <a:defRPr sz="1350" b="1">
                <a:solidFill>
                  <a:srgbClr val="8CEBC5"/>
                </a:solidFill>
                <a:latin typeface="Avenir Next"/>
                <a:ea typeface="Avenir Next"/>
                <a:cs typeface="Avenir Next"/>
              </a:defRPr>
            </a:lvl6pPr>
            <a:lvl7pPr>
              <a:defRPr sz="1350" b="1">
                <a:solidFill>
                  <a:srgbClr val="8CEBC5"/>
                </a:solidFill>
                <a:latin typeface="Avenir Next"/>
                <a:ea typeface="Avenir Next"/>
                <a:cs typeface="Avenir Next"/>
              </a:defRPr>
            </a:lvl7pPr>
            <a:lvl8pPr>
              <a:defRPr sz="1350" b="1">
                <a:solidFill>
                  <a:srgbClr val="8CEBC5"/>
                </a:solidFill>
                <a:latin typeface="Avenir Next"/>
                <a:ea typeface="Avenir Next"/>
                <a:cs typeface="Avenir Next"/>
              </a:defRPr>
            </a:lvl8pPr>
            <a:lvl9pPr>
              <a:defRPr sz="1350" b="1">
                <a:solidFill>
                  <a:srgbClr val="8CEBC5"/>
                </a:solidFill>
                <a:latin typeface="Avenir Next"/>
                <a:ea typeface="Avenir Next"/>
                <a:cs typeface="Avenir Next"/>
              </a:defRPr>
            </a:lvl9pPr>
          </a:lstStyle>
          <a:p xmlns:a="http://schemas.openxmlformats.org/drawingml/2006/main">
            <a:pPr>
              <a:defRPr sz="1350" b="1">
                <a:solidFill>
                  <a:srgbClr val="8CEBC5"/>
                </a:solidFill>
                <a:latin typeface="Avenir Next"/>
                <a:ea typeface="Avenir Next"/>
                <a:cs typeface="Avenir Next"/>
              </a:defRPr>
            </a:pPr>
            <a:r>
              <a:rPr sz="1350" b="1">
                <a:solidFill>
                  <a:srgbClr val="8CEBC5"/>
                </a:solidFill>
                <a:latin typeface="Avenir Next"/>
                <a:ea typeface="Avenir Next"/>
                <a:cs typeface="Avenir Next"/>
              </a:rPr>
              <a:t>DETALII  /  CONCIERGE  /  START  /  VEZI </a:t>
            </a:r>
            <a:r>
              <a:rPr sz="1350" b="1">
                <a:solidFill>
                  <a:srgbClr val="8CEBC5"/>
                </a:solidFill>
                <a:latin typeface="Avenir Next"/>
                <a:ea typeface="Avenir Next"/>
                <a:cs typeface="Avenir Next"/>
                <a:hlinkClick xmlns:ns0="http://schemas.openxmlformats.org/officeDocument/2006/relationships" ns0:id="rId1000" action="ppaction://hlinksldjump"/>
              </a:rPr>
              <a:t>11</a:t>
            </a:r>
          </a:p>
        </p:txBody>
      </p:sp>
      <p:sp>
        <p:nvSpPr>
          <p:cNvPr id="3" name="">
            <a:extLst xmlns:a="http://schemas.openxmlformats.org/drawingml/2006/main">
              <a:ext uri="{FF2B5EF4-FFF2-40B4-BE49-F238E27FC236}">
                <a16:creationId xmlns:a16="http://schemas.microsoft.com/office/drawing/2014/main" id="{D9D621DD-FD05-4899-ABAC-93F910F455F0}"/>
              </a:ext>
            </a:extLst>
          </p:cNvPr>
          <p:cNvSpPr>
            <a:spLocks xmlns:a="http://schemas.openxmlformats.org/drawingml/2006/main" noGrp="1"/>
          </p:cNvSpPr>
          <p:nvPr/>
        </p:nvSpPr>
        <p:spPr>
          <a:xfrm xmlns:a="http://schemas.openxmlformats.org/drawingml/2006/main">
            <a:off x="609600" y="990600"/>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150" b="1">
                <a:solidFill>
                  <a:srgbClr val="F2F7F5"/>
                </a:solidFill>
                <a:latin typeface="Avenir Next"/>
                <a:ea typeface="Avenir Next"/>
                <a:cs typeface="Avenir Next"/>
              </a:defRPr>
            </a:defPPr>
            <a:lvl1pPr>
              <a:defRPr sz="3150" b="1">
                <a:solidFill>
                  <a:srgbClr val="F2F7F5"/>
                </a:solidFill>
                <a:latin typeface="Avenir Next"/>
                <a:ea typeface="Avenir Next"/>
                <a:cs typeface="Avenir Next"/>
              </a:defRPr>
            </a:lvl1pPr>
            <a:lvl2pPr>
              <a:defRPr sz="3150" b="1">
                <a:solidFill>
                  <a:srgbClr val="F2F7F5"/>
                </a:solidFill>
                <a:latin typeface="Avenir Next"/>
                <a:ea typeface="Avenir Next"/>
                <a:cs typeface="Avenir Next"/>
              </a:defRPr>
            </a:lvl2pPr>
            <a:lvl3pPr>
              <a:defRPr sz="3150" b="1">
                <a:solidFill>
                  <a:srgbClr val="F2F7F5"/>
                </a:solidFill>
                <a:latin typeface="Avenir Next"/>
                <a:ea typeface="Avenir Next"/>
                <a:cs typeface="Avenir Next"/>
              </a:defRPr>
            </a:lvl3pPr>
            <a:lvl4pPr>
              <a:defRPr sz="3150" b="1">
                <a:solidFill>
                  <a:srgbClr val="F2F7F5"/>
                </a:solidFill>
                <a:latin typeface="Avenir Next"/>
                <a:ea typeface="Avenir Next"/>
                <a:cs typeface="Avenir Next"/>
              </a:defRPr>
            </a:lvl4pPr>
            <a:lvl5pPr>
              <a:defRPr sz="3150" b="1">
                <a:solidFill>
                  <a:srgbClr val="F2F7F5"/>
                </a:solidFill>
                <a:latin typeface="Avenir Next"/>
                <a:ea typeface="Avenir Next"/>
                <a:cs typeface="Avenir Next"/>
              </a:defRPr>
            </a:lvl5pPr>
            <a:lvl6pPr>
              <a:defRPr sz="3150" b="1">
                <a:solidFill>
                  <a:srgbClr val="F2F7F5"/>
                </a:solidFill>
                <a:latin typeface="Avenir Next"/>
                <a:ea typeface="Avenir Next"/>
                <a:cs typeface="Avenir Next"/>
              </a:defRPr>
            </a:lvl6pPr>
            <a:lvl7pPr>
              <a:defRPr sz="3150" b="1">
                <a:solidFill>
                  <a:srgbClr val="F2F7F5"/>
                </a:solidFill>
                <a:latin typeface="Avenir Next"/>
                <a:ea typeface="Avenir Next"/>
                <a:cs typeface="Avenir Next"/>
              </a:defRPr>
            </a:lvl7pPr>
            <a:lvl8pPr>
              <a:defRPr sz="3150" b="1">
                <a:solidFill>
                  <a:srgbClr val="F2F7F5"/>
                </a:solidFill>
                <a:latin typeface="Avenir Next"/>
                <a:ea typeface="Avenir Next"/>
                <a:cs typeface="Avenir Next"/>
              </a:defRPr>
            </a:lvl8pPr>
            <a:lvl9pPr>
              <a:defRPr sz="3150" b="1">
                <a:solidFill>
                  <a:srgbClr val="F2F7F5"/>
                </a:solidFill>
                <a:latin typeface="Avenir Next"/>
                <a:ea typeface="Avenir Next"/>
                <a:cs typeface="Avenir Next"/>
              </a:defRPr>
            </a:lvl9pPr>
          </a:lstStyle>
          <a:p xmlns:a="http://schemas.openxmlformats.org/drawingml/2006/main">
            <a:pPr>
              <a:defRPr sz="3150" b="1">
                <a:solidFill>
                  <a:srgbClr val="F2F7F5"/>
                </a:solidFill>
                <a:latin typeface="Avenir Next"/>
                <a:ea typeface="Avenir Next"/>
                <a:cs typeface="Avenir Next"/>
              </a:defRPr>
            </a:pPr>
            <a:r>
              <a:rPr sz="3150" b="1">
                <a:solidFill>
                  <a:srgbClr val="F2F7F5"/>
                </a:solidFill>
                <a:latin typeface="Avenir Next"/>
                <a:ea typeface="Avenir Next"/>
                <a:cs typeface="Avenir Next"/>
              </a:rPr>
              <a:t>Concierge Start: funcțiile primei lansări</a:t>
            </a:r>
          </a:p>
        </p:txBody>
      </p:sp>
      <p:sp>
        <p:nvSpPr>
          <p:cNvPr id="4" name="">
            <a:extLst xmlns:a="http://schemas.openxmlformats.org/drawingml/2006/main">
              <a:ext uri="{FF2B5EF4-FFF2-40B4-BE49-F238E27FC236}">
                <a16:creationId xmlns:a16="http://schemas.microsoft.com/office/drawing/2014/main" id="{6C057307-96DA-4BCE-9DEB-840F40536516}"/>
              </a:ext>
            </a:extLst>
          </p:cNvPr>
          <p:cNvSpPr>
            <a:spLocks xmlns:a="http://schemas.openxmlformats.org/drawingml/2006/main" noGrp="1"/>
          </p:cNvSpPr>
          <p:nvPr/>
        </p:nvSpPr>
        <p:spPr>
          <a:xfrm xmlns:a="http://schemas.openxmlformats.org/drawingml/2006/main">
            <a:off x="609600" y="1971675"/>
            <a:ext cx="10953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0">
                <a:solidFill>
                  <a:srgbClr val="BDD0CE"/>
                </a:solidFill>
                <a:latin typeface="Avenir Next"/>
                <a:ea typeface="Avenir Next"/>
                <a:cs typeface="Avenir Next"/>
              </a:defRPr>
            </a:defPPr>
            <a:lvl1pPr>
              <a:defRPr sz="1800" b="0">
                <a:solidFill>
                  <a:srgbClr val="BDD0CE"/>
                </a:solidFill>
                <a:latin typeface="Avenir Next"/>
                <a:ea typeface="Avenir Next"/>
                <a:cs typeface="Avenir Next"/>
              </a:defRPr>
            </a:lvl1pPr>
            <a:lvl2pPr>
              <a:defRPr sz="1800" b="0">
                <a:solidFill>
                  <a:srgbClr val="BDD0CE"/>
                </a:solidFill>
                <a:latin typeface="Avenir Next"/>
                <a:ea typeface="Avenir Next"/>
                <a:cs typeface="Avenir Next"/>
              </a:defRPr>
            </a:lvl2pPr>
            <a:lvl3pPr>
              <a:defRPr sz="1800" b="0">
                <a:solidFill>
                  <a:srgbClr val="BDD0CE"/>
                </a:solidFill>
                <a:latin typeface="Avenir Next"/>
                <a:ea typeface="Avenir Next"/>
                <a:cs typeface="Avenir Next"/>
              </a:defRPr>
            </a:lvl3pPr>
            <a:lvl4pPr>
              <a:defRPr sz="1800" b="0">
                <a:solidFill>
                  <a:srgbClr val="BDD0CE"/>
                </a:solidFill>
                <a:latin typeface="Avenir Next"/>
                <a:ea typeface="Avenir Next"/>
                <a:cs typeface="Avenir Next"/>
              </a:defRPr>
            </a:lvl4pPr>
            <a:lvl5pPr>
              <a:defRPr sz="1800" b="0">
                <a:solidFill>
                  <a:srgbClr val="BDD0CE"/>
                </a:solidFill>
                <a:latin typeface="Avenir Next"/>
                <a:ea typeface="Avenir Next"/>
                <a:cs typeface="Avenir Next"/>
              </a:defRPr>
            </a:lvl5pPr>
            <a:lvl6pPr>
              <a:defRPr sz="1800" b="0">
                <a:solidFill>
                  <a:srgbClr val="BDD0CE"/>
                </a:solidFill>
                <a:latin typeface="Avenir Next"/>
                <a:ea typeface="Avenir Next"/>
                <a:cs typeface="Avenir Next"/>
              </a:defRPr>
            </a:lvl6pPr>
            <a:lvl7pPr>
              <a:defRPr sz="1800" b="0">
                <a:solidFill>
                  <a:srgbClr val="BDD0CE"/>
                </a:solidFill>
                <a:latin typeface="Avenir Next"/>
                <a:ea typeface="Avenir Next"/>
                <a:cs typeface="Avenir Next"/>
              </a:defRPr>
            </a:lvl7pPr>
            <a:lvl8pPr>
              <a:defRPr sz="1800" b="0">
                <a:solidFill>
                  <a:srgbClr val="BDD0CE"/>
                </a:solidFill>
                <a:latin typeface="Avenir Next"/>
                <a:ea typeface="Avenir Next"/>
                <a:cs typeface="Avenir Next"/>
              </a:defRPr>
            </a:lvl8pPr>
            <a:lvl9pPr>
              <a:defRPr sz="1800" b="0">
                <a:solidFill>
                  <a:srgbClr val="BDD0CE"/>
                </a:solidFill>
                <a:latin typeface="Avenir Next"/>
                <a:ea typeface="Avenir Next"/>
                <a:cs typeface="Avenir Next"/>
              </a:defRPr>
            </a:lvl9pPr>
          </a:lstStyle>
          <a:p xmlns:a="http://schemas.openxmlformats.org/drawingml/2006/main">
            <a:pPr>
              <a:defRPr sz="1800" b="0">
                <a:solidFill>
                  <a:srgbClr val="BDD0CE"/>
                </a:solidFill>
                <a:latin typeface="Avenir Next"/>
                <a:ea typeface="Avenir Next"/>
                <a:cs typeface="Avenir Next"/>
              </a:defRPr>
            </a:pPr>
            <a:r>
              <a:rPr sz="1800" b="0">
                <a:solidFill>
                  <a:srgbClr val="BDD0CE"/>
                </a:solidFill>
                <a:latin typeface="Avenir Next"/>
                <a:ea typeface="Avenir Next"/>
                <a:cs typeface="Avenir Next"/>
              </a:rPr>
              <a:t>Răspunsuri și urmărire pentru întrebările zilnice și cererile obișnuite.</a:t>
            </a:r>
          </a:p>
        </p:txBody>
      </p:sp>
      <p:sp>
        <p:nvSpPr>
          <p:cNvPr id="5" name="">
            <a:extLst xmlns:a="http://schemas.openxmlformats.org/drawingml/2006/main">
              <a:ext uri="{FF2B5EF4-FFF2-40B4-BE49-F238E27FC236}">
                <a16:creationId xmlns:a16="http://schemas.microsoft.com/office/drawing/2014/main" id="{11B0B016-23CE-43EA-9BE4-3097EA6B966A}"/>
              </a:ext>
            </a:extLst>
          </p:cNvPr>
          <p:cNvSpPr>
            <a:spLocks xmlns:a="http://schemas.openxmlformats.org/drawingml/2006/main" noGrp="1"/>
          </p:cNvSpPr>
          <p:nvPr/>
        </p:nvSpPr>
        <p:spPr>
          <a:xfrm xmlns:a="http://schemas.openxmlformats.org/drawingml/2006/main">
            <a:off x="11096625" y="6477000"/>
            <a:ext cx="6191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BDD0CE"/>
                </a:solidFill>
                <a:latin typeface="Avenir Next"/>
                <a:ea typeface="Avenir Next"/>
                <a:cs typeface="Avenir Next"/>
              </a:defRPr>
            </a:defPPr>
            <a:lvl1pPr>
              <a:defRPr sz="1200" b="0">
                <a:solidFill>
                  <a:srgbClr val="BDD0CE"/>
                </a:solidFill>
                <a:latin typeface="Avenir Next"/>
                <a:ea typeface="Avenir Next"/>
                <a:cs typeface="Avenir Next"/>
              </a:defRPr>
            </a:lvl1pPr>
            <a:lvl2pPr>
              <a:defRPr sz="1200" b="0">
                <a:solidFill>
                  <a:srgbClr val="BDD0CE"/>
                </a:solidFill>
                <a:latin typeface="Avenir Next"/>
                <a:ea typeface="Avenir Next"/>
                <a:cs typeface="Avenir Next"/>
              </a:defRPr>
            </a:lvl2pPr>
            <a:lvl3pPr>
              <a:defRPr sz="1200" b="0">
                <a:solidFill>
                  <a:srgbClr val="BDD0CE"/>
                </a:solidFill>
                <a:latin typeface="Avenir Next"/>
                <a:ea typeface="Avenir Next"/>
                <a:cs typeface="Avenir Next"/>
              </a:defRPr>
            </a:lvl3pPr>
            <a:lvl4pPr>
              <a:defRPr sz="1200" b="0">
                <a:solidFill>
                  <a:srgbClr val="BDD0CE"/>
                </a:solidFill>
                <a:latin typeface="Avenir Next"/>
                <a:ea typeface="Avenir Next"/>
                <a:cs typeface="Avenir Next"/>
              </a:defRPr>
            </a:lvl4pPr>
            <a:lvl5pPr>
              <a:defRPr sz="1200" b="0">
                <a:solidFill>
                  <a:srgbClr val="BDD0CE"/>
                </a:solidFill>
                <a:latin typeface="Avenir Next"/>
                <a:ea typeface="Avenir Next"/>
                <a:cs typeface="Avenir Next"/>
              </a:defRPr>
            </a:lvl5pPr>
            <a:lvl6pPr>
              <a:defRPr sz="1200" b="0">
                <a:solidFill>
                  <a:srgbClr val="BDD0CE"/>
                </a:solidFill>
                <a:latin typeface="Avenir Next"/>
                <a:ea typeface="Avenir Next"/>
                <a:cs typeface="Avenir Next"/>
              </a:defRPr>
            </a:lvl6pPr>
            <a:lvl7pPr>
              <a:defRPr sz="1200" b="0">
                <a:solidFill>
                  <a:srgbClr val="BDD0CE"/>
                </a:solidFill>
                <a:latin typeface="Avenir Next"/>
                <a:ea typeface="Avenir Next"/>
                <a:cs typeface="Avenir Next"/>
              </a:defRPr>
            </a:lvl7pPr>
            <a:lvl8pPr>
              <a:defRPr sz="1200" b="0">
                <a:solidFill>
                  <a:srgbClr val="BDD0CE"/>
                </a:solidFill>
                <a:latin typeface="Avenir Next"/>
                <a:ea typeface="Avenir Next"/>
                <a:cs typeface="Avenir Next"/>
              </a:defRPr>
            </a:lvl8pPr>
            <a:lvl9pPr>
              <a:defRPr sz="1200" b="0">
                <a:solidFill>
                  <a:srgbClr val="BDD0CE"/>
                </a:solidFill>
                <a:latin typeface="Avenir Next"/>
                <a:ea typeface="Avenir Next"/>
                <a:cs typeface="Avenir Next"/>
              </a:defRPr>
            </a:lvl9pPr>
          </a:lstStyle>
          <a:p xmlns:a="http://schemas.openxmlformats.org/drawingml/2006/main">
            <a:pPr>
              <a:defRPr sz="1200" b="0">
                <a:solidFill>
                  <a:srgbClr val="BDD0CE"/>
                </a:solidFill>
                <a:latin typeface="Avenir Next"/>
                <a:ea typeface="Avenir Next"/>
                <a:cs typeface="Avenir Next"/>
              </a:defRPr>
            </a:pPr>
            <a:r>
              <a:rPr sz="1200" b="0">
                <a:solidFill>
                  <a:srgbClr val="BDD0CE"/>
                </a:solidFill>
                <a:latin typeface="Avenir Next"/>
                <a:ea typeface="Avenir Next"/>
                <a:cs typeface="Avenir Next"/>
              </a:rPr>
              <a:t>A11</a:t>
            </a:r>
          </a:p>
        </p:txBody>
      </p:sp>
      <p:graphicFrame>
        <p:nvGraphicFramePr>
          <p:cNvPr id="6" name="">
            <a:extLst xmlns:a="http://schemas.openxmlformats.org/drawingml/2006/main">
              <a:ext uri="{FF2B5EF4-FFF2-40B4-BE49-F238E27FC236}">
                <a16:creationId xmlns:a16="http://schemas.microsoft.com/office/drawing/2014/main" id="{EE7D5C45-09C9-47DE-8EE8-846585D803FD}"/>
              </a:ext>
            </a:extLst>
          </p:cNvPr>
          <p:cNvGraphicFramePr/>
          <p:nvPr/>
        </p:nvGraphicFramePr>
        <p:xfrm>
          <a:off xmlns:a="http://schemas.openxmlformats.org/drawingml/2006/main" x="609600" y="2752725"/>
          <a:ext xmlns:a="http://schemas.openxmlformats.org/drawingml/2006/main" cx="10477500" cy="2857500"/>
        </p:xfrm>
        <a:graphic xmlns:a="http://schemas.openxmlformats.org/drawingml/2006/main">
          <a:graphicData uri="http://schemas.openxmlformats.org/drawingml/2006/table">
            <a:tbl>
              <a:tblPr/>
              <a:tblGrid>
                <a:gridCol w="2524125"/>
                <a:gridCol w="7953375"/>
              </a:tblGrid>
              <a:tr h="476250">
                <a:tc>
                  <a:txBody>
                    <a:bodyPr wrap="square" lIns="114300" tIns="47625" rIns="95250" bIns="47625">
                      <a:noAutofit/>
                    </a:bodyPr>
                    <a:lstStyle/>
                    <a:p>
                      <a:r>
                        <a:rPr sz="1500" b="1">
                          <a:solidFill>
                            <a:srgbClr val="8CEBC5"/>
                          </a:solidFill>
                          <a:latin typeface="Avenir Next"/>
                          <a:ea typeface="Avenir Next"/>
                          <a:cs typeface="Avenir Next"/>
                        </a:rPr>
                        <a:t>Funcție</a:t>
                      </a:r>
                    </a:p>
                  </a:txBody>
                  <a:tcPr marL="91440" marR="91440" marT="45720" marB="45720" anchor="ctr">
                    <a:lnL w="9525">
                      <a:solidFill>
                        <a:srgbClr val="35595D"/>
                      </a:solidFill>
                      <a:prstDash val="solid"/>
                    </a:lnL>
                    <a:lnR w="9525">
                      <a:solidFill>
                        <a:srgbClr val="35595D"/>
                      </a:solidFill>
                      <a:prstDash val="solid"/>
                    </a:lnR>
                    <a:lnT w="9525">
                      <a:solidFill>
                        <a:srgbClr val="35595D"/>
                      </a:solidFill>
                      <a:prstDash val="solid"/>
                    </a:lnT>
                    <a:lnB w="9525">
                      <a:solidFill>
                        <a:srgbClr val="35595D"/>
                      </a:solidFill>
                      <a:prstDash val="solid"/>
                    </a:lnB>
                    <a:solidFill>
                      <a:srgbClr val="10292E"/>
                    </a:solidFill>
                  </a:tcPr>
                </a:tc>
                <a:tc>
                  <a:txBody>
                    <a:bodyPr wrap="square" lIns="114300" tIns="47625" rIns="95250" bIns="47625">
                      <a:noAutofit/>
                    </a:bodyPr>
                    <a:lstStyle/>
                    <a:p>
                      <a:r>
                        <a:rPr sz="1500" b="1">
                          <a:solidFill>
                            <a:srgbClr val="8CEBC5"/>
                          </a:solidFill>
                          <a:latin typeface="Avenir Next"/>
                          <a:ea typeface="Avenir Next"/>
                          <a:cs typeface="Avenir Next"/>
                        </a:rPr>
                        <a:t>Ce face serviciul</a:t>
                      </a:r>
                    </a:p>
                  </a:txBody>
                  <a:tcPr marL="91440" marR="91440" marT="45720" marB="45720" anchor="ctr">
                    <a:lnR w="9525">
                      <a:solidFill>
                        <a:srgbClr val="35595D"/>
                      </a:solidFill>
                      <a:prstDash val="solid"/>
                    </a:lnR>
                    <a:lnT w="9525">
                      <a:solidFill>
                        <a:srgbClr val="35595D"/>
                      </a:solidFill>
                      <a:prstDash val="solid"/>
                    </a:lnT>
                    <a:lnB w="9525">
                      <a:solidFill>
                        <a:srgbClr val="35595D"/>
                      </a:solidFill>
                      <a:prstDash val="solid"/>
                    </a:lnB>
                    <a:solidFill>
                      <a:srgbClr val="10292E"/>
                    </a:solidFill>
                  </a:tcPr>
                </a:tc>
              </a:tr>
              <a:tr h="476250">
                <a:tc>
                  <a:txBody>
                    <a:bodyPr wrap="square" lIns="114300" tIns="47625" rIns="95250" bIns="47625">
                      <a:noAutofit/>
                    </a:bodyPr>
                    <a:lstStyle/>
                    <a:p>
                      <a:r>
                        <a:rPr sz="1500" b="1">
                          <a:solidFill>
                            <a:srgbClr val="F2F7F5"/>
                          </a:solidFill>
                          <a:latin typeface="Avenir Next"/>
                          <a:ea typeface="Avenir Next"/>
                          <a:cs typeface="Avenir Next"/>
                        </a:rPr>
                        <a:t>Voce</a:t>
                      </a:r>
                    </a:p>
                  </a:txBody>
                  <a:tcPr marL="91440" marR="91440" marT="45720" marB="45720" anchor="ctr">
                    <a:lnL w="9525">
                      <a:solidFill>
                        <a:srgbClr val="35595D"/>
                      </a:solidFill>
                      <a:prstDash val="solid"/>
                    </a:lnL>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Română și engleză; răspuns și transfer când este necesară o decizie</a:t>
                      </a:r>
                    </a:p>
                  </a:txBody>
                  <a:tcPr marL="91440" marR="91440" marT="45720" marB="45720" anchor="ctr">
                    <a:lnR w="9525">
                      <a:solidFill>
                        <a:srgbClr val="35595D"/>
                      </a:solidFill>
                      <a:prstDash val="solid"/>
                    </a:lnR>
                    <a:lnB w="9525">
                      <a:solidFill>
                        <a:srgbClr val="35595D"/>
                      </a:solidFill>
                      <a:prstDash val="solid"/>
                    </a:lnB>
                    <a:solidFill>
                      <a:srgbClr val="07181C"/>
                    </a:solidFill>
                  </a:tcPr>
                </a:tc>
              </a:tr>
              <a:tr h="476250">
                <a:tc>
                  <a:txBody>
                    <a:bodyPr wrap="square" lIns="114300" tIns="47625" rIns="95250" bIns="47625">
                      <a:noAutofit/>
                    </a:bodyPr>
                    <a:lstStyle/>
                    <a:p>
                      <a:r>
                        <a:rPr sz="1500" b="1">
                          <a:solidFill>
                            <a:srgbClr val="F2F7F5"/>
                          </a:solidFill>
                          <a:latin typeface="Avenir Next"/>
                          <a:ea typeface="Avenir Next"/>
                          <a:cs typeface="Avenir Next"/>
                        </a:rPr>
                        <a:t>Rezervare</a:t>
                      </a:r>
                    </a:p>
                  </a:txBody>
                  <a:tcPr marL="91440" marR="91440" marT="45720" marB="45720" anchor="ctr">
                    <a:lnL w="9525">
                      <a:solidFill>
                        <a:srgbClr val="35595D"/>
                      </a:solidFill>
                      <a:prstDash val="solid"/>
                    </a:lnL>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Dată, oră și invitați; disponibilitate prin sistem sau confirmarea echipei</a:t>
                      </a:r>
                    </a:p>
                  </a:txBody>
                  <a:tcPr marL="91440" marR="91440" marT="45720" marB="45720" anchor="ctr">
                    <a:lnR w="9525">
                      <a:solidFill>
                        <a:srgbClr val="35595D"/>
                      </a:solidFill>
                      <a:prstDash val="solid"/>
                    </a:lnR>
                    <a:lnB w="9525">
                      <a:solidFill>
                        <a:srgbClr val="35595D"/>
                      </a:solidFill>
                      <a:prstDash val="solid"/>
                    </a:lnB>
                    <a:solidFill>
                      <a:srgbClr val="07181C"/>
                    </a:solidFill>
                  </a:tcPr>
                </a:tc>
              </a:tr>
              <a:tr h="476250">
                <a:tc>
                  <a:txBody>
                    <a:bodyPr wrap="square" lIns="114300" tIns="47625" rIns="95250" bIns="47625">
                      <a:noAutofit/>
                    </a:bodyPr>
                    <a:lstStyle/>
                    <a:p>
                      <a:r>
                        <a:rPr sz="1500" b="1">
                          <a:solidFill>
                            <a:srgbClr val="F2F7F5"/>
                          </a:solidFill>
                          <a:latin typeface="Avenir Next"/>
                          <a:ea typeface="Avenir Next"/>
                          <a:cs typeface="Avenir Next"/>
                        </a:rPr>
                        <a:t>După cerere</a:t>
                      </a:r>
                    </a:p>
                  </a:txBody>
                  <a:tcPr marL="91440" marR="91440" marT="45720" marB="45720" anchor="ctr">
                    <a:lnL w="9525">
                      <a:solidFill>
                        <a:srgbClr val="35595D"/>
                      </a:solidFill>
                      <a:prstDash val="solid"/>
                    </a:lnL>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Reapelare; linkuri cu meniu și fotografii prin SMS, email sau site</a:t>
                      </a:r>
                    </a:p>
                  </a:txBody>
                  <a:tcPr marL="91440" marR="91440" marT="45720" marB="45720" anchor="ctr">
                    <a:lnR w="9525">
                      <a:solidFill>
                        <a:srgbClr val="35595D"/>
                      </a:solidFill>
                      <a:prstDash val="solid"/>
                    </a:lnR>
                    <a:lnB w="9525">
                      <a:solidFill>
                        <a:srgbClr val="35595D"/>
                      </a:solidFill>
                      <a:prstDash val="solid"/>
                    </a:lnB>
                    <a:solidFill>
                      <a:srgbClr val="07181C"/>
                    </a:solidFill>
                  </a:tcPr>
                </a:tc>
              </a:tr>
              <a:tr h="476250">
                <a:tc>
                  <a:txBody>
                    <a:bodyPr wrap="square" lIns="114300" tIns="47625" rIns="95250" bIns="47625">
                      <a:noAutofit/>
                    </a:bodyPr>
                    <a:lstStyle/>
                    <a:p>
                      <a:r>
                        <a:rPr sz="1500" b="1">
                          <a:solidFill>
                            <a:srgbClr val="F2F7F5"/>
                          </a:solidFill>
                          <a:latin typeface="Avenir Next"/>
                          <a:ea typeface="Avenir Next"/>
                          <a:cs typeface="Avenir Next"/>
                        </a:rPr>
                        <a:t>Grup</a:t>
                      </a:r>
                    </a:p>
                  </a:txBody>
                  <a:tcPr marL="91440" marR="91440" marT="45720" marB="45720" anchor="ctr">
                    <a:lnL w="9525">
                      <a:solidFill>
                        <a:srgbClr val="35595D"/>
                      </a:solidFill>
                      <a:prstDash val="solid"/>
                    </a:lnL>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Ocazie, număr de invitați, preferințe și pachet pregătit</a:t>
                      </a:r>
                    </a:p>
                  </a:txBody>
                  <a:tcPr marL="91440" marR="91440" marT="45720" marB="45720" anchor="ctr">
                    <a:lnR w="9525">
                      <a:solidFill>
                        <a:srgbClr val="35595D"/>
                      </a:solidFill>
                      <a:prstDash val="solid"/>
                    </a:lnR>
                    <a:lnB w="9525">
                      <a:solidFill>
                        <a:srgbClr val="35595D"/>
                      </a:solidFill>
                      <a:prstDash val="solid"/>
                    </a:lnB>
                    <a:solidFill>
                      <a:srgbClr val="07181C"/>
                    </a:solidFill>
                  </a:tcPr>
                </a:tc>
              </a:tr>
              <a:tr h="476250">
                <a:tc>
                  <a:txBody>
                    <a:bodyPr wrap="square" lIns="114300" tIns="47625" rIns="95250" bIns="47625">
                      <a:noAutofit/>
                    </a:bodyPr>
                    <a:lstStyle/>
                    <a:p>
                      <a:r>
                        <a:rPr sz="1500" b="1">
                          <a:solidFill>
                            <a:srgbClr val="F2F7F5"/>
                          </a:solidFill>
                          <a:latin typeface="Avenir Next"/>
                          <a:ea typeface="Avenir Next"/>
                          <a:cs typeface="Avenir Next"/>
                        </a:rPr>
                        <a:t>Urmărire</a:t>
                      </a:r>
                    </a:p>
                  </a:txBody>
                  <a:tcPr marL="91440" marR="91440" marT="45720" marB="45720" anchor="ctr">
                    <a:lnL w="9525">
                      <a:solidFill>
                        <a:srgbClr val="35595D"/>
                      </a:solidFill>
                      <a:prstDash val="solid"/>
                    </a:lnL>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Istoric, stare, întrebări nerezolvate și responsabil</a:t>
                      </a:r>
                    </a:p>
                  </a:txBody>
                  <a:tcPr marL="91440" marR="91440" marT="45720" marB="45720" anchor="ctr">
                    <a:lnR w="9525">
                      <a:solidFill>
                        <a:srgbClr val="35595D"/>
                      </a:solidFill>
                      <a:prstDash val="solid"/>
                    </a:lnR>
                    <a:lnB w="9525">
                      <a:solidFill>
                        <a:srgbClr val="35595D"/>
                      </a:solidFill>
                      <a:prstDash val="solid"/>
                    </a:lnB>
                    <a:solidFill>
                      <a:srgbClr val="07181C"/>
                    </a:solidFill>
                  </a:tcPr>
                </a:tc>
              </a:tr>
            </a:tbl>
          </a:graphicData>
        </a:graphic>
      </p:graphicFrame>
      <p:sp>
        <p:nvSpPr>
          <p:cNvPr id="7" name="">
            <a:extLst xmlns:a="http://schemas.openxmlformats.org/drawingml/2006/main">
              <a:ext uri="{FF2B5EF4-FFF2-40B4-BE49-F238E27FC236}">
                <a16:creationId xmlns:a16="http://schemas.microsoft.com/office/drawing/2014/main" id="{23AA6996-EB45-4880-843A-0060E34C7451}"/>
              </a:ext>
            </a:extLst>
          </p:cNvPr>
          <p:cNvSpPr>
            <a:spLocks xmlns:a="http://schemas.openxmlformats.org/drawingml/2006/main" noGrp="1"/>
          </p:cNvSpPr>
          <p:nvPr/>
        </p:nvSpPr>
        <p:spPr>
          <a:xfrm xmlns:a="http://schemas.openxmlformats.org/drawingml/2006/main">
            <a:off x="609600" y="5857875"/>
            <a:ext cx="10477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725" b="1">
                <a:solidFill>
                  <a:srgbClr val="F2F7F5"/>
                </a:solidFill>
                <a:latin typeface="Avenir Next"/>
                <a:ea typeface="Avenir Next"/>
                <a:cs typeface="Avenir Next"/>
              </a:defRPr>
            </a:defPPr>
            <a:lvl1pPr>
              <a:defRPr sz="1725" b="1">
                <a:solidFill>
                  <a:srgbClr val="F2F7F5"/>
                </a:solidFill>
                <a:latin typeface="Avenir Next"/>
                <a:ea typeface="Avenir Next"/>
                <a:cs typeface="Avenir Next"/>
              </a:defRPr>
            </a:lvl1pPr>
            <a:lvl2pPr>
              <a:defRPr sz="1725" b="1">
                <a:solidFill>
                  <a:srgbClr val="F2F7F5"/>
                </a:solidFill>
                <a:latin typeface="Avenir Next"/>
                <a:ea typeface="Avenir Next"/>
                <a:cs typeface="Avenir Next"/>
              </a:defRPr>
            </a:lvl2pPr>
            <a:lvl3pPr>
              <a:defRPr sz="1725" b="1">
                <a:solidFill>
                  <a:srgbClr val="F2F7F5"/>
                </a:solidFill>
                <a:latin typeface="Avenir Next"/>
                <a:ea typeface="Avenir Next"/>
                <a:cs typeface="Avenir Next"/>
              </a:defRPr>
            </a:lvl3pPr>
            <a:lvl4pPr>
              <a:defRPr sz="1725" b="1">
                <a:solidFill>
                  <a:srgbClr val="F2F7F5"/>
                </a:solidFill>
                <a:latin typeface="Avenir Next"/>
                <a:ea typeface="Avenir Next"/>
                <a:cs typeface="Avenir Next"/>
              </a:defRPr>
            </a:lvl4pPr>
            <a:lvl5pPr>
              <a:defRPr sz="1725" b="1">
                <a:solidFill>
                  <a:srgbClr val="F2F7F5"/>
                </a:solidFill>
                <a:latin typeface="Avenir Next"/>
                <a:ea typeface="Avenir Next"/>
                <a:cs typeface="Avenir Next"/>
              </a:defRPr>
            </a:lvl5pPr>
            <a:lvl6pPr>
              <a:defRPr sz="1725" b="1">
                <a:solidFill>
                  <a:srgbClr val="F2F7F5"/>
                </a:solidFill>
                <a:latin typeface="Avenir Next"/>
                <a:ea typeface="Avenir Next"/>
                <a:cs typeface="Avenir Next"/>
              </a:defRPr>
            </a:lvl6pPr>
            <a:lvl7pPr>
              <a:defRPr sz="1725" b="1">
                <a:solidFill>
                  <a:srgbClr val="F2F7F5"/>
                </a:solidFill>
                <a:latin typeface="Avenir Next"/>
                <a:ea typeface="Avenir Next"/>
                <a:cs typeface="Avenir Next"/>
              </a:defRPr>
            </a:lvl7pPr>
            <a:lvl8pPr>
              <a:defRPr sz="1725" b="1">
                <a:solidFill>
                  <a:srgbClr val="F2F7F5"/>
                </a:solidFill>
                <a:latin typeface="Avenir Next"/>
                <a:ea typeface="Avenir Next"/>
                <a:cs typeface="Avenir Next"/>
              </a:defRPr>
            </a:lvl8pPr>
            <a:lvl9pPr>
              <a:defRPr sz="1725" b="1">
                <a:solidFill>
                  <a:srgbClr val="F2F7F5"/>
                </a:solidFill>
                <a:latin typeface="Avenir Next"/>
                <a:ea typeface="Avenir Next"/>
                <a:cs typeface="Avenir Next"/>
              </a:defRPr>
            </a:lvl9pPr>
          </a:lstStyle>
          <a:p xmlns:a="http://schemas.openxmlformats.org/drawingml/2006/main">
            <a:pPr>
              <a:defRPr sz="1725" b="1">
                <a:solidFill>
                  <a:srgbClr val="F2F7F5"/>
                </a:solidFill>
                <a:latin typeface="Avenir Next"/>
                <a:ea typeface="Avenir Next"/>
                <a:cs typeface="Avenir Next"/>
              </a:defRPr>
            </a:pPr>
            <a:r>
              <a:rPr sz="1725" b="1">
                <a:solidFill>
                  <a:srgbClr val="F2F7F5"/>
                </a:solidFill>
                <a:latin typeface="Avenir Next"/>
                <a:ea typeface="Avenir Next"/>
                <a:cs typeface="Avenir Next"/>
              </a:rPr>
              <a:t>Rezervarea este confirmată prin sistemul locației sau de echipa acesteia.</a:t>
            </a:r>
          </a:p>
        </p:txBody>
      </p:sp>
      <p:sp xmlns:a="http://schemas.openxmlformats.org/drawingml/2006/main">
        <p:nvSpPr>
          <p:cNvPr id="9" name="Reuno wordmark"/>
          <p:cNvSpPr txBox="1"/>
          <p:nvPr/>
        </p:nvSpPr>
        <p:spPr>
          <a:xfrm>
            <a:off x="10367963" y="342900"/>
            <a:ext cx="1000125" cy="285750"/>
          </a:xfrm>
          <a:prstGeom prst="rect">
            <a:avLst/>
          </a:prstGeom>
          <a:noFill/>
          <a:ln>
            <a:noFill/>
          </a:ln>
        </p:spPr>
        <p:txBody>
          <a:bodyPr wrap="none" lIns="0" tIns="0" rIns="0" bIns="0" anchor="ctr"/>
          <a:lstStyle/>
          <a:p>
            <a:pPr algn="l"/>
            <a:r>
              <a:rPr lang="ro-RO" sz="1500" b="1">
                <a:solidFill>
                  <a:srgbClr val="F3F8F6"/>
                </a:solidFill>
                <a:latin typeface="Avenir Next"/>
              </a:rPr>
              <a:t>Reuno</a:t>
            </a:r>
            <a:endParaRPr lang="ro-RO"/>
          </a:p>
        </p:txBody>
      </p:sp>
    </p:spTree>
    <p:extLst>
      <p:ext uri="{BB962C8B-B14F-4D97-AF65-F5344CB8AC3E}">
        <p14:creationId xmlns:p14="http://schemas.microsoft.com/office/powerpoint/2010/main" val="1677346037"/>
      </p:ext>
    </p:extLst>
  </p:cSld>
</p:sld>
</file>

<file path=ppt/slides/slide26.xml><?xml version="1.0" encoding="utf-8"?>
<p:sld xmlns:p="http://schemas.openxmlformats.org/presentationml/2006/main">
  <p:cSld>
    <p:bg>
      <p:bgPr>
        <a:solidFill xmlns:a="http://schemas.openxmlformats.org/drawingml/2006/main">
          <a:srgbClr val="07181C"/>
        </a:solidFill>
      </p:bgPr>
    </p:bg>
    <p:spTree>
      <p:nvGrpSpPr>
        <p:cNvPr id="1" name=""/>
        <p:cNvGrpSpPr/>
        <p:nvPr/>
      </p:nvGrpSpPr>
      <p:grpSpPr>
        <a:xfrm xmlns:a="http://schemas.openxmlformats.org/drawingml/2006/main"/>
      </p:grpSpPr>
      <p:pic>
        <p:nvPicPr>
          <p:cNvPr id="14" name="">
            <a:extLst xmlns:a="http://schemas.openxmlformats.org/drawingml/2006/main">
              <a:ext uri="{FF2B5EF4-FFF2-40B4-BE49-F238E27FC236}">
                <a16:creationId xmlns:a16="http://schemas.microsoft.com/office/drawing/2014/main" id="{59787493-C0F5-4805-A706-C961BE593690}"/>
              </a:ext>
            </a:extLst>
          </p:cNvPr>
          <p:cNvPicPr>
            <a:picLocks xmlns:a="http://schemas.openxmlformats.org/drawingml/2006/main" noChangeAspect="1"/>
          </p:cNvPicPr>
          <p:nvPr/>
        </p:nvPicPr>
        <p:blipFill>
          <a:blip xmlns:r="http://schemas.openxmlformats.org/officeDocument/2006/relationships" xmlns:a="http://schemas.openxmlformats.org/drawingml/2006/main" r:embed="Rec36c3d417f246aa"/>
          <ns0:srcRect xmlns:ns0="http://schemas.openxmlformats.org/drawingml/2006/main" r="71000"/>
          <a:stretch xmlns:a="http://schemas.openxmlformats.org/drawingml/2006/main"/>
        </p:blipFill>
        <p:spPr>
          <a:xfrm xmlns:a="http://schemas.openxmlformats.org/drawingml/2006/main">
            <a:off x="9953625" y="238125"/>
            <a:ext cx="414338" cy="47625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BA017C1-9866-483C-8A99-E99794248F93}"/>
              </a:ext>
            </a:extLst>
          </p:cNvPr>
          <p:cNvSpPr>
            <a:spLocks xmlns:a="http://schemas.openxmlformats.org/drawingml/2006/main" noGrp="1"/>
          </p:cNvSpPr>
          <p:nvPr/>
        </p:nvSpPr>
        <p:spPr>
          <a:xfrm xmlns:a="http://schemas.openxmlformats.org/drawingml/2006/main">
            <a:off x="609600" y="381000"/>
            <a:ext cx="8382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1">
                <a:solidFill>
                  <a:srgbClr val="8CEBC5"/>
                </a:solidFill>
                <a:latin typeface="Avenir Next"/>
                <a:ea typeface="Avenir Next"/>
                <a:cs typeface="Avenir Next"/>
              </a:defRPr>
            </a:defPPr>
            <a:lvl1pPr>
              <a:defRPr sz="1350" b="1">
                <a:solidFill>
                  <a:srgbClr val="8CEBC5"/>
                </a:solidFill>
                <a:latin typeface="Avenir Next"/>
                <a:ea typeface="Avenir Next"/>
                <a:cs typeface="Avenir Next"/>
              </a:defRPr>
            </a:lvl1pPr>
            <a:lvl2pPr>
              <a:defRPr sz="1350" b="1">
                <a:solidFill>
                  <a:srgbClr val="8CEBC5"/>
                </a:solidFill>
                <a:latin typeface="Avenir Next"/>
                <a:ea typeface="Avenir Next"/>
                <a:cs typeface="Avenir Next"/>
              </a:defRPr>
            </a:lvl2pPr>
            <a:lvl3pPr>
              <a:defRPr sz="1350" b="1">
                <a:solidFill>
                  <a:srgbClr val="8CEBC5"/>
                </a:solidFill>
                <a:latin typeface="Avenir Next"/>
                <a:ea typeface="Avenir Next"/>
                <a:cs typeface="Avenir Next"/>
              </a:defRPr>
            </a:lvl3pPr>
            <a:lvl4pPr>
              <a:defRPr sz="1350" b="1">
                <a:solidFill>
                  <a:srgbClr val="8CEBC5"/>
                </a:solidFill>
                <a:latin typeface="Avenir Next"/>
                <a:ea typeface="Avenir Next"/>
                <a:cs typeface="Avenir Next"/>
              </a:defRPr>
            </a:lvl4pPr>
            <a:lvl5pPr>
              <a:defRPr sz="1350" b="1">
                <a:solidFill>
                  <a:srgbClr val="8CEBC5"/>
                </a:solidFill>
                <a:latin typeface="Avenir Next"/>
                <a:ea typeface="Avenir Next"/>
                <a:cs typeface="Avenir Next"/>
              </a:defRPr>
            </a:lvl5pPr>
            <a:lvl6pPr>
              <a:defRPr sz="1350" b="1">
                <a:solidFill>
                  <a:srgbClr val="8CEBC5"/>
                </a:solidFill>
                <a:latin typeface="Avenir Next"/>
                <a:ea typeface="Avenir Next"/>
                <a:cs typeface="Avenir Next"/>
              </a:defRPr>
            </a:lvl6pPr>
            <a:lvl7pPr>
              <a:defRPr sz="1350" b="1">
                <a:solidFill>
                  <a:srgbClr val="8CEBC5"/>
                </a:solidFill>
                <a:latin typeface="Avenir Next"/>
                <a:ea typeface="Avenir Next"/>
                <a:cs typeface="Avenir Next"/>
              </a:defRPr>
            </a:lvl7pPr>
            <a:lvl8pPr>
              <a:defRPr sz="1350" b="1">
                <a:solidFill>
                  <a:srgbClr val="8CEBC5"/>
                </a:solidFill>
                <a:latin typeface="Avenir Next"/>
                <a:ea typeface="Avenir Next"/>
                <a:cs typeface="Avenir Next"/>
              </a:defRPr>
            </a:lvl8pPr>
            <a:lvl9pPr>
              <a:defRPr sz="1350" b="1">
                <a:solidFill>
                  <a:srgbClr val="8CEBC5"/>
                </a:solidFill>
                <a:latin typeface="Avenir Next"/>
                <a:ea typeface="Avenir Next"/>
                <a:cs typeface="Avenir Next"/>
              </a:defRPr>
            </a:lvl9pPr>
          </a:lstStyle>
          <a:p xmlns:a="http://schemas.openxmlformats.org/drawingml/2006/main">
            <a:pPr>
              <a:defRPr sz="1350" b="1">
                <a:solidFill>
                  <a:srgbClr val="8CEBC5"/>
                </a:solidFill>
                <a:latin typeface="Avenir Next"/>
                <a:ea typeface="Avenir Next"/>
                <a:cs typeface="Avenir Next"/>
              </a:defRPr>
            </a:pPr>
            <a:r>
              <a:rPr sz="1350" b="1">
                <a:solidFill>
                  <a:srgbClr val="8CEBC5"/>
                </a:solidFill>
                <a:latin typeface="Avenir Next"/>
                <a:ea typeface="Avenir Next"/>
                <a:cs typeface="Avenir Next"/>
              </a:rPr>
              <a:t>DETALII  /  CONCIERGE  /  PLUS  /  VEZI </a:t>
            </a:r>
            <a:r>
              <a:rPr sz="1350" b="1">
                <a:solidFill>
                  <a:srgbClr val="8CEBC5"/>
                </a:solidFill>
                <a:latin typeface="Avenir Next"/>
                <a:ea typeface="Avenir Next"/>
                <a:cs typeface="Avenir Next"/>
                <a:hlinkClick xmlns:ns0="http://schemas.openxmlformats.org/officeDocument/2006/relationships" ns0:id="rId1000" action="ppaction://hlinksldjump"/>
              </a:rPr>
              <a:t>11</a:t>
            </a:r>
          </a:p>
        </p:txBody>
      </p:sp>
      <p:sp>
        <p:nvSpPr>
          <p:cNvPr id="3" name="">
            <a:extLst xmlns:a="http://schemas.openxmlformats.org/drawingml/2006/main">
              <a:ext uri="{FF2B5EF4-FFF2-40B4-BE49-F238E27FC236}">
                <a16:creationId xmlns:a16="http://schemas.microsoft.com/office/drawing/2014/main" id="{7B0C03EF-6E22-4DF8-94D6-CD9718150805}"/>
              </a:ext>
            </a:extLst>
          </p:cNvPr>
          <p:cNvSpPr>
            <a:spLocks xmlns:a="http://schemas.openxmlformats.org/drawingml/2006/main" noGrp="1"/>
          </p:cNvSpPr>
          <p:nvPr/>
        </p:nvSpPr>
        <p:spPr>
          <a:xfrm xmlns:a="http://schemas.openxmlformats.org/drawingml/2006/main">
            <a:off x="609600" y="990600"/>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150" b="1">
                <a:solidFill>
                  <a:srgbClr val="F2F7F5"/>
                </a:solidFill>
                <a:latin typeface="Avenir Next"/>
                <a:ea typeface="Avenir Next"/>
                <a:cs typeface="Avenir Next"/>
              </a:defRPr>
            </a:defPPr>
            <a:lvl1pPr>
              <a:defRPr sz="3150" b="1">
                <a:solidFill>
                  <a:srgbClr val="F2F7F5"/>
                </a:solidFill>
                <a:latin typeface="Avenir Next"/>
                <a:ea typeface="Avenir Next"/>
                <a:cs typeface="Avenir Next"/>
              </a:defRPr>
            </a:lvl1pPr>
            <a:lvl2pPr>
              <a:defRPr sz="3150" b="1">
                <a:solidFill>
                  <a:srgbClr val="F2F7F5"/>
                </a:solidFill>
                <a:latin typeface="Avenir Next"/>
                <a:ea typeface="Avenir Next"/>
                <a:cs typeface="Avenir Next"/>
              </a:defRPr>
            </a:lvl2pPr>
            <a:lvl3pPr>
              <a:defRPr sz="3150" b="1">
                <a:solidFill>
                  <a:srgbClr val="F2F7F5"/>
                </a:solidFill>
                <a:latin typeface="Avenir Next"/>
                <a:ea typeface="Avenir Next"/>
                <a:cs typeface="Avenir Next"/>
              </a:defRPr>
            </a:lvl3pPr>
            <a:lvl4pPr>
              <a:defRPr sz="3150" b="1">
                <a:solidFill>
                  <a:srgbClr val="F2F7F5"/>
                </a:solidFill>
                <a:latin typeface="Avenir Next"/>
                <a:ea typeface="Avenir Next"/>
                <a:cs typeface="Avenir Next"/>
              </a:defRPr>
            </a:lvl4pPr>
            <a:lvl5pPr>
              <a:defRPr sz="3150" b="1">
                <a:solidFill>
                  <a:srgbClr val="F2F7F5"/>
                </a:solidFill>
                <a:latin typeface="Avenir Next"/>
                <a:ea typeface="Avenir Next"/>
                <a:cs typeface="Avenir Next"/>
              </a:defRPr>
            </a:lvl5pPr>
            <a:lvl6pPr>
              <a:defRPr sz="3150" b="1">
                <a:solidFill>
                  <a:srgbClr val="F2F7F5"/>
                </a:solidFill>
                <a:latin typeface="Avenir Next"/>
                <a:ea typeface="Avenir Next"/>
                <a:cs typeface="Avenir Next"/>
              </a:defRPr>
            </a:lvl6pPr>
            <a:lvl7pPr>
              <a:defRPr sz="3150" b="1">
                <a:solidFill>
                  <a:srgbClr val="F2F7F5"/>
                </a:solidFill>
                <a:latin typeface="Avenir Next"/>
                <a:ea typeface="Avenir Next"/>
                <a:cs typeface="Avenir Next"/>
              </a:defRPr>
            </a:lvl7pPr>
            <a:lvl8pPr>
              <a:defRPr sz="3150" b="1">
                <a:solidFill>
                  <a:srgbClr val="F2F7F5"/>
                </a:solidFill>
                <a:latin typeface="Avenir Next"/>
                <a:ea typeface="Avenir Next"/>
                <a:cs typeface="Avenir Next"/>
              </a:defRPr>
            </a:lvl8pPr>
            <a:lvl9pPr>
              <a:defRPr sz="3150" b="1">
                <a:solidFill>
                  <a:srgbClr val="F2F7F5"/>
                </a:solidFill>
                <a:latin typeface="Avenir Next"/>
                <a:ea typeface="Avenir Next"/>
                <a:cs typeface="Avenir Next"/>
              </a:defRPr>
            </a:lvl9pPr>
          </a:lstStyle>
          <a:p xmlns:a="http://schemas.openxmlformats.org/drawingml/2006/main">
            <a:pPr>
              <a:defRPr sz="3150" b="1">
                <a:solidFill>
                  <a:srgbClr val="F2F7F5"/>
                </a:solidFill>
                <a:latin typeface="Avenir Next"/>
                <a:ea typeface="Avenir Next"/>
                <a:cs typeface="Avenir Next"/>
              </a:defRPr>
            </a:pPr>
            <a:r>
              <a:rPr sz="3150" b="1">
                <a:solidFill>
                  <a:srgbClr val="F2F7F5"/>
                </a:solidFill>
                <a:latin typeface="Avenir Next"/>
                <a:ea typeface="Avenir Next"/>
                <a:cs typeface="Avenir Next"/>
              </a:rPr>
              <a:t>Concierge Plus: opțiuni de meniu și cereri de grup</a:t>
            </a:r>
          </a:p>
        </p:txBody>
      </p:sp>
      <p:sp>
        <p:nvSpPr>
          <p:cNvPr id="4" name="">
            <a:extLst xmlns:a="http://schemas.openxmlformats.org/drawingml/2006/main">
              <a:ext uri="{FF2B5EF4-FFF2-40B4-BE49-F238E27FC236}">
                <a16:creationId xmlns:a16="http://schemas.microsoft.com/office/drawing/2014/main" id="{DF68A1B0-9A3F-4619-B250-2B1973D3FC1E}"/>
              </a:ext>
            </a:extLst>
          </p:cNvPr>
          <p:cNvSpPr>
            <a:spLocks xmlns:a="http://schemas.openxmlformats.org/drawingml/2006/main" noGrp="1"/>
          </p:cNvSpPr>
          <p:nvPr/>
        </p:nvSpPr>
        <p:spPr>
          <a:xfrm xmlns:a="http://schemas.openxmlformats.org/drawingml/2006/main">
            <a:off x="609600" y="1971675"/>
            <a:ext cx="10953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0">
                <a:solidFill>
                  <a:srgbClr val="BDD0CE"/>
                </a:solidFill>
                <a:latin typeface="Avenir Next"/>
                <a:ea typeface="Avenir Next"/>
                <a:cs typeface="Avenir Next"/>
              </a:defRPr>
            </a:defPPr>
            <a:lvl1pPr>
              <a:defRPr sz="1800" b="0">
                <a:solidFill>
                  <a:srgbClr val="BDD0CE"/>
                </a:solidFill>
                <a:latin typeface="Avenir Next"/>
                <a:ea typeface="Avenir Next"/>
                <a:cs typeface="Avenir Next"/>
              </a:defRPr>
            </a:lvl1pPr>
            <a:lvl2pPr>
              <a:defRPr sz="1800" b="0">
                <a:solidFill>
                  <a:srgbClr val="BDD0CE"/>
                </a:solidFill>
                <a:latin typeface="Avenir Next"/>
                <a:ea typeface="Avenir Next"/>
                <a:cs typeface="Avenir Next"/>
              </a:defRPr>
            </a:lvl2pPr>
            <a:lvl3pPr>
              <a:defRPr sz="1800" b="0">
                <a:solidFill>
                  <a:srgbClr val="BDD0CE"/>
                </a:solidFill>
                <a:latin typeface="Avenir Next"/>
                <a:ea typeface="Avenir Next"/>
                <a:cs typeface="Avenir Next"/>
              </a:defRPr>
            </a:lvl3pPr>
            <a:lvl4pPr>
              <a:defRPr sz="1800" b="0">
                <a:solidFill>
                  <a:srgbClr val="BDD0CE"/>
                </a:solidFill>
                <a:latin typeface="Avenir Next"/>
                <a:ea typeface="Avenir Next"/>
                <a:cs typeface="Avenir Next"/>
              </a:defRPr>
            </a:lvl4pPr>
            <a:lvl5pPr>
              <a:defRPr sz="1800" b="0">
                <a:solidFill>
                  <a:srgbClr val="BDD0CE"/>
                </a:solidFill>
                <a:latin typeface="Avenir Next"/>
                <a:ea typeface="Avenir Next"/>
                <a:cs typeface="Avenir Next"/>
              </a:defRPr>
            </a:lvl5pPr>
            <a:lvl6pPr>
              <a:defRPr sz="1800" b="0">
                <a:solidFill>
                  <a:srgbClr val="BDD0CE"/>
                </a:solidFill>
                <a:latin typeface="Avenir Next"/>
                <a:ea typeface="Avenir Next"/>
                <a:cs typeface="Avenir Next"/>
              </a:defRPr>
            </a:lvl6pPr>
            <a:lvl7pPr>
              <a:defRPr sz="1800" b="0">
                <a:solidFill>
                  <a:srgbClr val="BDD0CE"/>
                </a:solidFill>
                <a:latin typeface="Avenir Next"/>
                <a:ea typeface="Avenir Next"/>
                <a:cs typeface="Avenir Next"/>
              </a:defRPr>
            </a:lvl7pPr>
            <a:lvl8pPr>
              <a:defRPr sz="1800" b="0">
                <a:solidFill>
                  <a:srgbClr val="BDD0CE"/>
                </a:solidFill>
                <a:latin typeface="Avenir Next"/>
                <a:ea typeface="Avenir Next"/>
                <a:cs typeface="Avenir Next"/>
              </a:defRPr>
            </a:lvl8pPr>
            <a:lvl9pPr>
              <a:defRPr sz="1800" b="0">
                <a:solidFill>
                  <a:srgbClr val="BDD0CE"/>
                </a:solidFill>
                <a:latin typeface="Avenir Next"/>
                <a:ea typeface="Avenir Next"/>
                <a:cs typeface="Avenir Next"/>
              </a:defRPr>
            </a:lvl9pPr>
          </a:lstStyle>
          <a:p xmlns:a="http://schemas.openxmlformats.org/drawingml/2006/main">
            <a:pPr>
              <a:defRPr sz="1800" b="0">
                <a:solidFill>
                  <a:srgbClr val="BDD0CE"/>
                </a:solidFill>
                <a:latin typeface="Avenir Next"/>
                <a:ea typeface="Avenir Next"/>
                <a:cs typeface="Avenir Next"/>
              </a:defRPr>
            </a:pPr>
            <a:r>
              <a:rPr sz="1800" b="0">
                <a:solidFill>
                  <a:srgbClr val="BDD0CE"/>
                </a:solidFill>
                <a:latin typeface="Avenir Next"/>
                <a:ea typeface="Avenir Next"/>
                <a:cs typeface="Avenir Next"/>
              </a:rPr>
              <a:t>Preferințele rămân în aceeași cerere pe parcursul dialogului.</a:t>
            </a:r>
          </a:p>
        </p:txBody>
      </p:sp>
      <p:sp>
        <p:nvSpPr>
          <p:cNvPr id="5" name="">
            <a:extLst xmlns:a="http://schemas.openxmlformats.org/drawingml/2006/main">
              <a:ext uri="{FF2B5EF4-FFF2-40B4-BE49-F238E27FC236}">
                <a16:creationId xmlns:a16="http://schemas.microsoft.com/office/drawing/2014/main" id="{81F88ABC-D04B-45F6-B34A-07491A2BD131}"/>
              </a:ext>
            </a:extLst>
          </p:cNvPr>
          <p:cNvSpPr>
            <a:spLocks xmlns:a="http://schemas.openxmlformats.org/drawingml/2006/main" noGrp="1"/>
          </p:cNvSpPr>
          <p:nvPr/>
        </p:nvSpPr>
        <p:spPr>
          <a:xfrm xmlns:a="http://schemas.openxmlformats.org/drawingml/2006/main">
            <a:off x="11096625" y="6477000"/>
            <a:ext cx="6191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BDD0CE"/>
                </a:solidFill>
                <a:latin typeface="Avenir Next"/>
                <a:ea typeface="Avenir Next"/>
                <a:cs typeface="Avenir Next"/>
              </a:defRPr>
            </a:defPPr>
            <a:lvl1pPr>
              <a:defRPr sz="1200" b="0">
                <a:solidFill>
                  <a:srgbClr val="BDD0CE"/>
                </a:solidFill>
                <a:latin typeface="Avenir Next"/>
                <a:ea typeface="Avenir Next"/>
                <a:cs typeface="Avenir Next"/>
              </a:defRPr>
            </a:lvl1pPr>
            <a:lvl2pPr>
              <a:defRPr sz="1200" b="0">
                <a:solidFill>
                  <a:srgbClr val="BDD0CE"/>
                </a:solidFill>
                <a:latin typeface="Avenir Next"/>
                <a:ea typeface="Avenir Next"/>
                <a:cs typeface="Avenir Next"/>
              </a:defRPr>
            </a:lvl2pPr>
            <a:lvl3pPr>
              <a:defRPr sz="1200" b="0">
                <a:solidFill>
                  <a:srgbClr val="BDD0CE"/>
                </a:solidFill>
                <a:latin typeface="Avenir Next"/>
                <a:ea typeface="Avenir Next"/>
                <a:cs typeface="Avenir Next"/>
              </a:defRPr>
            </a:lvl3pPr>
            <a:lvl4pPr>
              <a:defRPr sz="1200" b="0">
                <a:solidFill>
                  <a:srgbClr val="BDD0CE"/>
                </a:solidFill>
                <a:latin typeface="Avenir Next"/>
                <a:ea typeface="Avenir Next"/>
                <a:cs typeface="Avenir Next"/>
              </a:defRPr>
            </a:lvl4pPr>
            <a:lvl5pPr>
              <a:defRPr sz="1200" b="0">
                <a:solidFill>
                  <a:srgbClr val="BDD0CE"/>
                </a:solidFill>
                <a:latin typeface="Avenir Next"/>
                <a:ea typeface="Avenir Next"/>
                <a:cs typeface="Avenir Next"/>
              </a:defRPr>
            </a:lvl5pPr>
            <a:lvl6pPr>
              <a:defRPr sz="1200" b="0">
                <a:solidFill>
                  <a:srgbClr val="BDD0CE"/>
                </a:solidFill>
                <a:latin typeface="Avenir Next"/>
                <a:ea typeface="Avenir Next"/>
                <a:cs typeface="Avenir Next"/>
              </a:defRPr>
            </a:lvl6pPr>
            <a:lvl7pPr>
              <a:defRPr sz="1200" b="0">
                <a:solidFill>
                  <a:srgbClr val="BDD0CE"/>
                </a:solidFill>
                <a:latin typeface="Avenir Next"/>
                <a:ea typeface="Avenir Next"/>
                <a:cs typeface="Avenir Next"/>
              </a:defRPr>
            </a:lvl7pPr>
            <a:lvl8pPr>
              <a:defRPr sz="1200" b="0">
                <a:solidFill>
                  <a:srgbClr val="BDD0CE"/>
                </a:solidFill>
                <a:latin typeface="Avenir Next"/>
                <a:ea typeface="Avenir Next"/>
                <a:cs typeface="Avenir Next"/>
              </a:defRPr>
            </a:lvl8pPr>
            <a:lvl9pPr>
              <a:defRPr sz="1200" b="0">
                <a:solidFill>
                  <a:srgbClr val="BDD0CE"/>
                </a:solidFill>
                <a:latin typeface="Avenir Next"/>
                <a:ea typeface="Avenir Next"/>
                <a:cs typeface="Avenir Next"/>
              </a:defRPr>
            </a:lvl9pPr>
          </a:lstStyle>
          <a:p xmlns:a="http://schemas.openxmlformats.org/drawingml/2006/main">
            <a:pPr>
              <a:defRPr sz="1200" b="0">
                <a:solidFill>
                  <a:srgbClr val="BDD0CE"/>
                </a:solidFill>
                <a:latin typeface="Avenir Next"/>
                <a:ea typeface="Avenir Next"/>
                <a:cs typeface="Avenir Next"/>
              </a:defRPr>
            </a:pPr>
            <a:r>
              <a:rPr sz="1200" b="0">
                <a:solidFill>
                  <a:srgbClr val="BDD0CE"/>
                </a:solidFill>
                <a:latin typeface="Avenir Next"/>
                <a:ea typeface="Avenir Next"/>
                <a:cs typeface="Avenir Next"/>
              </a:rPr>
              <a:t>A12</a:t>
            </a:r>
          </a:p>
        </p:txBody>
      </p:sp>
      <p:sp>
        <p:nvSpPr>
          <p:cNvPr id="6" name="">
            <a:extLst xmlns:a="http://schemas.openxmlformats.org/drawingml/2006/main">
              <a:ext uri="{FF2B5EF4-FFF2-40B4-BE49-F238E27FC236}">
                <a16:creationId xmlns:a16="http://schemas.microsoft.com/office/drawing/2014/main" id="{3D86D80E-5CCA-4ECF-8ADE-E8464DD510CB}"/>
              </a:ext>
            </a:extLst>
          </p:cNvPr>
          <p:cNvSpPr>
            <a:spLocks xmlns:a="http://schemas.openxmlformats.org/drawingml/2006/main" noGrp="1"/>
          </p:cNvSpPr>
          <p:nvPr/>
        </p:nvSpPr>
        <p:spPr>
          <a:xfrm xmlns:a="http://schemas.openxmlformats.org/drawingml/2006/main">
            <a:off x="609600" y="2943225"/>
            <a:ext cx="333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1">
                <a:solidFill>
                  <a:srgbClr val="8CEBC5"/>
                </a:solidFill>
                <a:latin typeface="Avenir Next"/>
                <a:ea typeface="Avenir Next"/>
                <a:cs typeface="Avenir Next"/>
              </a:defRPr>
            </a:defPPr>
            <a:lvl1pPr>
              <a:defRPr sz="1500" b="1">
                <a:solidFill>
                  <a:srgbClr val="8CEBC5"/>
                </a:solidFill>
                <a:latin typeface="Avenir Next"/>
                <a:ea typeface="Avenir Next"/>
                <a:cs typeface="Avenir Next"/>
              </a:defRPr>
            </a:lvl1pPr>
            <a:lvl2pPr>
              <a:defRPr sz="1500" b="1">
                <a:solidFill>
                  <a:srgbClr val="8CEBC5"/>
                </a:solidFill>
                <a:latin typeface="Avenir Next"/>
                <a:ea typeface="Avenir Next"/>
                <a:cs typeface="Avenir Next"/>
              </a:defRPr>
            </a:lvl2pPr>
            <a:lvl3pPr>
              <a:defRPr sz="1500" b="1">
                <a:solidFill>
                  <a:srgbClr val="8CEBC5"/>
                </a:solidFill>
                <a:latin typeface="Avenir Next"/>
                <a:ea typeface="Avenir Next"/>
                <a:cs typeface="Avenir Next"/>
              </a:defRPr>
            </a:lvl3pPr>
            <a:lvl4pPr>
              <a:defRPr sz="1500" b="1">
                <a:solidFill>
                  <a:srgbClr val="8CEBC5"/>
                </a:solidFill>
                <a:latin typeface="Avenir Next"/>
                <a:ea typeface="Avenir Next"/>
                <a:cs typeface="Avenir Next"/>
              </a:defRPr>
            </a:lvl4pPr>
            <a:lvl5pPr>
              <a:defRPr sz="1500" b="1">
                <a:solidFill>
                  <a:srgbClr val="8CEBC5"/>
                </a:solidFill>
                <a:latin typeface="Avenir Next"/>
                <a:ea typeface="Avenir Next"/>
                <a:cs typeface="Avenir Next"/>
              </a:defRPr>
            </a:lvl5pPr>
            <a:lvl6pPr>
              <a:defRPr sz="1500" b="1">
                <a:solidFill>
                  <a:srgbClr val="8CEBC5"/>
                </a:solidFill>
                <a:latin typeface="Avenir Next"/>
                <a:ea typeface="Avenir Next"/>
                <a:cs typeface="Avenir Next"/>
              </a:defRPr>
            </a:lvl6pPr>
            <a:lvl7pPr>
              <a:defRPr sz="1500" b="1">
                <a:solidFill>
                  <a:srgbClr val="8CEBC5"/>
                </a:solidFill>
                <a:latin typeface="Avenir Next"/>
                <a:ea typeface="Avenir Next"/>
                <a:cs typeface="Avenir Next"/>
              </a:defRPr>
            </a:lvl7pPr>
            <a:lvl8pPr>
              <a:defRPr sz="1500" b="1">
                <a:solidFill>
                  <a:srgbClr val="8CEBC5"/>
                </a:solidFill>
                <a:latin typeface="Avenir Next"/>
                <a:ea typeface="Avenir Next"/>
                <a:cs typeface="Avenir Next"/>
              </a:defRPr>
            </a:lvl8pPr>
            <a:lvl9pPr>
              <a:defRPr sz="1500" b="1">
                <a:solidFill>
                  <a:srgbClr val="8CEBC5"/>
                </a:solidFill>
                <a:latin typeface="Avenir Next"/>
                <a:ea typeface="Avenir Next"/>
                <a:cs typeface="Avenir Next"/>
              </a:defRPr>
            </a:lvl9pPr>
          </a:lstStyle>
          <a:p xmlns:a="http://schemas.openxmlformats.org/drawingml/2006/main">
            <a:pPr>
              <a:defRPr sz="1500" b="1">
                <a:solidFill>
                  <a:srgbClr val="8CEBC5"/>
                </a:solidFill>
                <a:latin typeface="Avenir Next"/>
                <a:ea typeface="Avenir Next"/>
                <a:cs typeface="Avenir Next"/>
              </a:defRPr>
            </a:pPr>
            <a:r>
              <a:rPr sz="1500" b="1">
                <a:solidFill>
                  <a:srgbClr val="8CEBC5"/>
                </a:solidFill>
                <a:latin typeface="Avenir Next"/>
                <a:ea typeface="Avenir Next"/>
                <a:cs typeface="Avenir Next"/>
              </a:rPr>
              <a:t>PREFERINȚE</a:t>
            </a:r>
          </a:p>
        </p:txBody>
      </p:sp>
      <p:sp>
        <p:nvSpPr>
          <p:cNvPr id="7" name="">
            <a:extLst xmlns:a="http://schemas.openxmlformats.org/drawingml/2006/main">
              <a:ext uri="{FF2B5EF4-FFF2-40B4-BE49-F238E27FC236}">
                <a16:creationId xmlns:a16="http://schemas.microsoft.com/office/drawing/2014/main" id="{89B60B30-B38C-49B4-9F4E-F58060735D45}"/>
              </a:ext>
            </a:extLst>
          </p:cNvPr>
          <p:cNvSpPr>
            <a:spLocks xmlns:a="http://schemas.openxmlformats.org/drawingml/2006/main" noGrp="1"/>
          </p:cNvSpPr>
          <p:nvPr/>
        </p:nvSpPr>
        <p:spPr>
          <a:xfrm xmlns:a="http://schemas.openxmlformats.org/drawingml/2006/main">
            <a:off x="609600" y="3390900"/>
            <a:ext cx="3286125"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F2F7F5"/>
                </a:solidFill>
                <a:latin typeface="Avenir Next"/>
                <a:ea typeface="Avenir Next"/>
                <a:cs typeface="Avenir Next"/>
              </a:defRPr>
            </a:defPPr>
            <a:lvl1pPr>
              <a:defRPr sz="1875" b="0">
                <a:solidFill>
                  <a:srgbClr val="F2F7F5"/>
                </a:solidFill>
                <a:latin typeface="Avenir Next"/>
                <a:ea typeface="Avenir Next"/>
                <a:cs typeface="Avenir Next"/>
              </a:defRPr>
            </a:lvl1pPr>
            <a:lvl2pPr>
              <a:defRPr sz="1875" b="0">
                <a:solidFill>
                  <a:srgbClr val="F2F7F5"/>
                </a:solidFill>
                <a:latin typeface="Avenir Next"/>
                <a:ea typeface="Avenir Next"/>
                <a:cs typeface="Avenir Next"/>
              </a:defRPr>
            </a:lvl2pPr>
            <a:lvl3pPr>
              <a:defRPr sz="1875" b="0">
                <a:solidFill>
                  <a:srgbClr val="F2F7F5"/>
                </a:solidFill>
                <a:latin typeface="Avenir Next"/>
                <a:ea typeface="Avenir Next"/>
                <a:cs typeface="Avenir Next"/>
              </a:defRPr>
            </a:lvl3pPr>
            <a:lvl4pPr>
              <a:defRPr sz="1875" b="0">
                <a:solidFill>
                  <a:srgbClr val="F2F7F5"/>
                </a:solidFill>
                <a:latin typeface="Avenir Next"/>
                <a:ea typeface="Avenir Next"/>
                <a:cs typeface="Avenir Next"/>
              </a:defRPr>
            </a:lvl4pPr>
            <a:lvl5pPr>
              <a:defRPr sz="1875" b="0">
                <a:solidFill>
                  <a:srgbClr val="F2F7F5"/>
                </a:solidFill>
                <a:latin typeface="Avenir Next"/>
                <a:ea typeface="Avenir Next"/>
                <a:cs typeface="Avenir Next"/>
              </a:defRPr>
            </a:lvl5pPr>
            <a:lvl6pPr>
              <a:defRPr sz="1875" b="0">
                <a:solidFill>
                  <a:srgbClr val="F2F7F5"/>
                </a:solidFill>
                <a:latin typeface="Avenir Next"/>
                <a:ea typeface="Avenir Next"/>
                <a:cs typeface="Avenir Next"/>
              </a:defRPr>
            </a:lvl6pPr>
            <a:lvl7pPr>
              <a:defRPr sz="1875" b="0">
                <a:solidFill>
                  <a:srgbClr val="F2F7F5"/>
                </a:solidFill>
                <a:latin typeface="Avenir Next"/>
                <a:ea typeface="Avenir Next"/>
                <a:cs typeface="Avenir Next"/>
              </a:defRPr>
            </a:lvl7pPr>
            <a:lvl8pPr>
              <a:defRPr sz="1875" b="0">
                <a:solidFill>
                  <a:srgbClr val="F2F7F5"/>
                </a:solidFill>
                <a:latin typeface="Avenir Next"/>
                <a:ea typeface="Avenir Next"/>
                <a:cs typeface="Avenir Next"/>
              </a:defRPr>
            </a:lvl8pPr>
            <a:lvl9pPr>
              <a:defRPr sz="1875" b="0">
                <a:solidFill>
                  <a:srgbClr val="F2F7F5"/>
                </a:solidFill>
                <a:latin typeface="Avenir Next"/>
                <a:ea typeface="Avenir Next"/>
                <a:cs typeface="Avenir Next"/>
              </a:defRPr>
            </a:lvl9pPr>
          </a:lstStyle>
          <a:p xmlns:a="http://schemas.openxmlformats.org/drawingml/2006/main">
            <a:pPr>
              <a:defRPr sz="1875" b="0">
                <a:solidFill>
                  <a:srgbClr val="F2F7F5"/>
                </a:solidFill>
                <a:latin typeface="Avenir Next"/>
                <a:ea typeface="Avenir Next"/>
                <a:cs typeface="Avenir Next"/>
              </a:defRPr>
            </a:pPr>
            <a:r>
              <a:rPr sz="1875" b="0">
                <a:solidFill>
                  <a:srgbClr val="F2F7F5"/>
                </a:solidFill>
                <a:latin typeface="Avenir Next"/>
                <a:ea typeface="Avenir Next"/>
                <a:cs typeface="Avenir Next"/>
              </a:rPr>
              <a:t>Alergii, restricții, preferințe și ingrediente excluse.</a:t>
            </a:r>
          </a:p>
        </p:txBody>
      </p:sp>
      <p:sp>
        <p:nvSpPr>
          <p:cNvPr id="8" name="">
            <a:extLst xmlns:a="http://schemas.openxmlformats.org/drawingml/2006/main">
              <a:ext uri="{FF2B5EF4-FFF2-40B4-BE49-F238E27FC236}">
                <a16:creationId xmlns:a16="http://schemas.microsoft.com/office/drawing/2014/main" id="{A5223AF5-9226-49AC-B152-142127025BB5}"/>
              </a:ext>
            </a:extLst>
          </p:cNvPr>
          <p:cNvSpPr>
            <a:spLocks xmlns:a="http://schemas.openxmlformats.org/drawingml/2006/main" noGrp="1"/>
          </p:cNvSpPr>
          <p:nvPr/>
        </p:nvSpPr>
        <p:spPr>
          <a:xfrm xmlns:a="http://schemas.openxmlformats.org/drawingml/2006/main">
            <a:off x="4324350" y="2943225"/>
            <a:ext cx="333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1">
                <a:solidFill>
                  <a:srgbClr val="8CEBC5"/>
                </a:solidFill>
                <a:latin typeface="Avenir Next"/>
                <a:ea typeface="Avenir Next"/>
                <a:cs typeface="Avenir Next"/>
              </a:defRPr>
            </a:defPPr>
            <a:lvl1pPr>
              <a:defRPr sz="1500" b="1">
                <a:solidFill>
                  <a:srgbClr val="8CEBC5"/>
                </a:solidFill>
                <a:latin typeface="Avenir Next"/>
                <a:ea typeface="Avenir Next"/>
                <a:cs typeface="Avenir Next"/>
              </a:defRPr>
            </a:lvl1pPr>
            <a:lvl2pPr>
              <a:defRPr sz="1500" b="1">
                <a:solidFill>
                  <a:srgbClr val="8CEBC5"/>
                </a:solidFill>
                <a:latin typeface="Avenir Next"/>
                <a:ea typeface="Avenir Next"/>
                <a:cs typeface="Avenir Next"/>
              </a:defRPr>
            </a:lvl2pPr>
            <a:lvl3pPr>
              <a:defRPr sz="1500" b="1">
                <a:solidFill>
                  <a:srgbClr val="8CEBC5"/>
                </a:solidFill>
                <a:latin typeface="Avenir Next"/>
                <a:ea typeface="Avenir Next"/>
                <a:cs typeface="Avenir Next"/>
              </a:defRPr>
            </a:lvl3pPr>
            <a:lvl4pPr>
              <a:defRPr sz="1500" b="1">
                <a:solidFill>
                  <a:srgbClr val="8CEBC5"/>
                </a:solidFill>
                <a:latin typeface="Avenir Next"/>
                <a:ea typeface="Avenir Next"/>
                <a:cs typeface="Avenir Next"/>
              </a:defRPr>
            </a:lvl4pPr>
            <a:lvl5pPr>
              <a:defRPr sz="1500" b="1">
                <a:solidFill>
                  <a:srgbClr val="8CEBC5"/>
                </a:solidFill>
                <a:latin typeface="Avenir Next"/>
                <a:ea typeface="Avenir Next"/>
                <a:cs typeface="Avenir Next"/>
              </a:defRPr>
            </a:lvl5pPr>
            <a:lvl6pPr>
              <a:defRPr sz="1500" b="1">
                <a:solidFill>
                  <a:srgbClr val="8CEBC5"/>
                </a:solidFill>
                <a:latin typeface="Avenir Next"/>
                <a:ea typeface="Avenir Next"/>
                <a:cs typeface="Avenir Next"/>
              </a:defRPr>
            </a:lvl6pPr>
            <a:lvl7pPr>
              <a:defRPr sz="1500" b="1">
                <a:solidFill>
                  <a:srgbClr val="8CEBC5"/>
                </a:solidFill>
                <a:latin typeface="Avenir Next"/>
                <a:ea typeface="Avenir Next"/>
                <a:cs typeface="Avenir Next"/>
              </a:defRPr>
            </a:lvl7pPr>
            <a:lvl8pPr>
              <a:defRPr sz="1500" b="1">
                <a:solidFill>
                  <a:srgbClr val="8CEBC5"/>
                </a:solidFill>
                <a:latin typeface="Avenir Next"/>
                <a:ea typeface="Avenir Next"/>
                <a:cs typeface="Avenir Next"/>
              </a:defRPr>
            </a:lvl8pPr>
            <a:lvl9pPr>
              <a:defRPr sz="1500" b="1">
                <a:solidFill>
                  <a:srgbClr val="8CEBC5"/>
                </a:solidFill>
                <a:latin typeface="Avenir Next"/>
                <a:ea typeface="Avenir Next"/>
                <a:cs typeface="Avenir Next"/>
              </a:defRPr>
            </a:lvl9pPr>
          </a:lstStyle>
          <a:p xmlns:a="http://schemas.openxmlformats.org/drawingml/2006/main">
            <a:pPr>
              <a:defRPr sz="1500" b="1">
                <a:solidFill>
                  <a:srgbClr val="8CEBC5"/>
                </a:solidFill>
                <a:latin typeface="Avenir Next"/>
                <a:ea typeface="Avenir Next"/>
                <a:cs typeface="Avenir Next"/>
              </a:defRPr>
            </a:pPr>
            <a:r>
              <a:rPr sz="1500" b="1">
                <a:solidFill>
                  <a:srgbClr val="8CEBC5"/>
                </a:solidFill>
                <a:latin typeface="Avenir Next"/>
                <a:ea typeface="Avenir Next"/>
                <a:cs typeface="Avenir Next"/>
              </a:rPr>
              <a:t>MENIU ȘI TORT</a:t>
            </a:r>
          </a:p>
        </p:txBody>
      </p:sp>
      <p:sp>
        <p:nvSpPr>
          <p:cNvPr id="9" name="">
            <a:extLst xmlns:a="http://schemas.openxmlformats.org/drawingml/2006/main">
              <a:ext uri="{FF2B5EF4-FFF2-40B4-BE49-F238E27FC236}">
                <a16:creationId xmlns:a16="http://schemas.microsoft.com/office/drawing/2014/main" id="{E82CD981-FC79-41A7-9C13-DEBD2B8F85E0}"/>
              </a:ext>
            </a:extLst>
          </p:cNvPr>
          <p:cNvSpPr>
            <a:spLocks xmlns:a="http://schemas.openxmlformats.org/drawingml/2006/main" noGrp="1"/>
          </p:cNvSpPr>
          <p:nvPr/>
        </p:nvSpPr>
        <p:spPr>
          <a:xfrm xmlns:a="http://schemas.openxmlformats.org/drawingml/2006/main">
            <a:off x="4324350" y="3390900"/>
            <a:ext cx="3286125"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F2F7F5"/>
                </a:solidFill>
                <a:latin typeface="Avenir Next"/>
                <a:ea typeface="Avenir Next"/>
                <a:cs typeface="Avenir Next"/>
              </a:defRPr>
            </a:defPPr>
            <a:lvl1pPr>
              <a:defRPr sz="1875" b="0">
                <a:solidFill>
                  <a:srgbClr val="F2F7F5"/>
                </a:solidFill>
                <a:latin typeface="Avenir Next"/>
                <a:ea typeface="Avenir Next"/>
                <a:cs typeface="Avenir Next"/>
              </a:defRPr>
            </a:lvl1pPr>
            <a:lvl2pPr>
              <a:defRPr sz="1875" b="0">
                <a:solidFill>
                  <a:srgbClr val="F2F7F5"/>
                </a:solidFill>
                <a:latin typeface="Avenir Next"/>
                <a:ea typeface="Avenir Next"/>
                <a:cs typeface="Avenir Next"/>
              </a:defRPr>
            </a:lvl2pPr>
            <a:lvl3pPr>
              <a:defRPr sz="1875" b="0">
                <a:solidFill>
                  <a:srgbClr val="F2F7F5"/>
                </a:solidFill>
                <a:latin typeface="Avenir Next"/>
                <a:ea typeface="Avenir Next"/>
                <a:cs typeface="Avenir Next"/>
              </a:defRPr>
            </a:lvl3pPr>
            <a:lvl4pPr>
              <a:defRPr sz="1875" b="0">
                <a:solidFill>
                  <a:srgbClr val="F2F7F5"/>
                </a:solidFill>
                <a:latin typeface="Avenir Next"/>
                <a:ea typeface="Avenir Next"/>
                <a:cs typeface="Avenir Next"/>
              </a:defRPr>
            </a:lvl4pPr>
            <a:lvl5pPr>
              <a:defRPr sz="1875" b="0">
                <a:solidFill>
                  <a:srgbClr val="F2F7F5"/>
                </a:solidFill>
                <a:latin typeface="Avenir Next"/>
                <a:ea typeface="Avenir Next"/>
                <a:cs typeface="Avenir Next"/>
              </a:defRPr>
            </a:lvl5pPr>
            <a:lvl6pPr>
              <a:defRPr sz="1875" b="0">
                <a:solidFill>
                  <a:srgbClr val="F2F7F5"/>
                </a:solidFill>
                <a:latin typeface="Avenir Next"/>
                <a:ea typeface="Avenir Next"/>
                <a:cs typeface="Avenir Next"/>
              </a:defRPr>
            </a:lvl6pPr>
            <a:lvl7pPr>
              <a:defRPr sz="1875" b="0">
                <a:solidFill>
                  <a:srgbClr val="F2F7F5"/>
                </a:solidFill>
                <a:latin typeface="Avenir Next"/>
                <a:ea typeface="Avenir Next"/>
                <a:cs typeface="Avenir Next"/>
              </a:defRPr>
            </a:lvl7pPr>
            <a:lvl8pPr>
              <a:defRPr sz="1875" b="0">
                <a:solidFill>
                  <a:srgbClr val="F2F7F5"/>
                </a:solidFill>
                <a:latin typeface="Avenir Next"/>
                <a:ea typeface="Avenir Next"/>
                <a:cs typeface="Avenir Next"/>
              </a:defRPr>
            </a:lvl8pPr>
            <a:lvl9pPr>
              <a:defRPr sz="1875" b="0">
                <a:solidFill>
                  <a:srgbClr val="F2F7F5"/>
                </a:solidFill>
                <a:latin typeface="Avenir Next"/>
                <a:ea typeface="Avenir Next"/>
                <a:cs typeface="Avenir Next"/>
              </a:defRPr>
            </a:lvl9pPr>
          </a:lstStyle>
          <a:p xmlns:a="http://schemas.openxmlformats.org/drawingml/2006/main">
            <a:pPr>
              <a:defRPr sz="1875" b="0">
                <a:solidFill>
                  <a:srgbClr val="F2F7F5"/>
                </a:solidFill>
                <a:latin typeface="Avenir Next"/>
                <a:ea typeface="Avenir Next"/>
                <a:cs typeface="Avenir Next"/>
              </a:defRPr>
            </a:pPr>
            <a:r>
              <a:rPr sz="1875" b="0">
                <a:solidFill>
                  <a:srgbClr val="F2F7F5"/>
                </a:solidFill>
                <a:latin typeface="Avenir Next"/>
                <a:ea typeface="Avenir Next"/>
                <a:cs typeface="Avenir Next"/>
              </a:rPr>
              <a:t>Variante de meniu aprobate, fotografii și alegerea designului tortului.</a:t>
            </a:r>
          </a:p>
        </p:txBody>
      </p:sp>
      <p:sp>
        <p:nvSpPr>
          <p:cNvPr id="10" name="">
            <a:extLst xmlns:a="http://schemas.openxmlformats.org/drawingml/2006/main">
              <a:ext uri="{FF2B5EF4-FFF2-40B4-BE49-F238E27FC236}">
                <a16:creationId xmlns:a16="http://schemas.microsoft.com/office/drawing/2014/main" id="{E753237A-1605-4BF3-BCE1-1BB04D97EF94}"/>
              </a:ext>
            </a:extLst>
          </p:cNvPr>
          <p:cNvSpPr>
            <a:spLocks xmlns:a="http://schemas.openxmlformats.org/drawingml/2006/main" noGrp="1"/>
          </p:cNvSpPr>
          <p:nvPr/>
        </p:nvSpPr>
        <p:spPr>
          <a:xfrm xmlns:a="http://schemas.openxmlformats.org/drawingml/2006/main">
            <a:off x="8039100" y="2943225"/>
            <a:ext cx="333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1">
                <a:solidFill>
                  <a:srgbClr val="8CEBC5"/>
                </a:solidFill>
                <a:latin typeface="Avenir Next"/>
                <a:ea typeface="Avenir Next"/>
                <a:cs typeface="Avenir Next"/>
              </a:defRPr>
            </a:defPPr>
            <a:lvl1pPr>
              <a:defRPr sz="1500" b="1">
                <a:solidFill>
                  <a:srgbClr val="8CEBC5"/>
                </a:solidFill>
                <a:latin typeface="Avenir Next"/>
                <a:ea typeface="Avenir Next"/>
                <a:cs typeface="Avenir Next"/>
              </a:defRPr>
            </a:lvl1pPr>
            <a:lvl2pPr>
              <a:defRPr sz="1500" b="1">
                <a:solidFill>
                  <a:srgbClr val="8CEBC5"/>
                </a:solidFill>
                <a:latin typeface="Avenir Next"/>
                <a:ea typeface="Avenir Next"/>
                <a:cs typeface="Avenir Next"/>
              </a:defRPr>
            </a:lvl2pPr>
            <a:lvl3pPr>
              <a:defRPr sz="1500" b="1">
                <a:solidFill>
                  <a:srgbClr val="8CEBC5"/>
                </a:solidFill>
                <a:latin typeface="Avenir Next"/>
                <a:ea typeface="Avenir Next"/>
                <a:cs typeface="Avenir Next"/>
              </a:defRPr>
            </a:lvl3pPr>
            <a:lvl4pPr>
              <a:defRPr sz="1500" b="1">
                <a:solidFill>
                  <a:srgbClr val="8CEBC5"/>
                </a:solidFill>
                <a:latin typeface="Avenir Next"/>
                <a:ea typeface="Avenir Next"/>
                <a:cs typeface="Avenir Next"/>
              </a:defRPr>
            </a:lvl4pPr>
            <a:lvl5pPr>
              <a:defRPr sz="1500" b="1">
                <a:solidFill>
                  <a:srgbClr val="8CEBC5"/>
                </a:solidFill>
                <a:latin typeface="Avenir Next"/>
                <a:ea typeface="Avenir Next"/>
                <a:cs typeface="Avenir Next"/>
              </a:defRPr>
            </a:lvl5pPr>
            <a:lvl6pPr>
              <a:defRPr sz="1500" b="1">
                <a:solidFill>
                  <a:srgbClr val="8CEBC5"/>
                </a:solidFill>
                <a:latin typeface="Avenir Next"/>
                <a:ea typeface="Avenir Next"/>
                <a:cs typeface="Avenir Next"/>
              </a:defRPr>
            </a:lvl6pPr>
            <a:lvl7pPr>
              <a:defRPr sz="1500" b="1">
                <a:solidFill>
                  <a:srgbClr val="8CEBC5"/>
                </a:solidFill>
                <a:latin typeface="Avenir Next"/>
                <a:ea typeface="Avenir Next"/>
                <a:cs typeface="Avenir Next"/>
              </a:defRPr>
            </a:lvl7pPr>
            <a:lvl8pPr>
              <a:defRPr sz="1500" b="1">
                <a:solidFill>
                  <a:srgbClr val="8CEBC5"/>
                </a:solidFill>
                <a:latin typeface="Avenir Next"/>
                <a:ea typeface="Avenir Next"/>
                <a:cs typeface="Avenir Next"/>
              </a:defRPr>
            </a:lvl8pPr>
            <a:lvl9pPr>
              <a:defRPr sz="1500" b="1">
                <a:solidFill>
                  <a:srgbClr val="8CEBC5"/>
                </a:solidFill>
                <a:latin typeface="Avenir Next"/>
                <a:ea typeface="Avenir Next"/>
                <a:cs typeface="Avenir Next"/>
              </a:defRPr>
            </a:lvl9pPr>
          </a:lstStyle>
          <a:p xmlns:a="http://schemas.openxmlformats.org/drawingml/2006/main">
            <a:pPr>
              <a:defRPr sz="1500" b="1">
                <a:solidFill>
                  <a:srgbClr val="8CEBC5"/>
                </a:solidFill>
                <a:latin typeface="Avenir Next"/>
                <a:ea typeface="Avenir Next"/>
                <a:cs typeface="Avenir Next"/>
              </a:defRPr>
            </a:pPr>
            <a:r>
              <a:rPr sz="1500" b="1">
                <a:solidFill>
                  <a:srgbClr val="8CEBC5"/>
                </a:solidFill>
                <a:latin typeface="Avenir Next"/>
                <a:ea typeface="Avenir Next"/>
                <a:cs typeface="Avenir Next"/>
              </a:rPr>
              <a:t>RĂSPUNS</a:t>
            </a:r>
          </a:p>
        </p:txBody>
      </p:sp>
      <p:sp>
        <p:nvSpPr>
          <p:cNvPr id="11" name="">
            <a:extLst xmlns:a="http://schemas.openxmlformats.org/drawingml/2006/main">
              <a:ext uri="{FF2B5EF4-FFF2-40B4-BE49-F238E27FC236}">
                <a16:creationId xmlns:a16="http://schemas.microsoft.com/office/drawing/2014/main" id="{5FAAA481-315C-4832-B0C1-111D40D67600}"/>
              </a:ext>
            </a:extLst>
          </p:cNvPr>
          <p:cNvSpPr>
            <a:spLocks xmlns:a="http://schemas.openxmlformats.org/drawingml/2006/main" noGrp="1"/>
          </p:cNvSpPr>
          <p:nvPr/>
        </p:nvSpPr>
        <p:spPr>
          <a:xfrm xmlns:a="http://schemas.openxmlformats.org/drawingml/2006/main">
            <a:off x="8039100" y="3390900"/>
            <a:ext cx="3286125"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F2F7F5"/>
                </a:solidFill>
                <a:latin typeface="Avenir Next"/>
                <a:ea typeface="Avenir Next"/>
                <a:cs typeface="Avenir Next"/>
              </a:defRPr>
            </a:defPPr>
            <a:lvl1pPr>
              <a:defRPr sz="1875" b="0">
                <a:solidFill>
                  <a:srgbClr val="F2F7F5"/>
                </a:solidFill>
                <a:latin typeface="Avenir Next"/>
                <a:ea typeface="Avenir Next"/>
                <a:cs typeface="Avenir Next"/>
              </a:defRPr>
            </a:lvl1pPr>
            <a:lvl2pPr>
              <a:defRPr sz="1875" b="0">
                <a:solidFill>
                  <a:srgbClr val="F2F7F5"/>
                </a:solidFill>
                <a:latin typeface="Avenir Next"/>
                <a:ea typeface="Avenir Next"/>
                <a:cs typeface="Avenir Next"/>
              </a:defRPr>
            </a:lvl2pPr>
            <a:lvl3pPr>
              <a:defRPr sz="1875" b="0">
                <a:solidFill>
                  <a:srgbClr val="F2F7F5"/>
                </a:solidFill>
                <a:latin typeface="Avenir Next"/>
                <a:ea typeface="Avenir Next"/>
                <a:cs typeface="Avenir Next"/>
              </a:defRPr>
            </a:lvl3pPr>
            <a:lvl4pPr>
              <a:defRPr sz="1875" b="0">
                <a:solidFill>
                  <a:srgbClr val="F2F7F5"/>
                </a:solidFill>
                <a:latin typeface="Avenir Next"/>
                <a:ea typeface="Avenir Next"/>
                <a:cs typeface="Avenir Next"/>
              </a:defRPr>
            </a:lvl4pPr>
            <a:lvl5pPr>
              <a:defRPr sz="1875" b="0">
                <a:solidFill>
                  <a:srgbClr val="F2F7F5"/>
                </a:solidFill>
                <a:latin typeface="Avenir Next"/>
                <a:ea typeface="Avenir Next"/>
                <a:cs typeface="Avenir Next"/>
              </a:defRPr>
            </a:lvl5pPr>
            <a:lvl6pPr>
              <a:defRPr sz="1875" b="0">
                <a:solidFill>
                  <a:srgbClr val="F2F7F5"/>
                </a:solidFill>
                <a:latin typeface="Avenir Next"/>
                <a:ea typeface="Avenir Next"/>
                <a:cs typeface="Avenir Next"/>
              </a:defRPr>
            </a:lvl6pPr>
            <a:lvl7pPr>
              <a:defRPr sz="1875" b="0">
                <a:solidFill>
                  <a:srgbClr val="F2F7F5"/>
                </a:solidFill>
                <a:latin typeface="Avenir Next"/>
                <a:ea typeface="Avenir Next"/>
                <a:cs typeface="Avenir Next"/>
              </a:defRPr>
            </a:lvl7pPr>
            <a:lvl8pPr>
              <a:defRPr sz="1875" b="0">
                <a:solidFill>
                  <a:srgbClr val="F2F7F5"/>
                </a:solidFill>
                <a:latin typeface="Avenir Next"/>
                <a:ea typeface="Avenir Next"/>
                <a:cs typeface="Avenir Next"/>
              </a:defRPr>
            </a:lvl8pPr>
            <a:lvl9pPr>
              <a:defRPr sz="1875" b="0">
                <a:solidFill>
                  <a:srgbClr val="F2F7F5"/>
                </a:solidFill>
                <a:latin typeface="Avenir Next"/>
                <a:ea typeface="Avenir Next"/>
                <a:cs typeface="Avenir Next"/>
              </a:defRPr>
            </a:lvl9pPr>
          </a:lstStyle>
          <a:p xmlns:a="http://schemas.openxmlformats.org/drawingml/2006/main">
            <a:pPr>
              <a:defRPr sz="1875" b="0">
                <a:solidFill>
                  <a:srgbClr val="F2F7F5"/>
                </a:solidFill>
                <a:latin typeface="Avenir Next"/>
                <a:ea typeface="Avenir Next"/>
                <a:cs typeface="Avenir Next"/>
              </a:defRPr>
            </a:pPr>
            <a:r>
              <a:rPr sz="1875" b="0">
                <a:solidFill>
                  <a:srgbClr val="F2F7F5"/>
                </a:solidFill>
                <a:latin typeface="Avenir Next"/>
                <a:ea typeface="Avenir Next"/>
                <a:cs typeface="Avenir Next"/>
              </a:rPr>
              <a:t>Recomandare și alternative, apoi ofertă actualizată și pasul următor.</a:t>
            </a:r>
          </a:p>
        </p:txBody>
      </p:sp>
      <p:sp>
        <p:nvSpPr>
          <p:cNvPr id="12" name="">
            <a:extLst xmlns:a="http://schemas.openxmlformats.org/drawingml/2006/main">
              <a:ext uri="{FF2B5EF4-FFF2-40B4-BE49-F238E27FC236}">
                <a16:creationId xmlns:a16="http://schemas.microsoft.com/office/drawing/2014/main" id="{8A2D3BC3-716A-419A-9ADF-7D8B45677BED}"/>
              </a:ext>
            </a:extLst>
          </p:cNvPr>
          <p:cNvSpPr>
            <a:spLocks xmlns:a="http://schemas.openxmlformats.org/drawingml/2006/main" noGrp="1"/>
          </p:cNvSpPr>
          <p:nvPr/>
        </p:nvSpPr>
        <p:spPr>
          <a:xfrm xmlns:a="http://schemas.openxmlformats.org/drawingml/2006/main">
            <a:off x="609600" y="5334000"/>
            <a:ext cx="10477500" cy="0"/>
          </a:xfrm>
          <a:prstGeom xmlns:a="http://schemas.openxmlformats.org/drawingml/2006/main" prst="line">
            <a:avLst/>
          </a:prstGeom>
          <a:ln xmlns:a="http://schemas.openxmlformats.org/drawingml/2006/main" w="19050">
            <a:solidFill>
              <a:srgbClr val="35595D"/>
            </a:solidFill>
          </a:ln>
        </p:spPr>
      </p:sp>
      <p:sp>
        <p:nvSpPr>
          <p:cNvPr id="13" name="">
            <a:extLst xmlns:a="http://schemas.openxmlformats.org/drawingml/2006/main">
              <a:ext uri="{FF2B5EF4-FFF2-40B4-BE49-F238E27FC236}">
                <a16:creationId xmlns:a16="http://schemas.microsoft.com/office/drawing/2014/main" id="{63C8873F-8DEC-4AB3-964F-CC079E5B1475}"/>
              </a:ext>
            </a:extLst>
          </p:cNvPr>
          <p:cNvSpPr>
            <a:spLocks xmlns:a="http://schemas.openxmlformats.org/drawingml/2006/main" noGrp="1"/>
          </p:cNvSpPr>
          <p:nvPr/>
        </p:nvSpPr>
        <p:spPr>
          <a:xfrm xmlns:a="http://schemas.openxmlformats.org/drawingml/2006/main">
            <a:off x="609600" y="5562600"/>
            <a:ext cx="10477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725" b="1">
                <a:solidFill>
                  <a:srgbClr val="F2F7F5"/>
                </a:solidFill>
                <a:latin typeface="Avenir Next"/>
                <a:ea typeface="Avenir Next"/>
                <a:cs typeface="Avenir Next"/>
              </a:defRPr>
            </a:defPPr>
            <a:lvl1pPr>
              <a:defRPr sz="1725" b="1">
                <a:solidFill>
                  <a:srgbClr val="F2F7F5"/>
                </a:solidFill>
                <a:latin typeface="Avenir Next"/>
                <a:ea typeface="Avenir Next"/>
                <a:cs typeface="Avenir Next"/>
              </a:defRPr>
            </a:lvl1pPr>
            <a:lvl2pPr>
              <a:defRPr sz="1725" b="1">
                <a:solidFill>
                  <a:srgbClr val="F2F7F5"/>
                </a:solidFill>
                <a:latin typeface="Avenir Next"/>
                <a:ea typeface="Avenir Next"/>
                <a:cs typeface="Avenir Next"/>
              </a:defRPr>
            </a:lvl2pPr>
            <a:lvl3pPr>
              <a:defRPr sz="1725" b="1">
                <a:solidFill>
                  <a:srgbClr val="F2F7F5"/>
                </a:solidFill>
                <a:latin typeface="Avenir Next"/>
                <a:ea typeface="Avenir Next"/>
                <a:cs typeface="Avenir Next"/>
              </a:defRPr>
            </a:lvl3pPr>
            <a:lvl4pPr>
              <a:defRPr sz="1725" b="1">
                <a:solidFill>
                  <a:srgbClr val="F2F7F5"/>
                </a:solidFill>
                <a:latin typeface="Avenir Next"/>
                <a:ea typeface="Avenir Next"/>
                <a:cs typeface="Avenir Next"/>
              </a:defRPr>
            </a:lvl4pPr>
            <a:lvl5pPr>
              <a:defRPr sz="1725" b="1">
                <a:solidFill>
                  <a:srgbClr val="F2F7F5"/>
                </a:solidFill>
                <a:latin typeface="Avenir Next"/>
                <a:ea typeface="Avenir Next"/>
                <a:cs typeface="Avenir Next"/>
              </a:defRPr>
            </a:lvl5pPr>
            <a:lvl6pPr>
              <a:defRPr sz="1725" b="1">
                <a:solidFill>
                  <a:srgbClr val="F2F7F5"/>
                </a:solidFill>
                <a:latin typeface="Avenir Next"/>
                <a:ea typeface="Avenir Next"/>
                <a:cs typeface="Avenir Next"/>
              </a:defRPr>
            </a:lvl6pPr>
            <a:lvl7pPr>
              <a:defRPr sz="1725" b="1">
                <a:solidFill>
                  <a:srgbClr val="F2F7F5"/>
                </a:solidFill>
                <a:latin typeface="Avenir Next"/>
                <a:ea typeface="Avenir Next"/>
                <a:cs typeface="Avenir Next"/>
              </a:defRPr>
            </a:lvl7pPr>
            <a:lvl8pPr>
              <a:defRPr sz="1725" b="1">
                <a:solidFill>
                  <a:srgbClr val="F2F7F5"/>
                </a:solidFill>
                <a:latin typeface="Avenir Next"/>
                <a:ea typeface="Avenir Next"/>
                <a:cs typeface="Avenir Next"/>
              </a:defRPr>
            </a:lvl8pPr>
            <a:lvl9pPr>
              <a:defRPr sz="1725" b="1">
                <a:solidFill>
                  <a:srgbClr val="F2F7F5"/>
                </a:solidFill>
                <a:latin typeface="Avenir Next"/>
                <a:ea typeface="Avenir Next"/>
                <a:cs typeface="Avenir Next"/>
              </a:defRPr>
            </a:lvl9pPr>
          </a:lstStyle>
          <a:p xmlns:a="http://schemas.openxmlformats.org/drawingml/2006/main">
            <a:pPr>
              <a:defRPr sz="1725" b="1">
                <a:solidFill>
                  <a:srgbClr val="F2F7F5"/>
                </a:solidFill>
                <a:latin typeface="Avenir Next"/>
                <a:ea typeface="Avenir Next"/>
                <a:cs typeface="Avenir Next"/>
              </a:defRPr>
            </a:pPr>
            <a:r>
              <a:rPr sz="1725" b="1">
                <a:solidFill>
                  <a:srgbClr val="F2F7F5"/>
                </a:solidFill>
                <a:latin typeface="Avenir Next"/>
                <a:ea typeface="Avenir Next"/>
                <a:cs typeface="Avenir Next"/>
              </a:rPr>
              <a:t>Bucătăria confirmă ingredientele, înlocuirile și opțiunile pentru alergii.</a:t>
            </a:r>
          </a:p>
        </p:txBody>
      </p:sp>
      <p:sp xmlns:a="http://schemas.openxmlformats.org/drawingml/2006/main">
        <p:nvSpPr>
          <p:cNvPr id="15" name="Reuno wordmark"/>
          <p:cNvSpPr txBox="1"/>
          <p:nvPr/>
        </p:nvSpPr>
        <p:spPr>
          <a:xfrm>
            <a:off x="10367963" y="342900"/>
            <a:ext cx="1000125" cy="285750"/>
          </a:xfrm>
          <a:prstGeom prst="rect">
            <a:avLst/>
          </a:prstGeom>
          <a:noFill/>
          <a:ln>
            <a:noFill/>
          </a:ln>
        </p:spPr>
        <p:txBody>
          <a:bodyPr wrap="none" lIns="0" tIns="0" rIns="0" bIns="0" anchor="ctr"/>
          <a:lstStyle/>
          <a:p>
            <a:pPr algn="l"/>
            <a:r>
              <a:rPr lang="ro-RO" sz="1500" b="1">
                <a:solidFill>
                  <a:srgbClr val="F3F8F6"/>
                </a:solidFill>
                <a:latin typeface="Avenir Next"/>
              </a:rPr>
              <a:t>Reuno</a:t>
            </a:r>
            <a:endParaRPr lang="ro-RO"/>
          </a:p>
        </p:txBody>
      </p:sp>
    </p:spTree>
    <p:extLst>
      <p:ext uri="{BB962C8B-B14F-4D97-AF65-F5344CB8AC3E}">
        <p14:creationId xmlns:p14="http://schemas.microsoft.com/office/powerpoint/2010/main" val="889190968"/>
      </p:ext>
    </p:extLst>
  </p:cSld>
</p:sld>
</file>

<file path=ppt/slides/slide27.xml><?xml version="1.0" encoding="utf-8"?>
<p:sld xmlns:p="http://schemas.openxmlformats.org/presentationml/2006/main">
  <p:cSld>
    <p:bg>
      <p:bgPr>
        <a:solidFill xmlns:a="http://schemas.openxmlformats.org/drawingml/2006/main">
          <a:srgbClr val="07181C"/>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0467E5FC-C2C2-4B77-986A-3331E2659A3E}"/>
              </a:ext>
            </a:extLst>
          </p:cNvPr>
          <p:cNvPicPr>
            <a:picLocks xmlns:a="http://schemas.openxmlformats.org/drawingml/2006/main" noChangeAspect="1"/>
          </p:cNvPicPr>
          <p:nvPr/>
        </p:nvPicPr>
        <p:blipFill>
          <a:blip xmlns:r="http://schemas.openxmlformats.org/officeDocument/2006/relationships" xmlns:a="http://schemas.openxmlformats.org/drawingml/2006/main" r:embed="R22ab56d4f59c434d"/>
          <ns0:srcRect xmlns:ns0="http://schemas.openxmlformats.org/drawingml/2006/main" r="71000"/>
          <a:stretch xmlns:a="http://schemas.openxmlformats.org/drawingml/2006/main"/>
        </p:blipFill>
        <p:spPr>
          <a:xfrm xmlns:a="http://schemas.openxmlformats.org/drawingml/2006/main">
            <a:off x="9953625" y="238125"/>
            <a:ext cx="414338" cy="47625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EF72D62-FFE9-4AA4-A2BF-6EF6184B3ADA}"/>
              </a:ext>
            </a:extLst>
          </p:cNvPr>
          <p:cNvSpPr>
            <a:spLocks xmlns:a="http://schemas.openxmlformats.org/drawingml/2006/main" noGrp="1"/>
          </p:cNvSpPr>
          <p:nvPr/>
        </p:nvSpPr>
        <p:spPr>
          <a:xfrm xmlns:a="http://schemas.openxmlformats.org/drawingml/2006/main">
            <a:off x="609600" y="381000"/>
            <a:ext cx="8382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1">
                <a:solidFill>
                  <a:srgbClr val="8CEBC5"/>
                </a:solidFill>
                <a:latin typeface="Avenir Next"/>
                <a:ea typeface="Avenir Next"/>
                <a:cs typeface="Avenir Next"/>
              </a:defRPr>
            </a:defPPr>
            <a:lvl1pPr>
              <a:defRPr sz="1350" b="1">
                <a:solidFill>
                  <a:srgbClr val="8CEBC5"/>
                </a:solidFill>
                <a:latin typeface="Avenir Next"/>
                <a:ea typeface="Avenir Next"/>
                <a:cs typeface="Avenir Next"/>
              </a:defRPr>
            </a:lvl1pPr>
            <a:lvl2pPr>
              <a:defRPr sz="1350" b="1">
                <a:solidFill>
                  <a:srgbClr val="8CEBC5"/>
                </a:solidFill>
                <a:latin typeface="Avenir Next"/>
                <a:ea typeface="Avenir Next"/>
                <a:cs typeface="Avenir Next"/>
              </a:defRPr>
            </a:lvl2pPr>
            <a:lvl3pPr>
              <a:defRPr sz="1350" b="1">
                <a:solidFill>
                  <a:srgbClr val="8CEBC5"/>
                </a:solidFill>
                <a:latin typeface="Avenir Next"/>
                <a:ea typeface="Avenir Next"/>
                <a:cs typeface="Avenir Next"/>
              </a:defRPr>
            </a:lvl3pPr>
            <a:lvl4pPr>
              <a:defRPr sz="1350" b="1">
                <a:solidFill>
                  <a:srgbClr val="8CEBC5"/>
                </a:solidFill>
                <a:latin typeface="Avenir Next"/>
                <a:ea typeface="Avenir Next"/>
                <a:cs typeface="Avenir Next"/>
              </a:defRPr>
            </a:lvl4pPr>
            <a:lvl5pPr>
              <a:defRPr sz="1350" b="1">
                <a:solidFill>
                  <a:srgbClr val="8CEBC5"/>
                </a:solidFill>
                <a:latin typeface="Avenir Next"/>
                <a:ea typeface="Avenir Next"/>
                <a:cs typeface="Avenir Next"/>
              </a:defRPr>
            </a:lvl5pPr>
            <a:lvl6pPr>
              <a:defRPr sz="1350" b="1">
                <a:solidFill>
                  <a:srgbClr val="8CEBC5"/>
                </a:solidFill>
                <a:latin typeface="Avenir Next"/>
                <a:ea typeface="Avenir Next"/>
                <a:cs typeface="Avenir Next"/>
              </a:defRPr>
            </a:lvl6pPr>
            <a:lvl7pPr>
              <a:defRPr sz="1350" b="1">
                <a:solidFill>
                  <a:srgbClr val="8CEBC5"/>
                </a:solidFill>
                <a:latin typeface="Avenir Next"/>
                <a:ea typeface="Avenir Next"/>
                <a:cs typeface="Avenir Next"/>
              </a:defRPr>
            </a:lvl7pPr>
            <a:lvl8pPr>
              <a:defRPr sz="1350" b="1">
                <a:solidFill>
                  <a:srgbClr val="8CEBC5"/>
                </a:solidFill>
                <a:latin typeface="Avenir Next"/>
                <a:ea typeface="Avenir Next"/>
                <a:cs typeface="Avenir Next"/>
              </a:defRPr>
            </a:lvl8pPr>
            <a:lvl9pPr>
              <a:defRPr sz="1350" b="1">
                <a:solidFill>
                  <a:srgbClr val="8CEBC5"/>
                </a:solidFill>
                <a:latin typeface="Avenir Next"/>
                <a:ea typeface="Avenir Next"/>
                <a:cs typeface="Avenir Next"/>
              </a:defRPr>
            </a:lvl9pPr>
          </a:lstStyle>
          <a:p xmlns:a="http://schemas.openxmlformats.org/drawingml/2006/main">
            <a:pPr>
              <a:defRPr sz="1350" b="1">
                <a:solidFill>
                  <a:srgbClr val="8CEBC5"/>
                </a:solidFill>
                <a:latin typeface="Avenir Next"/>
                <a:ea typeface="Avenir Next"/>
                <a:cs typeface="Avenir Next"/>
              </a:defRPr>
            </a:pPr>
            <a:r>
              <a:rPr sz="1350" b="1">
                <a:solidFill>
                  <a:srgbClr val="8CEBC5"/>
                </a:solidFill>
                <a:latin typeface="Avenir Next"/>
                <a:ea typeface="Avenir Next"/>
                <a:cs typeface="Avenir Next"/>
              </a:rPr>
              <a:t>DETALII  /  CANALE ȘI ISTORIC  /  VEZI </a:t>
            </a:r>
            <a:r>
              <a:rPr sz="1350" b="1">
                <a:solidFill>
                  <a:srgbClr val="8CEBC5"/>
                </a:solidFill>
                <a:latin typeface="Avenir Next"/>
                <a:ea typeface="Avenir Next"/>
                <a:cs typeface="Avenir Next"/>
                <a:hlinkClick xmlns:ns0="http://schemas.openxmlformats.org/officeDocument/2006/relationships" ns0:id="rId1000" action="ppaction://hlinksldjump"/>
              </a:rPr>
              <a:t>11</a:t>
            </a:r>
          </a:p>
        </p:txBody>
      </p:sp>
      <p:sp>
        <p:nvSpPr>
          <p:cNvPr id="3" name="">
            <a:extLst xmlns:a="http://schemas.openxmlformats.org/drawingml/2006/main">
              <a:ext uri="{FF2B5EF4-FFF2-40B4-BE49-F238E27FC236}">
                <a16:creationId xmlns:a16="http://schemas.microsoft.com/office/drawing/2014/main" id="{861B3A26-40BB-4CF2-981B-BC41572C5E9E}"/>
              </a:ext>
            </a:extLst>
          </p:cNvPr>
          <p:cNvSpPr>
            <a:spLocks xmlns:a="http://schemas.openxmlformats.org/drawingml/2006/main" noGrp="1"/>
          </p:cNvSpPr>
          <p:nvPr/>
        </p:nvSpPr>
        <p:spPr>
          <a:xfrm xmlns:a="http://schemas.openxmlformats.org/drawingml/2006/main">
            <a:off x="609600" y="990600"/>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150" b="1">
                <a:solidFill>
                  <a:srgbClr val="F2F7F5"/>
                </a:solidFill>
                <a:latin typeface="Avenir Next"/>
                <a:ea typeface="Avenir Next"/>
                <a:cs typeface="Avenir Next"/>
              </a:defRPr>
            </a:defPPr>
            <a:lvl1pPr>
              <a:defRPr sz="3150" b="1">
                <a:solidFill>
                  <a:srgbClr val="F2F7F5"/>
                </a:solidFill>
                <a:latin typeface="Avenir Next"/>
                <a:ea typeface="Avenir Next"/>
                <a:cs typeface="Avenir Next"/>
              </a:defRPr>
            </a:lvl1pPr>
            <a:lvl2pPr>
              <a:defRPr sz="3150" b="1">
                <a:solidFill>
                  <a:srgbClr val="F2F7F5"/>
                </a:solidFill>
                <a:latin typeface="Avenir Next"/>
                <a:ea typeface="Avenir Next"/>
                <a:cs typeface="Avenir Next"/>
              </a:defRPr>
            </a:lvl2pPr>
            <a:lvl3pPr>
              <a:defRPr sz="3150" b="1">
                <a:solidFill>
                  <a:srgbClr val="F2F7F5"/>
                </a:solidFill>
                <a:latin typeface="Avenir Next"/>
                <a:ea typeface="Avenir Next"/>
                <a:cs typeface="Avenir Next"/>
              </a:defRPr>
            </a:lvl3pPr>
            <a:lvl4pPr>
              <a:defRPr sz="3150" b="1">
                <a:solidFill>
                  <a:srgbClr val="F2F7F5"/>
                </a:solidFill>
                <a:latin typeface="Avenir Next"/>
                <a:ea typeface="Avenir Next"/>
                <a:cs typeface="Avenir Next"/>
              </a:defRPr>
            </a:lvl4pPr>
            <a:lvl5pPr>
              <a:defRPr sz="3150" b="1">
                <a:solidFill>
                  <a:srgbClr val="F2F7F5"/>
                </a:solidFill>
                <a:latin typeface="Avenir Next"/>
                <a:ea typeface="Avenir Next"/>
                <a:cs typeface="Avenir Next"/>
              </a:defRPr>
            </a:lvl5pPr>
            <a:lvl6pPr>
              <a:defRPr sz="3150" b="1">
                <a:solidFill>
                  <a:srgbClr val="F2F7F5"/>
                </a:solidFill>
                <a:latin typeface="Avenir Next"/>
                <a:ea typeface="Avenir Next"/>
                <a:cs typeface="Avenir Next"/>
              </a:defRPr>
            </a:lvl6pPr>
            <a:lvl7pPr>
              <a:defRPr sz="3150" b="1">
                <a:solidFill>
                  <a:srgbClr val="F2F7F5"/>
                </a:solidFill>
                <a:latin typeface="Avenir Next"/>
                <a:ea typeface="Avenir Next"/>
                <a:cs typeface="Avenir Next"/>
              </a:defRPr>
            </a:lvl7pPr>
            <a:lvl8pPr>
              <a:defRPr sz="3150" b="1">
                <a:solidFill>
                  <a:srgbClr val="F2F7F5"/>
                </a:solidFill>
                <a:latin typeface="Avenir Next"/>
                <a:ea typeface="Avenir Next"/>
                <a:cs typeface="Avenir Next"/>
              </a:defRPr>
            </a:lvl8pPr>
            <a:lvl9pPr>
              <a:defRPr sz="3150" b="1">
                <a:solidFill>
                  <a:srgbClr val="F2F7F5"/>
                </a:solidFill>
                <a:latin typeface="Avenir Next"/>
                <a:ea typeface="Avenir Next"/>
                <a:cs typeface="Avenir Next"/>
              </a:defRPr>
            </a:lvl9pPr>
          </a:lstStyle>
          <a:p xmlns:a="http://schemas.openxmlformats.org/drawingml/2006/main">
            <a:pPr>
              <a:defRPr sz="3150" b="1">
                <a:solidFill>
                  <a:srgbClr val="F2F7F5"/>
                </a:solidFill>
                <a:latin typeface="Avenir Next"/>
                <a:ea typeface="Avenir Next"/>
                <a:cs typeface="Avenir Next"/>
              </a:defRPr>
            </a:pPr>
            <a:r>
              <a:rPr sz="3150" b="1">
                <a:solidFill>
                  <a:srgbClr val="F2F7F5"/>
                </a:solidFill>
                <a:latin typeface="Avenir Next"/>
                <a:ea typeface="Avenir Next"/>
                <a:cs typeface="Avenir Next"/>
              </a:rPr>
              <a:t>Un dialog continuu, pe canalele potrivite</a:t>
            </a:r>
          </a:p>
        </p:txBody>
      </p:sp>
      <p:sp>
        <p:nvSpPr>
          <p:cNvPr id="4" name="">
            <a:extLst xmlns:a="http://schemas.openxmlformats.org/drawingml/2006/main">
              <a:ext uri="{FF2B5EF4-FFF2-40B4-BE49-F238E27FC236}">
                <a16:creationId xmlns:a16="http://schemas.microsoft.com/office/drawing/2014/main" id="{120925FC-F04F-45D1-939C-26D4E2FB8115}"/>
              </a:ext>
            </a:extLst>
          </p:cNvPr>
          <p:cNvSpPr>
            <a:spLocks xmlns:a="http://schemas.openxmlformats.org/drawingml/2006/main" noGrp="1"/>
          </p:cNvSpPr>
          <p:nvPr/>
        </p:nvSpPr>
        <p:spPr>
          <a:xfrm xmlns:a="http://schemas.openxmlformats.org/drawingml/2006/main">
            <a:off x="609600" y="1971675"/>
            <a:ext cx="10953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0">
                <a:solidFill>
                  <a:srgbClr val="BDD0CE"/>
                </a:solidFill>
                <a:latin typeface="Avenir Next"/>
                <a:ea typeface="Avenir Next"/>
                <a:cs typeface="Avenir Next"/>
              </a:defRPr>
            </a:defPPr>
            <a:lvl1pPr>
              <a:defRPr sz="1800" b="0">
                <a:solidFill>
                  <a:srgbClr val="BDD0CE"/>
                </a:solidFill>
                <a:latin typeface="Avenir Next"/>
                <a:ea typeface="Avenir Next"/>
                <a:cs typeface="Avenir Next"/>
              </a:defRPr>
            </a:lvl1pPr>
            <a:lvl2pPr>
              <a:defRPr sz="1800" b="0">
                <a:solidFill>
                  <a:srgbClr val="BDD0CE"/>
                </a:solidFill>
                <a:latin typeface="Avenir Next"/>
                <a:ea typeface="Avenir Next"/>
                <a:cs typeface="Avenir Next"/>
              </a:defRPr>
            </a:lvl2pPr>
            <a:lvl3pPr>
              <a:defRPr sz="1800" b="0">
                <a:solidFill>
                  <a:srgbClr val="BDD0CE"/>
                </a:solidFill>
                <a:latin typeface="Avenir Next"/>
                <a:ea typeface="Avenir Next"/>
                <a:cs typeface="Avenir Next"/>
              </a:defRPr>
            </a:lvl3pPr>
            <a:lvl4pPr>
              <a:defRPr sz="1800" b="0">
                <a:solidFill>
                  <a:srgbClr val="BDD0CE"/>
                </a:solidFill>
                <a:latin typeface="Avenir Next"/>
                <a:ea typeface="Avenir Next"/>
                <a:cs typeface="Avenir Next"/>
              </a:defRPr>
            </a:lvl4pPr>
            <a:lvl5pPr>
              <a:defRPr sz="1800" b="0">
                <a:solidFill>
                  <a:srgbClr val="BDD0CE"/>
                </a:solidFill>
                <a:latin typeface="Avenir Next"/>
                <a:ea typeface="Avenir Next"/>
                <a:cs typeface="Avenir Next"/>
              </a:defRPr>
            </a:lvl5pPr>
            <a:lvl6pPr>
              <a:defRPr sz="1800" b="0">
                <a:solidFill>
                  <a:srgbClr val="BDD0CE"/>
                </a:solidFill>
                <a:latin typeface="Avenir Next"/>
                <a:ea typeface="Avenir Next"/>
                <a:cs typeface="Avenir Next"/>
              </a:defRPr>
            </a:lvl6pPr>
            <a:lvl7pPr>
              <a:defRPr sz="1800" b="0">
                <a:solidFill>
                  <a:srgbClr val="BDD0CE"/>
                </a:solidFill>
                <a:latin typeface="Avenir Next"/>
                <a:ea typeface="Avenir Next"/>
                <a:cs typeface="Avenir Next"/>
              </a:defRPr>
            </a:lvl7pPr>
            <a:lvl8pPr>
              <a:defRPr sz="1800" b="0">
                <a:solidFill>
                  <a:srgbClr val="BDD0CE"/>
                </a:solidFill>
                <a:latin typeface="Avenir Next"/>
                <a:ea typeface="Avenir Next"/>
                <a:cs typeface="Avenir Next"/>
              </a:defRPr>
            </a:lvl8pPr>
            <a:lvl9pPr>
              <a:defRPr sz="1800" b="0">
                <a:solidFill>
                  <a:srgbClr val="BDD0CE"/>
                </a:solidFill>
                <a:latin typeface="Avenir Next"/>
                <a:ea typeface="Avenir Next"/>
                <a:cs typeface="Avenir Next"/>
              </a:defRPr>
            </a:lvl9pPr>
          </a:lstStyle>
          <a:p xmlns:a="http://schemas.openxmlformats.org/drawingml/2006/main">
            <a:pPr>
              <a:defRPr sz="1800" b="0">
                <a:solidFill>
                  <a:srgbClr val="BDD0CE"/>
                </a:solidFill>
                <a:latin typeface="Avenir Next"/>
                <a:ea typeface="Avenir Next"/>
                <a:cs typeface="Avenir Next"/>
              </a:defRPr>
            </a:pPr>
            <a:r>
              <a:rPr sz="1800" b="0">
                <a:solidFill>
                  <a:srgbClr val="BDD0CE"/>
                </a:solidFill>
                <a:latin typeface="Avenir Next"/>
                <a:ea typeface="Avenir Next"/>
                <a:cs typeface="Avenir Next"/>
              </a:rPr>
              <a:t>Canalele se adaugă etapizat, iar răspunsurile rămân legate de aceeași cerere.</a:t>
            </a:r>
          </a:p>
        </p:txBody>
      </p:sp>
      <p:sp>
        <p:nvSpPr>
          <p:cNvPr id="5" name="">
            <a:extLst xmlns:a="http://schemas.openxmlformats.org/drawingml/2006/main">
              <a:ext uri="{FF2B5EF4-FFF2-40B4-BE49-F238E27FC236}">
                <a16:creationId xmlns:a16="http://schemas.microsoft.com/office/drawing/2014/main" id="{734BFB8F-7BBD-43FC-8B91-039EAC2B05C2}"/>
              </a:ext>
            </a:extLst>
          </p:cNvPr>
          <p:cNvSpPr>
            <a:spLocks xmlns:a="http://schemas.openxmlformats.org/drawingml/2006/main" noGrp="1"/>
          </p:cNvSpPr>
          <p:nvPr/>
        </p:nvSpPr>
        <p:spPr>
          <a:xfrm xmlns:a="http://schemas.openxmlformats.org/drawingml/2006/main">
            <a:off x="11096625" y="6477000"/>
            <a:ext cx="6191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BDD0CE"/>
                </a:solidFill>
                <a:latin typeface="Avenir Next"/>
                <a:ea typeface="Avenir Next"/>
                <a:cs typeface="Avenir Next"/>
              </a:defRPr>
            </a:defPPr>
            <a:lvl1pPr>
              <a:defRPr sz="1200" b="0">
                <a:solidFill>
                  <a:srgbClr val="BDD0CE"/>
                </a:solidFill>
                <a:latin typeface="Avenir Next"/>
                <a:ea typeface="Avenir Next"/>
                <a:cs typeface="Avenir Next"/>
              </a:defRPr>
            </a:lvl1pPr>
            <a:lvl2pPr>
              <a:defRPr sz="1200" b="0">
                <a:solidFill>
                  <a:srgbClr val="BDD0CE"/>
                </a:solidFill>
                <a:latin typeface="Avenir Next"/>
                <a:ea typeface="Avenir Next"/>
                <a:cs typeface="Avenir Next"/>
              </a:defRPr>
            </a:lvl2pPr>
            <a:lvl3pPr>
              <a:defRPr sz="1200" b="0">
                <a:solidFill>
                  <a:srgbClr val="BDD0CE"/>
                </a:solidFill>
                <a:latin typeface="Avenir Next"/>
                <a:ea typeface="Avenir Next"/>
                <a:cs typeface="Avenir Next"/>
              </a:defRPr>
            </a:lvl3pPr>
            <a:lvl4pPr>
              <a:defRPr sz="1200" b="0">
                <a:solidFill>
                  <a:srgbClr val="BDD0CE"/>
                </a:solidFill>
                <a:latin typeface="Avenir Next"/>
                <a:ea typeface="Avenir Next"/>
                <a:cs typeface="Avenir Next"/>
              </a:defRPr>
            </a:lvl4pPr>
            <a:lvl5pPr>
              <a:defRPr sz="1200" b="0">
                <a:solidFill>
                  <a:srgbClr val="BDD0CE"/>
                </a:solidFill>
                <a:latin typeface="Avenir Next"/>
                <a:ea typeface="Avenir Next"/>
                <a:cs typeface="Avenir Next"/>
              </a:defRPr>
            </a:lvl5pPr>
            <a:lvl6pPr>
              <a:defRPr sz="1200" b="0">
                <a:solidFill>
                  <a:srgbClr val="BDD0CE"/>
                </a:solidFill>
                <a:latin typeface="Avenir Next"/>
                <a:ea typeface="Avenir Next"/>
                <a:cs typeface="Avenir Next"/>
              </a:defRPr>
            </a:lvl6pPr>
            <a:lvl7pPr>
              <a:defRPr sz="1200" b="0">
                <a:solidFill>
                  <a:srgbClr val="BDD0CE"/>
                </a:solidFill>
                <a:latin typeface="Avenir Next"/>
                <a:ea typeface="Avenir Next"/>
                <a:cs typeface="Avenir Next"/>
              </a:defRPr>
            </a:lvl7pPr>
            <a:lvl8pPr>
              <a:defRPr sz="1200" b="0">
                <a:solidFill>
                  <a:srgbClr val="BDD0CE"/>
                </a:solidFill>
                <a:latin typeface="Avenir Next"/>
                <a:ea typeface="Avenir Next"/>
                <a:cs typeface="Avenir Next"/>
              </a:defRPr>
            </a:lvl8pPr>
            <a:lvl9pPr>
              <a:defRPr sz="1200" b="0">
                <a:solidFill>
                  <a:srgbClr val="BDD0CE"/>
                </a:solidFill>
                <a:latin typeface="Avenir Next"/>
                <a:ea typeface="Avenir Next"/>
                <a:cs typeface="Avenir Next"/>
              </a:defRPr>
            </a:lvl9pPr>
          </a:lstStyle>
          <a:p xmlns:a="http://schemas.openxmlformats.org/drawingml/2006/main">
            <a:pPr>
              <a:defRPr sz="1200" b="0">
                <a:solidFill>
                  <a:srgbClr val="BDD0CE"/>
                </a:solidFill>
                <a:latin typeface="Avenir Next"/>
                <a:ea typeface="Avenir Next"/>
                <a:cs typeface="Avenir Next"/>
              </a:defRPr>
            </a:pPr>
            <a:r>
              <a:rPr sz="1200" b="0">
                <a:solidFill>
                  <a:srgbClr val="BDD0CE"/>
                </a:solidFill>
                <a:latin typeface="Avenir Next"/>
                <a:ea typeface="Avenir Next"/>
                <a:cs typeface="Avenir Next"/>
              </a:rPr>
              <a:t>A13</a:t>
            </a:r>
          </a:p>
        </p:txBody>
      </p:sp>
      <p:graphicFrame>
        <p:nvGraphicFramePr>
          <p:cNvPr id="6" name="">
            <a:extLst xmlns:a="http://schemas.openxmlformats.org/drawingml/2006/main">
              <a:ext uri="{FF2B5EF4-FFF2-40B4-BE49-F238E27FC236}">
                <a16:creationId xmlns:a16="http://schemas.microsoft.com/office/drawing/2014/main" id="{3B42285E-46D0-4516-B11C-C45B81C9C6CE}"/>
              </a:ext>
            </a:extLst>
          </p:cNvPr>
          <p:cNvGraphicFramePr/>
          <p:nvPr/>
        </p:nvGraphicFramePr>
        <p:xfrm>
          <a:off xmlns:a="http://schemas.openxmlformats.org/drawingml/2006/main" x="609600" y="2762250"/>
          <a:ext xmlns:a="http://schemas.openxmlformats.org/drawingml/2006/main" cx="10477500" cy="2857500"/>
        </p:xfrm>
        <a:graphic xmlns:a="http://schemas.openxmlformats.org/drawingml/2006/main">
          <a:graphicData uri="http://schemas.openxmlformats.org/drawingml/2006/table">
            <a:tbl>
              <a:tblPr/>
              <a:tblGrid>
                <a:gridCol w="2190750"/>
                <a:gridCol w="5905500"/>
                <a:gridCol w="2381250"/>
              </a:tblGrid>
              <a:tr h="476250">
                <a:tc>
                  <a:txBody>
                    <a:bodyPr wrap="square" lIns="114300" tIns="47625" rIns="95250" bIns="47625">
                      <a:noAutofit/>
                    </a:bodyPr>
                    <a:lstStyle/>
                    <a:p>
                      <a:r>
                        <a:rPr sz="1500" b="1">
                          <a:solidFill>
                            <a:srgbClr val="8CEBC5"/>
                          </a:solidFill>
                          <a:latin typeface="Avenir Next"/>
                          <a:ea typeface="Avenir Next"/>
                          <a:cs typeface="Avenir Next"/>
                        </a:rPr>
                        <a:t>Canal</a:t>
                      </a:r>
                    </a:p>
                  </a:txBody>
                  <a:tcPr marL="91440" marR="91440" marT="45720" marB="45720" anchor="ctr">
                    <a:lnL w="9525">
                      <a:solidFill>
                        <a:srgbClr val="35595D"/>
                      </a:solidFill>
                      <a:prstDash val="solid"/>
                    </a:lnL>
                    <a:lnR w="9525">
                      <a:solidFill>
                        <a:srgbClr val="35595D"/>
                      </a:solidFill>
                      <a:prstDash val="solid"/>
                    </a:lnR>
                    <a:lnT w="9525">
                      <a:solidFill>
                        <a:srgbClr val="35595D"/>
                      </a:solidFill>
                      <a:prstDash val="solid"/>
                    </a:lnT>
                    <a:lnB w="9525">
                      <a:solidFill>
                        <a:srgbClr val="35595D"/>
                      </a:solidFill>
                      <a:prstDash val="solid"/>
                    </a:lnB>
                    <a:solidFill>
                      <a:srgbClr val="10292E"/>
                    </a:solidFill>
                  </a:tcPr>
                </a:tc>
                <a:tc>
                  <a:txBody>
                    <a:bodyPr wrap="square" lIns="114300" tIns="47625" rIns="95250" bIns="47625">
                      <a:noAutofit/>
                    </a:bodyPr>
                    <a:lstStyle/>
                    <a:p>
                      <a:r>
                        <a:rPr sz="1500" b="1">
                          <a:solidFill>
                            <a:srgbClr val="8CEBC5"/>
                          </a:solidFill>
                          <a:latin typeface="Avenir Next"/>
                          <a:ea typeface="Avenir Next"/>
                          <a:cs typeface="Avenir Next"/>
                        </a:rPr>
                        <a:t>Rol</a:t>
                      </a:r>
                    </a:p>
                  </a:txBody>
                  <a:tcPr marL="91440" marR="91440" marT="45720" marB="45720" anchor="ctr">
                    <a:lnR w="9525">
                      <a:solidFill>
                        <a:srgbClr val="35595D"/>
                      </a:solidFill>
                      <a:prstDash val="solid"/>
                    </a:lnR>
                    <a:lnT w="9525">
                      <a:solidFill>
                        <a:srgbClr val="35595D"/>
                      </a:solidFill>
                      <a:prstDash val="solid"/>
                    </a:lnT>
                    <a:lnB w="9525">
                      <a:solidFill>
                        <a:srgbClr val="35595D"/>
                      </a:solidFill>
                      <a:prstDash val="solid"/>
                    </a:lnB>
                    <a:solidFill>
                      <a:srgbClr val="10292E"/>
                    </a:solidFill>
                  </a:tcPr>
                </a:tc>
                <a:tc>
                  <a:txBody>
                    <a:bodyPr wrap="square" lIns="114300" tIns="47625" rIns="95250" bIns="47625">
                      <a:noAutofit/>
                    </a:bodyPr>
                    <a:lstStyle/>
                    <a:p>
                      <a:r>
                        <a:rPr sz="1500" b="1">
                          <a:solidFill>
                            <a:srgbClr val="8CEBC5"/>
                          </a:solidFill>
                          <a:latin typeface="Avenir Next"/>
                          <a:ea typeface="Avenir Next"/>
                          <a:cs typeface="Avenir Next"/>
                        </a:rPr>
                        <a:t>Început</a:t>
                      </a:r>
                    </a:p>
                  </a:txBody>
                  <a:tcPr marL="91440" marR="91440" marT="45720" marB="45720" anchor="ctr">
                    <a:lnR w="9525">
                      <a:solidFill>
                        <a:srgbClr val="35595D"/>
                      </a:solidFill>
                      <a:prstDash val="solid"/>
                    </a:lnR>
                    <a:lnT w="9525">
                      <a:solidFill>
                        <a:srgbClr val="35595D"/>
                      </a:solidFill>
                      <a:prstDash val="solid"/>
                    </a:lnT>
                    <a:lnB w="9525">
                      <a:solidFill>
                        <a:srgbClr val="35595D"/>
                      </a:solidFill>
                      <a:prstDash val="solid"/>
                    </a:lnB>
                    <a:solidFill>
                      <a:srgbClr val="10292E"/>
                    </a:solidFill>
                  </a:tcPr>
                </a:tc>
              </a:tr>
              <a:tr h="476250">
                <a:tc>
                  <a:txBody>
                    <a:bodyPr wrap="square" lIns="114300" tIns="47625" rIns="95250" bIns="47625">
                      <a:noAutofit/>
                    </a:bodyPr>
                    <a:lstStyle/>
                    <a:p>
                      <a:r>
                        <a:rPr sz="1500" b="1">
                          <a:solidFill>
                            <a:srgbClr val="F2F7F5"/>
                          </a:solidFill>
                          <a:latin typeface="Avenir Next"/>
                          <a:ea typeface="Avenir Next"/>
                          <a:cs typeface="Avenir Next"/>
                        </a:rPr>
                        <a:t>Telefon</a:t>
                      </a:r>
                    </a:p>
                  </a:txBody>
                  <a:tcPr marL="91440" marR="91440" marT="45720" marB="45720" anchor="ctr">
                    <a:lnL w="9525">
                      <a:solidFill>
                        <a:srgbClr val="35595D"/>
                      </a:solidFill>
                      <a:prstDash val="solid"/>
                    </a:lnL>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Apeluri, reapelare și clarificări</a:t>
                      </a:r>
                    </a:p>
                  </a:txBody>
                  <a:tcPr marL="91440" marR="91440" marT="45720" marB="45720" anchor="ctr">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Luna 2</a:t>
                      </a:r>
                    </a:p>
                  </a:txBody>
                  <a:tcPr marL="91440" marR="91440" marT="45720" marB="45720" anchor="ctr">
                    <a:lnR w="9525">
                      <a:solidFill>
                        <a:srgbClr val="35595D"/>
                      </a:solidFill>
                      <a:prstDash val="solid"/>
                    </a:lnR>
                    <a:lnB w="9525">
                      <a:solidFill>
                        <a:srgbClr val="35595D"/>
                      </a:solidFill>
                      <a:prstDash val="solid"/>
                    </a:lnB>
                    <a:solidFill>
                      <a:srgbClr val="07181C"/>
                    </a:solidFill>
                  </a:tcPr>
                </a:tc>
              </a:tr>
              <a:tr h="476250">
                <a:tc>
                  <a:txBody>
                    <a:bodyPr wrap="square" lIns="114300" tIns="47625" rIns="95250" bIns="47625">
                      <a:noAutofit/>
                    </a:bodyPr>
                    <a:lstStyle/>
                    <a:p>
                      <a:r>
                        <a:rPr sz="1500" b="1">
                          <a:solidFill>
                            <a:srgbClr val="F2F7F5"/>
                          </a:solidFill>
                          <a:latin typeface="Avenir Next"/>
                          <a:ea typeface="Avenir Next"/>
                          <a:cs typeface="Avenir Next"/>
                        </a:rPr>
                        <a:t>SMS și email</a:t>
                      </a:r>
                    </a:p>
                  </a:txBody>
                  <a:tcPr marL="91440" marR="91440" marT="45720" marB="45720" anchor="ctr">
                    <a:lnL w="9525">
                      <a:solidFill>
                        <a:srgbClr val="35595D"/>
                      </a:solidFill>
                      <a:prstDash val="solid"/>
                    </a:lnL>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Meniu, materiale, confirmări și răspunsuri</a:t>
                      </a:r>
                    </a:p>
                  </a:txBody>
                  <a:tcPr marL="91440" marR="91440" marT="45720" marB="45720" anchor="ctr">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Luna 2</a:t>
                      </a:r>
                    </a:p>
                  </a:txBody>
                  <a:tcPr marL="91440" marR="91440" marT="45720" marB="45720" anchor="ctr">
                    <a:lnR w="9525">
                      <a:solidFill>
                        <a:srgbClr val="35595D"/>
                      </a:solidFill>
                      <a:prstDash val="solid"/>
                    </a:lnR>
                    <a:lnB w="9525">
                      <a:solidFill>
                        <a:srgbClr val="35595D"/>
                      </a:solidFill>
                      <a:prstDash val="solid"/>
                    </a:lnB>
                    <a:solidFill>
                      <a:srgbClr val="07181C"/>
                    </a:solidFill>
                  </a:tcPr>
                </a:tc>
              </a:tr>
              <a:tr h="476250">
                <a:tc>
                  <a:txBody>
                    <a:bodyPr wrap="square" lIns="114300" tIns="47625" rIns="95250" bIns="47625">
                      <a:noAutofit/>
                    </a:bodyPr>
                    <a:lstStyle/>
                    <a:p>
                      <a:r>
                        <a:rPr sz="1500" b="1">
                          <a:solidFill>
                            <a:srgbClr val="F2F7F5"/>
                          </a:solidFill>
                          <a:latin typeface="Avenir Next"/>
                          <a:ea typeface="Avenir Next"/>
                          <a:cs typeface="Avenir Next"/>
                        </a:rPr>
                        <a:t>Site și cont</a:t>
                      </a:r>
                    </a:p>
                  </a:txBody>
                  <a:tcPr marL="91440" marR="91440" marT="45720" marB="45720" anchor="ctr">
                    <a:lnL w="9525">
                      <a:solidFill>
                        <a:srgbClr val="35595D"/>
                      </a:solidFill>
                      <a:prstDash val="solid"/>
                    </a:lnL>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Cerere, fotografii și versiunea ofertei</a:t>
                      </a:r>
                    </a:p>
                  </a:txBody>
                  <a:tcPr marL="91440" marR="91440" marT="45720" marB="45720" anchor="ctr">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Lunile 2–3</a:t>
                      </a:r>
                    </a:p>
                  </a:txBody>
                  <a:tcPr marL="91440" marR="91440" marT="45720" marB="45720" anchor="ctr">
                    <a:lnR w="9525">
                      <a:solidFill>
                        <a:srgbClr val="35595D"/>
                      </a:solidFill>
                      <a:prstDash val="solid"/>
                    </a:lnR>
                    <a:lnB w="9525">
                      <a:solidFill>
                        <a:srgbClr val="35595D"/>
                      </a:solidFill>
                      <a:prstDash val="solid"/>
                    </a:lnB>
                    <a:solidFill>
                      <a:srgbClr val="07181C"/>
                    </a:solidFill>
                  </a:tcPr>
                </a:tc>
              </a:tr>
              <a:tr h="476250">
                <a:tc>
                  <a:txBody>
                    <a:bodyPr wrap="square" lIns="114300" tIns="47625" rIns="95250" bIns="47625">
                      <a:noAutofit/>
                    </a:bodyPr>
                    <a:lstStyle/>
                    <a:p>
                      <a:r>
                        <a:rPr sz="1500" b="1">
                          <a:solidFill>
                            <a:srgbClr val="F2F7F5"/>
                          </a:solidFill>
                          <a:latin typeface="Avenir Next"/>
                          <a:ea typeface="Avenir Next"/>
                          <a:cs typeface="Avenir Next"/>
                        </a:rPr>
                        <a:t>WhatsApp</a:t>
                      </a:r>
                    </a:p>
                  </a:txBody>
                  <a:tcPr marL="91440" marR="91440" marT="45720" marB="45720" anchor="ctr">
                    <a:lnL w="9525">
                      <a:solidFill>
                        <a:srgbClr val="35595D"/>
                      </a:solidFill>
                      <a:prstDash val="solid"/>
                    </a:lnL>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Materiale și continuarea corespondenței</a:t>
                      </a:r>
                    </a:p>
                  </a:txBody>
                  <a:tcPr marL="91440" marR="91440" marT="45720" marB="45720" anchor="ctr">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Luna 3</a:t>
                      </a:r>
                    </a:p>
                  </a:txBody>
                  <a:tcPr marL="91440" marR="91440" marT="45720" marB="45720" anchor="ctr">
                    <a:lnR w="9525">
                      <a:solidFill>
                        <a:srgbClr val="35595D"/>
                      </a:solidFill>
                      <a:prstDash val="solid"/>
                    </a:lnR>
                    <a:lnB w="9525">
                      <a:solidFill>
                        <a:srgbClr val="35595D"/>
                      </a:solidFill>
                      <a:prstDash val="solid"/>
                    </a:lnB>
                    <a:solidFill>
                      <a:srgbClr val="07181C"/>
                    </a:solidFill>
                  </a:tcPr>
                </a:tc>
              </a:tr>
              <a:tr h="476250">
                <a:tc>
                  <a:txBody>
                    <a:bodyPr wrap="square" lIns="114300" tIns="47625" rIns="95250" bIns="47625">
                      <a:noAutofit/>
                    </a:bodyPr>
                    <a:lstStyle/>
                    <a:p>
                      <a:r>
                        <a:rPr sz="1500" b="1">
                          <a:solidFill>
                            <a:srgbClr val="F2F7F5"/>
                          </a:solidFill>
                          <a:latin typeface="Avenir Next"/>
                          <a:ea typeface="Avenir Next"/>
                          <a:cs typeface="Avenir Next"/>
                        </a:rPr>
                        <a:t>Telegram</a:t>
                      </a:r>
                    </a:p>
                  </a:txBody>
                  <a:tcPr marL="91440" marR="91440" marT="45720" marB="45720" anchor="ctr">
                    <a:lnL w="9525">
                      <a:solidFill>
                        <a:srgbClr val="35595D"/>
                      </a:solidFill>
                      <a:prstDash val="solid"/>
                    </a:lnL>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Dialog după inițierea de către utilizator</a:t>
                      </a:r>
                    </a:p>
                  </a:txBody>
                  <a:tcPr marL="91440" marR="91440" marT="45720" marB="45720" anchor="ctr">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Luna 4</a:t>
                      </a:r>
                    </a:p>
                  </a:txBody>
                  <a:tcPr marL="91440" marR="91440" marT="45720" marB="45720" anchor="ctr">
                    <a:lnR w="9525">
                      <a:solidFill>
                        <a:srgbClr val="35595D"/>
                      </a:solidFill>
                      <a:prstDash val="solid"/>
                    </a:lnR>
                    <a:lnB w="9525">
                      <a:solidFill>
                        <a:srgbClr val="35595D"/>
                      </a:solidFill>
                      <a:prstDash val="solid"/>
                    </a:lnB>
                    <a:solidFill>
                      <a:srgbClr val="07181C"/>
                    </a:solidFill>
                  </a:tcPr>
                </a:tc>
              </a:tr>
            </a:tbl>
          </a:graphicData>
        </a:graphic>
      </p:graphicFrame>
      <p:sp>
        <p:nvSpPr>
          <p:cNvPr id="7" name="">
            <a:extLst xmlns:a="http://schemas.openxmlformats.org/drawingml/2006/main">
              <a:ext uri="{FF2B5EF4-FFF2-40B4-BE49-F238E27FC236}">
                <a16:creationId xmlns:a16="http://schemas.microsoft.com/office/drawing/2014/main" id="{11CF1AA7-4454-494B-8428-5F32D8836D9C}"/>
              </a:ext>
            </a:extLst>
          </p:cNvPr>
          <p:cNvSpPr>
            <a:spLocks xmlns:a="http://schemas.openxmlformats.org/drawingml/2006/main" noGrp="1"/>
          </p:cNvSpPr>
          <p:nvPr/>
        </p:nvSpPr>
        <p:spPr>
          <a:xfrm xmlns:a="http://schemas.openxmlformats.org/drawingml/2006/main">
            <a:off x="609600" y="5857875"/>
            <a:ext cx="10477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725" b="1">
                <a:solidFill>
                  <a:srgbClr val="F2F7F5"/>
                </a:solidFill>
                <a:latin typeface="Avenir Next"/>
                <a:ea typeface="Avenir Next"/>
                <a:cs typeface="Avenir Next"/>
              </a:defRPr>
            </a:defPPr>
            <a:lvl1pPr>
              <a:defRPr sz="1725" b="1">
                <a:solidFill>
                  <a:srgbClr val="F2F7F5"/>
                </a:solidFill>
                <a:latin typeface="Avenir Next"/>
                <a:ea typeface="Avenir Next"/>
                <a:cs typeface="Avenir Next"/>
              </a:defRPr>
            </a:lvl1pPr>
            <a:lvl2pPr>
              <a:defRPr sz="1725" b="1">
                <a:solidFill>
                  <a:srgbClr val="F2F7F5"/>
                </a:solidFill>
                <a:latin typeface="Avenir Next"/>
                <a:ea typeface="Avenir Next"/>
                <a:cs typeface="Avenir Next"/>
              </a:defRPr>
            </a:lvl2pPr>
            <a:lvl3pPr>
              <a:defRPr sz="1725" b="1">
                <a:solidFill>
                  <a:srgbClr val="F2F7F5"/>
                </a:solidFill>
                <a:latin typeface="Avenir Next"/>
                <a:ea typeface="Avenir Next"/>
                <a:cs typeface="Avenir Next"/>
              </a:defRPr>
            </a:lvl3pPr>
            <a:lvl4pPr>
              <a:defRPr sz="1725" b="1">
                <a:solidFill>
                  <a:srgbClr val="F2F7F5"/>
                </a:solidFill>
                <a:latin typeface="Avenir Next"/>
                <a:ea typeface="Avenir Next"/>
                <a:cs typeface="Avenir Next"/>
              </a:defRPr>
            </a:lvl4pPr>
            <a:lvl5pPr>
              <a:defRPr sz="1725" b="1">
                <a:solidFill>
                  <a:srgbClr val="F2F7F5"/>
                </a:solidFill>
                <a:latin typeface="Avenir Next"/>
                <a:ea typeface="Avenir Next"/>
                <a:cs typeface="Avenir Next"/>
              </a:defRPr>
            </a:lvl5pPr>
            <a:lvl6pPr>
              <a:defRPr sz="1725" b="1">
                <a:solidFill>
                  <a:srgbClr val="F2F7F5"/>
                </a:solidFill>
                <a:latin typeface="Avenir Next"/>
                <a:ea typeface="Avenir Next"/>
                <a:cs typeface="Avenir Next"/>
              </a:defRPr>
            </a:lvl6pPr>
            <a:lvl7pPr>
              <a:defRPr sz="1725" b="1">
                <a:solidFill>
                  <a:srgbClr val="F2F7F5"/>
                </a:solidFill>
                <a:latin typeface="Avenir Next"/>
                <a:ea typeface="Avenir Next"/>
                <a:cs typeface="Avenir Next"/>
              </a:defRPr>
            </a:lvl7pPr>
            <a:lvl8pPr>
              <a:defRPr sz="1725" b="1">
                <a:solidFill>
                  <a:srgbClr val="F2F7F5"/>
                </a:solidFill>
                <a:latin typeface="Avenir Next"/>
                <a:ea typeface="Avenir Next"/>
                <a:cs typeface="Avenir Next"/>
              </a:defRPr>
            </a:lvl8pPr>
            <a:lvl9pPr>
              <a:defRPr sz="1725" b="1">
                <a:solidFill>
                  <a:srgbClr val="F2F7F5"/>
                </a:solidFill>
                <a:latin typeface="Avenir Next"/>
                <a:ea typeface="Avenir Next"/>
                <a:cs typeface="Avenir Next"/>
              </a:defRPr>
            </a:lvl9pPr>
          </a:lstStyle>
          <a:p xmlns:a="http://schemas.openxmlformats.org/drawingml/2006/main">
            <a:pPr>
              <a:defRPr sz="1725" b="1">
                <a:solidFill>
                  <a:srgbClr val="F2F7F5"/>
                </a:solidFill>
                <a:latin typeface="Avenir Next"/>
                <a:ea typeface="Avenir Next"/>
                <a:cs typeface="Avenir Next"/>
              </a:defRPr>
            </a:pPr>
            <a:r>
              <a:rPr sz="1725" b="1">
                <a:solidFill>
                  <a:srgbClr val="F2F7F5"/>
                </a:solidFill>
                <a:latin typeface="Avenir Next"/>
                <a:ea typeface="Avenir Next"/>
                <a:cs typeface="Avenir Next"/>
              </a:rPr>
              <a:t>Istoricul păstrează cererea, răspunsurile și starea următorului pas.</a:t>
            </a:r>
          </a:p>
        </p:txBody>
      </p:sp>
      <p:sp xmlns:a="http://schemas.openxmlformats.org/drawingml/2006/main">
        <p:nvSpPr>
          <p:cNvPr id="9" name="Reuno wordmark"/>
          <p:cNvSpPr txBox="1"/>
          <p:nvPr/>
        </p:nvSpPr>
        <p:spPr>
          <a:xfrm>
            <a:off x="10367963" y="342900"/>
            <a:ext cx="1000125" cy="285750"/>
          </a:xfrm>
          <a:prstGeom prst="rect">
            <a:avLst/>
          </a:prstGeom>
          <a:noFill/>
          <a:ln>
            <a:noFill/>
          </a:ln>
        </p:spPr>
        <p:txBody>
          <a:bodyPr wrap="none" lIns="0" tIns="0" rIns="0" bIns="0" anchor="ctr"/>
          <a:lstStyle/>
          <a:p>
            <a:pPr algn="l"/>
            <a:r>
              <a:rPr lang="ro-RO" sz="1500" b="1">
                <a:solidFill>
                  <a:srgbClr val="F3F8F6"/>
                </a:solidFill>
                <a:latin typeface="Avenir Next"/>
              </a:rPr>
              <a:t>Reuno</a:t>
            </a:r>
            <a:endParaRPr lang="ro-RO"/>
          </a:p>
        </p:txBody>
      </p:sp>
    </p:spTree>
    <p:extLst>
      <p:ext uri="{BB962C8B-B14F-4D97-AF65-F5344CB8AC3E}">
        <p14:creationId xmlns:p14="http://schemas.microsoft.com/office/powerpoint/2010/main" val="657590240"/>
      </p:ext>
    </p:extLst>
  </p:cSld>
</p:sld>
</file>

<file path=ppt/slides/slide28.xml><?xml version="1.0" encoding="utf-8"?>
<p:sld xmlns:p="http://schemas.openxmlformats.org/presentationml/2006/main">
  <p:cSld>
    <p:bg>
      <p:bgPr>
        <a:solidFill xmlns:a="http://schemas.openxmlformats.org/drawingml/2006/main">
          <a:srgbClr val="07181C"/>
        </a:solidFill>
      </p:bgPr>
    </p:bg>
    <p:spTree>
      <p:nvGrpSpPr>
        <p:cNvPr id="1" name=""/>
        <p:cNvGrpSpPr/>
        <p:nvPr/>
      </p:nvGrpSpPr>
      <p:grpSpPr>
        <a:xfrm xmlns:a="http://schemas.openxmlformats.org/drawingml/2006/main"/>
      </p:grpSpPr>
      <p:pic>
        <p:nvPicPr>
          <p:cNvPr id="13" name="">
            <a:extLst xmlns:a="http://schemas.openxmlformats.org/drawingml/2006/main">
              <a:ext uri="{FF2B5EF4-FFF2-40B4-BE49-F238E27FC236}">
                <a16:creationId xmlns:a16="http://schemas.microsoft.com/office/drawing/2014/main" id="{5C36C9AC-78EB-4BDD-9176-342722E5D5AE}"/>
              </a:ext>
            </a:extLst>
          </p:cNvPr>
          <p:cNvPicPr>
            <a:picLocks xmlns:a="http://schemas.openxmlformats.org/drawingml/2006/main" noChangeAspect="1"/>
          </p:cNvPicPr>
          <p:nvPr/>
        </p:nvPicPr>
        <p:blipFill>
          <a:blip xmlns:r="http://schemas.openxmlformats.org/officeDocument/2006/relationships" xmlns:a="http://schemas.openxmlformats.org/drawingml/2006/main" r:embed="Rd963716365b64019"/>
          <ns0:srcRect xmlns:ns0="http://schemas.openxmlformats.org/drawingml/2006/main" r="71000"/>
          <a:stretch xmlns:a="http://schemas.openxmlformats.org/drawingml/2006/main"/>
        </p:blipFill>
        <p:spPr>
          <a:xfrm xmlns:a="http://schemas.openxmlformats.org/drawingml/2006/main">
            <a:off x="9953625" y="238125"/>
            <a:ext cx="414338" cy="47625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864C7E8-0A8C-4C29-B664-42454D9FC9CE}"/>
              </a:ext>
            </a:extLst>
          </p:cNvPr>
          <p:cNvSpPr>
            <a:spLocks xmlns:a="http://schemas.openxmlformats.org/drawingml/2006/main" noGrp="1"/>
          </p:cNvSpPr>
          <p:nvPr/>
        </p:nvSpPr>
        <p:spPr>
          <a:xfrm xmlns:a="http://schemas.openxmlformats.org/drawingml/2006/main">
            <a:off x="609600" y="381000"/>
            <a:ext cx="8382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1">
                <a:solidFill>
                  <a:srgbClr val="8CEBC5"/>
                </a:solidFill>
                <a:latin typeface="Avenir Next"/>
                <a:ea typeface="Avenir Next"/>
                <a:cs typeface="Avenir Next"/>
              </a:defRPr>
            </a:defPPr>
            <a:lvl1pPr>
              <a:defRPr sz="1350" b="1">
                <a:solidFill>
                  <a:srgbClr val="8CEBC5"/>
                </a:solidFill>
                <a:latin typeface="Avenir Next"/>
                <a:ea typeface="Avenir Next"/>
                <a:cs typeface="Avenir Next"/>
              </a:defRPr>
            </a:lvl1pPr>
            <a:lvl2pPr>
              <a:defRPr sz="1350" b="1">
                <a:solidFill>
                  <a:srgbClr val="8CEBC5"/>
                </a:solidFill>
                <a:latin typeface="Avenir Next"/>
                <a:ea typeface="Avenir Next"/>
                <a:cs typeface="Avenir Next"/>
              </a:defRPr>
            </a:lvl2pPr>
            <a:lvl3pPr>
              <a:defRPr sz="1350" b="1">
                <a:solidFill>
                  <a:srgbClr val="8CEBC5"/>
                </a:solidFill>
                <a:latin typeface="Avenir Next"/>
                <a:ea typeface="Avenir Next"/>
                <a:cs typeface="Avenir Next"/>
              </a:defRPr>
            </a:lvl3pPr>
            <a:lvl4pPr>
              <a:defRPr sz="1350" b="1">
                <a:solidFill>
                  <a:srgbClr val="8CEBC5"/>
                </a:solidFill>
                <a:latin typeface="Avenir Next"/>
                <a:ea typeface="Avenir Next"/>
                <a:cs typeface="Avenir Next"/>
              </a:defRPr>
            </a:lvl4pPr>
            <a:lvl5pPr>
              <a:defRPr sz="1350" b="1">
                <a:solidFill>
                  <a:srgbClr val="8CEBC5"/>
                </a:solidFill>
                <a:latin typeface="Avenir Next"/>
                <a:ea typeface="Avenir Next"/>
                <a:cs typeface="Avenir Next"/>
              </a:defRPr>
            </a:lvl5pPr>
            <a:lvl6pPr>
              <a:defRPr sz="1350" b="1">
                <a:solidFill>
                  <a:srgbClr val="8CEBC5"/>
                </a:solidFill>
                <a:latin typeface="Avenir Next"/>
                <a:ea typeface="Avenir Next"/>
                <a:cs typeface="Avenir Next"/>
              </a:defRPr>
            </a:lvl6pPr>
            <a:lvl7pPr>
              <a:defRPr sz="1350" b="1">
                <a:solidFill>
                  <a:srgbClr val="8CEBC5"/>
                </a:solidFill>
                <a:latin typeface="Avenir Next"/>
                <a:ea typeface="Avenir Next"/>
                <a:cs typeface="Avenir Next"/>
              </a:defRPr>
            </a:lvl7pPr>
            <a:lvl8pPr>
              <a:defRPr sz="1350" b="1">
                <a:solidFill>
                  <a:srgbClr val="8CEBC5"/>
                </a:solidFill>
                <a:latin typeface="Avenir Next"/>
                <a:ea typeface="Avenir Next"/>
                <a:cs typeface="Avenir Next"/>
              </a:defRPr>
            </a:lvl8pPr>
            <a:lvl9pPr>
              <a:defRPr sz="1350" b="1">
                <a:solidFill>
                  <a:srgbClr val="8CEBC5"/>
                </a:solidFill>
                <a:latin typeface="Avenir Next"/>
                <a:ea typeface="Avenir Next"/>
                <a:cs typeface="Avenir Next"/>
              </a:defRPr>
            </a:lvl9pPr>
          </a:lstStyle>
          <a:p xmlns:a="http://schemas.openxmlformats.org/drawingml/2006/main">
            <a:pPr>
              <a:defRPr sz="1350" b="1">
                <a:solidFill>
                  <a:srgbClr val="8CEBC5"/>
                </a:solidFill>
                <a:latin typeface="Avenir Next"/>
                <a:ea typeface="Avenir Next"/>
                <a:cs typeface="Avenir Next"/>
              </a:defRPr>
            </a:pPr>
            <a:r>
              <a:rPr sz="1350" b="1">
                <a:solidFill>
                  <a:srgbClr val="8CEBC5"/>
                </a:solidFill>
                <a:latin typeface="Avenir Next"/>
                <a:ea typeface="Avenir Next"/>
                <a:cs typeface="Avenir Next"/>
              </a:rPr>
              <a:t>DETALII  /  CONCIERGE  /  RELAȚIA CU OASPEȚII  /  VEZI </a:t>
            </a:r>
            <a:r>
              <a:rPr sz="1350" b="1">
                <a:solidFill>
                  <a:srgbClr val="8CEBC5"/>
                </a:solidFill>
                <a:latin typeface="Avenir Next"/>
                <a:ea typeface="Avenir Next"/>
                <a:cs typeface="Avenir Next"/>
                <a:hlinkClick xmlns:ns0="http://schemas.openxmlformats.org/officeDocument/2006/relationships" ns0:id="rId1000" action="ppaction://hlinksldjump"/>
              </a:rPr>
              <a:t>11</a:t>
            </a:r>
          </a:p>
        </p:txBody>
      </p:sp>
      <p:sp>
        <p:nvSpPr>
          <p:cNvPr id="3" name="">
            <a:extLst xmlns:a="http://schemas.openxmlformats.org/drawingml/2006/main">
              <a:ext uri="{FF2B5EF4-FFF2-40B4-BE49-F238E27FC236}">
                <a16:creationId xmlns:a16="http://schemas.microsoft.com/office/drawing/2014/main" id="{3FCAE750-92A8-47CA-B459-30C311BFFFD9}"/>
              </a:ext>
            </a:extLst>
          </p:cNvPr>
          <p:cNvSpPr>
            <a:spLocks xmlns:a="http://schemas.openxmlformats.org/drawingml/2006/main" noGrp="1"/>
          </p:cNvSpPr>
          <p:nvPr/>
        </p:nvSpPr>
        <p:spPr>
          <a:xfrm xmlns:a="http://schemas.openxmlformats.org/drawingml/2006/main">
            <a:off x="609600" y="990600"/>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150" b="1">
                <a:solidFill>
                  <a:srgbClr val="F2F7F5"/>
                </a:solidFill>
                <a:latin typeface="Avenir Next"/>
                <a:ea typeface="Avenir Next"/>
                <a:cs typeface="Avenir Next"/>
              </a:defRPr>
            </a:defPPr>
            <a:lvl1pPr>
              <a:defRPr sz="3150" b="1">
                <a:solidFill>
                  <a:srgbClr val="F2F7F5"/>
                </a:solidFill>
                <a:latin typeface="Avenir Next"/>
                <a:ea typeface="Avenir Next"/>
                <a:cs typeface="Avenir Next"/>
              </a:defRPr>
            </a:lvl1pPr>
            <a:lvl2pPr>
              <a:defRPr sz="3150" b="1">
                <a:solidFill>
                  <a:srgbClr val="F2F7F5"/>
                </a:solidFill>
                <a:latin typeface="Avenir Next"/>
                <a:ea typeface="Avenir Next"/>
                <a:cs typeface="Avenir Next"/>
              </a:defRPr>
            </a:lvl2pPr>
            <a:lvl3pPr>
              <a:defRPr sz="3150" b="1">
                <a:solidFill>
                  <a:srgbClr val="F2F7F5"/>
                </a:solidFill>
                <a:latin typeface="Avenir Next"/>
                <a:ea typeface="Avenir Next"/>
                <a:cs typeface="Avenir Next"/>
              </a:defRPr>
            </a:lvl3pPr>
            <a:lvl4pPr>
              <a:defRPr sz="3150" b="1">
                <a:solidFill>
                  <a:srgbClr val="F2F7F5"/>
                </a:solidFill>
                <a:latin typeface="Avenir Next"/>
                <a:ea typeface="Avenir Next"/>
                <a:cs typeface="Avenir Next"/>
              </a:defRPr>
            </a:lvl4pPr>
            <a:lvl5pPr>
              <a:defRPr sz="3150" b="1">
                <a:solidFill>
                  <a:srgbClr val="F2F7F5"/>
                </a:solidFill>
                <a:latin typeface="Avenir Next"/>
                <a:ea typeface="Avenir Next"/>
                <a:cs typeface="Avenir Next"/>
              </a:defRPr>
            </a:lvl5pPr>
            <a:lvl6pPr>
              <a:defRPr sz="3150" b="1">
                <a:solidFill>
                  <a:srgbClr val="F2F7F5"/>
                </a:solidFill>
                <a:latin typeface="Avenir Next"/>
                <a:ea typeface="Avenir Next"/>
                <a:cs typeface="Avenir Next"/>
              </a:defRPr>
            </a:lvl6pPr>
            <a:lvl7pPr>
              <a:defRPr sz="3150" b="1">
                <a:solidFill>
                  <a:srgbClr val="F2F7F5"/>
                </a:solidFill>
                <a:latin typeface="Avenir Next"/>
                <a:ea typeface="Avenir Next"/>
                <a:cs typeface="Avenir Next"/>
              </a:defRPr>
            </a:lvl7pPr>
            <a:lvl8pPr>
              <a:defRPr sz="3150" b="1">
                <a:solidFill>
                  <a:srgbClr val="F2F7F5"/>
                </a:solidFill>
                <a:latin typeface="Avenir Next"/>
                <a:ea typeface="Avenir Next"/>
                <a:cs typeface="Avenir Next"/>
              </a:defRPr>
            </a:lvl8pPr>
            <a:lvl9pPr>
              <a:defRPr sz="3150" b="1">
                <a:solidFill>
                  <a:srgbClr val="F2F7F5"/>
                </a:solidFill>
                <a:latin typeface="Avenir Next"/>
                <a:ea typeface="Avenir Next"/>
                <a:cs typeface="Avenir Next"/>
              </a:defRPr>
            </a:lvl9pPr>
          </a:lstStyle>
          <a:p xmlns:a="http://schemas.openxmlformats.org/drawingml/2006/main">
            <a:pPr>
              <a:defRPr sz="3150" b="1">
                <a:solidFill>
                  <a:srgbClr val="F2F7F5"/>
                </a:solidFill>
                <a:latin typeface="Avenir Next"/>
                <a:ea typeface="Avenir Next"/>
                <a:cs typeface="Avenir Next"/>
              </a:defRPr>
            </a:pPr>
            <a:r>
              <a:rPr sz="3150" b="1">
                <a:solidFill>
                  <a:srgbClr val="F2F7F5"/>
                </a:solidFill>
                <a:latin typeface="Avenir Next"/>
                <a:ea typeface="Avenir Next"/>
                <a:cs typeface="Avenir Next"/>
              </a:rPr>
              <a:t>Concierge AI: mai multe ocazii de a primi oaspeți</a:t>
            </a:r>
          </a:p>
        </p:txBody>
      </p:sp>
      <p:sp>
        <p:nvSpPr>
          <p:cNvPr id="4" name="">
            <a:extLst xmlns:a="http://schemas.openxmlformats.org/drawingml/2006/main">
              <a:ext uri="{FF2B5EF4-FFF2-40B4-BE49-F238E27FC236}">
                <a16:creationId xmlns:a16="http://schemas.microsoft.com/office/drawing/2014/main" id="{4FB9D177-6CE5-4200-AA91-651DAAA324FB}"/>
              </a:ext>
            </a:extLst>
          </p:cNvPr>
          <p:cNvSpPr>
            <a:spLocks xmlns:a="http://schemas.openxmlformats.org/drawingml/2006/main" noGrp="1"/>
          </p:cNvSpPr>
          <p:nvPr/>
        </p:nvSpPr>
        <p:spPr>
          <a:xfrm xmlns:a="http://schemas.openxmlformats.org/drawingml/2006/main">
            <a:off x="609600" y="1971675"/>
            <a:ext cx="10953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0">
                <a:solidFill>
                  <a:srgbClr val="BDD0CE"/>
                </a:solidFill>
                <a:latin typeface="Avenir Next"/>
                <a:ea typeface="Avenir Next"/>
                <a:cs typeface="Avenir Next"/>
              </a:defRPr>
            </a:defPPr>
            <a:lvl1pPr>
              <a:defRPr sz="1800" b="0">
                <a:solidFill>
                  <a:srgbClr val="BDD0CE"/>
                </a:solidFill>
                <a:latin typeface="Avenir Next"/>
                <a:ea typeface="Avenir Next"/>
                <a:cs typeface="Avenir Next"/>
              </a:defRPr>
            </a:lvl1pPr>
            <a:lvl2pPr>
              <a:defRPr sz="1800" b="0">
                <a:solidFill>
                  <a:srgbClr val="BDD0CE"/>
                </a:solidFill>
                <a:latin typeface="Avenir Next"/>
                <a:ea typeface="Avenir Next"/>
                <a:cs typeface="Avenir Next"/>
              </a:defRPr>
            </a:lvl2pPr>
            <a:lvl3pPr>
              <a:defRPr sz="1800" b="0">
                <a:solidFill>
                  <a:srgbClr val="BDD0CE"/>
                </a:solidFill>
                <a:latin typeface="Avenir Next"/>
                <a:ea typeface="Avenir Next"/>
                <a:cs typeface="Avenir Next"/>
              </a:defRPr>
            </a:lvl3pPr>
            <a:lvl4pPr>
              <a:defRPr sz="1800" b="0">
                <a:solidFill>
                  <a:srgbClr val="BDD0CE"/>
                </a:solidFill>
                <a:latin typeface="Avenir Next"/>
                <a:ea typeface="Avenir Next"/>
                <a:cs typeface="Avenir Next"/>
              </a:defRPr>
            </a:lvl4pPr>
            <a:lvl5pPr>
              <a:defRPr sz="1800" b="0">
                <a:solidFill>
                  <a:srgbClr val="BDD0CE"/>
                </a:solidFill>
                <a:latin typeface="Avenir Next"/>
                <a:ea typeface="Avenir Next"/>
                <a:cs typeface="Avenir Next"/>
              </a:defRPr>
            </a:lvl5pPr>
            <a:lvl6pPr>
              <a:defRPr sz="1800" b="0">
                <a:solidFill>
                  <a:srgbClr val="BDD0CE"/>
                </a:solidFill>
                <a:latin typeface="Avenir Next"/>
                <a:ea typeface="Avenir Next"/>
                <a:cs typeface="Avenir Next"/>
              </a:defRPr>
            </a:lvl6pPr>
            <a:lvl7pPr>
              <a:defRPr sz="1800" b="0">
                <a:solidFill>
                  <a:srgbClr val="BDD0CE"/>
                </a:solidFill>
                <a:latin typeface="Avenir Next"/>
                <a:ea typeface="Avenir Next"/>
                <a:cs typeface="Avenir Next"/>
              </a:defRPr>
            </a:lvl7pPr>
            <a:lvl8pPr>
              <a:defRPr sz="1800" b="0">
                <a:solidFill>
                  <a:srgbClr val="BDD0CE"/>
                </a:solidFill>
                <a:latin typeface="Avenir Next"/>
                <a:ea typeface="Avenir Next"/>
                <a:cs typeface="Avenir Next"/>
              </a:defRPr>
            </a:lvl8pPr>
            <a:lvl9pPr>
              <a:defRPr sz="1800" b="0">
                <a:solidFill>
                  <a:srgbClr val="BDD0CE"/>
                </a:solidFill>
                <a:latin typeface="Avenir Next"/>
                <a:ea typeface="Avenir Next"/>
                <a:cs typeface="Avenir Next"/>
              </a:defRPr>
            </a:lvl9pPr>
          </a:lstStyle>
          <a:p xmlns:a="http://schemas.openxmlformats.org/drawingml/2006/main">
            <a:pPr>
              <a:defRPr sz="1800" b="0">
                <a:solidFill>
                  <a:srgbClr val="BDD0CE"/>
                </a:solidFill>
                <a:latin typeface="Avenir Next"/>
                <a:ea typeface="Avenir Next"/>
                <a:cs typeface="Avenir Next"/>
              </a:defRPr>
            </a:pPr>
            <a:r>
              <a:rPr sz="1800" b="0">
                <a:solidFill>
                  <a:srgbClr val="BDD0CE"/>
                </a:solidFill>
                <a:latin typeface="Avenir Next"/>
                <a:ea typeface="Avenir Next"/>
                <a:cs typeface="Avenir Next"/>
              </a:rPr>
              <a:t>Locația poate folosi serviciul pentru a continua relația după prima vizită.</a:t>
            </a:r>
          </a:p>
        </p:txBody>
      </p:sp>
      <p:sp>
        <p:nvSpPr>
          <p:cNvPr id="5" name="">
            <a:extLst xmlns:a="http://schemas.openxmlformats.org/drawingml/2006/main">
              <a:ext uri="{FF2B5EF4-FFF2-40B4-BE49-F238E27FC236}">
                <a16:creationId xmlns:a16="http://schemas.microsoft.com/office/drawing/2014/main" id="{164CC4D2-FE32-4000-9A80-0739D081E645}"/>
              </a:ext>
            </a:extLst>
          </p:cNvPr>
          <p:cNvSpPr>
            <a:spLocks xmlns:a="http://schemas.openxmlformats.org/drawingml/2006/main" noGrp="1"/>
          </p:cNvSpPr>
          <p:nvPr/>
        </p:nvSpPr>
        <p:spPr>
          <a:xfrm xmlns:a="http://schemas.openxmlformats.org/drawingml/2006/main">
            <a:off x="11096625" y="6477000"/>
            <a:ext cx="6191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BDD0CE"/>
                </a:solidFill>
                <a:latin typeface="Avenir Next"/>
                <a:ea typeface="Avenir Next"/>
                <a:cs typeface="Avenir Next"/>
              </a:defRPr>
            </a:defPPr>
            <a:lvl1pPr>
              <a:defRPr sz="1200" b="0">
                <a:solidFill>
                  <a:srgbClr val="BDD0CE"/>
                </a:solidFill>
                <a:latin typeface="Avenir Next"/>
                <a:ea typeface="Avenir Next"/>
                <a:cs typeface="Avenir Next"/>
              </a:defRPr>
            </a:lvl1pPr>
            <a:lvl2pPr>
              <a:defRPr sz="1200" b="0">
                <a:solidFill>
                  <a:srgbClr val="BDD0CE"/>
                </a:solidFill>
                <a:latin typeface="Avenir Next"/>
                <a:ea typeface="Avenir Next"/>
                <a:cs typeface="Avenir Next"/>
              </a:defRPr>
            </a:lvl2pPr>
            <a:lvl3pPr>
              <a:defRPr sz="1200" b="0">
                <a:solidFill>
                  <a:srgbClr val="BDD0CE"/>
                </a:solidFill>
                <a:latin typeface="Avenir Next"/>
                <a:ea typeface="Avenir Next"/>
                <a:cs typeface="Avenir Next"/>
              </a:defRPr>
            </a:lvl3pPr>
            <a:lvl4pPr>
              <a:defRPr sz="1200" b="0">
                <a:solidFill>
                  <a:srgbClr val="BDD0CE"/>
                </a:solidFill>
                <a:latin typeface="Avenir Next"/>
                <a:ea typeface="Avenir Next"/>
                <a:cs typeface="Avenir Next"/>
              </a:defRPr>
            </a:lvl4pPr>
            <a:lvl5pPr>
              <a:defRPr sz="1200" b="0">
                <a:solidFill>
                  <a:srgbClr val="BDD0CE"/>
                </a:solidFill>
                <a:latin typeface="Avenir Next"/>
                <a:ea typeface="Avenir Next"/>
                <a:cs typeface="Avenir Next"/>
              </a:defRPr>
            </a:lvl5pPr>
            <a:lvl6pPr>
              <a:defRPr sz="1200" b="0">
                <a:solidFill>
                  <a:srgbClr val="BDD0CE"/>
                </a:solidFill>
                <a:latin typeface="Avenir Next"/>
                <a:ea typeface="Avenir Next"/>
                <a:cs typeface="Avenir Next"/>
              </a:defRPr>
            </a:lvl6pPr>
            <a:lvl7pPr>
              <a:defRPr sz="1200" b="0">
                <a:solidFill>
                  <a:srgbClr val="BDD0CE"/>
                </a:solidFill>
                <a:latin typeface="Avenir Next"/>
                <a:ea typeface="Avenir Next"/>
                <a:cs typeface="Avenir Next"/>
              </a:defRPr>
            </a:lvl7pPr>
            <a:lvl8pPr>
              <a:defRPr sz="1200" b="0">
                <a:solidFill>
                  <a:srgbClr val="BDD0CE"/>
                </a:solidFill>
                <a:latin typeface="Avenir Next"/>
                <a:ea typeface="Avenir Next"/>
                <a:cs typeface="Avenir Next"/>
              </a:defRPr>
            </a:lvl8pPr>
            <a:lvl9pPr>
              <a:defRPr sz="1200" b="0">
                <a:solidFill>
                  <a:srgbClr val="BDD0CE"/>
                </a:solidFill>
                <a:latin typeface="Avenir Next"/>
                <a:ea typeface="Avenir Next"/>
                <a:cs typeface="Avenir Next"/>
              </a:defRPr>
            </a:lvl9pPr>
          </a:lstStyle>
          <a:p xmlns:a="http://schemas.openxmlformats.org/drawingml/2006/main">
            <a:pPr>
              <a:defRPr sz="1200" b="0">
                <a:solidFill>
                  <a:srgbClr val="BDD0CE"/>
                </a:solidFill>
                <a:latin typeface="Avenir Next"/>
                <a:ea typeface="Avenir Next"/>
                <a:cs typeface="Avenir Next"/>
              </a:defRPr>
            </a:pPr>
            <a:r>
              <a:rPr sz="1200" b="0">
                <a:solidFill>
                  <a:srgbClr val="BDD0CE"/>
                </a:solidFill>
                <a:latin typeface="Avenir Next"/>
                <a:ea typeface="Avenir Next"/>
                <a:cs typeface="Avenir Next"/>
              </a:rPr>
              <a:t>A14</a:t>
            </a:r>
          </a:p>
        </p:txBody>
      </p:sp>
      <p:sp>
        <p:nvSpPr>
          <p:cNvPr id="6" name="">
            <a:extLst xmlns:a="http://schemas.openxmlformats.org/drawingml/2006/main">
              <a:ext uri="{FF2B5EF4-FFF2-40B4-BE49-F238E27FC236}">
                <a16:creationId xmlns:a16="http://schemas.microsoft.com/office/drawing/2014/main" id="{DC5709B1-D1DC-49D2-8A96-B0C09115B219}"/>
              </a:ext>
            </a:extLst>
          </p:cNvPr>
          <p:cNvSpPr>
            <a:spLocks xmlns:a="http://schemas.openxmlformats.org/drawingml/2006/main" noGrp="1"/>
          </p:cNvSpPr>
          <p:nvPr/>
        </p:nvSpPr>
        <p:spPr>
          <a:xfrm xmlns:a="http://schemas.openxmlformats.org/drawingml/2006/main">
            <a:off x="609600" y="2943225"/>
            <a:ext cx="333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1">
                <a:solidFill>
                  <a:srgbClr val="8CEBC5"/>
                </a:solidFill>
                <a:latin typeface="Avenir Next"/>
                <a:ea typeface="Avenir Next"/>
                <a:cs typeface="Avenir Next"/>
              </a:defRPr>
            </a:defPPr>
            <a:lvl1pPr>
              <a:defRPr sz="1500" b="1">
                <a:solidFill>
                  <a:srgbClr val="8CEBC5"/>
                </a:solidFill>
                <a:latin typeface="Avenir Next"/>
                <a:ea typeface="Avenir Next"/>
                <a:cs typeface="Avenir Next"/>
              </a:defRPr>
            </a:lvl1pPr>
            <a:lvl2pPr>
              <a:defRPr sz="1500" b="1">
                <a:solidFill>
                  <a:srgbClr val="8CEBC5"/>
                </a:solidFill>
                <a:latin typeface="Avenir Next"/>
                <a:ea typeface="Avenir Next"/>
                <a:cs typeface="Avenir Next"/>
              </a:defRPr>
            </a:lvl2pPr>
            <a:lvl3pPr>
              <a:defRPr sz="1500" b="1">
                <a:solidFill>
                  <a:srgbClr val="8CEBC5"/>
                </a:solidFill>
                <a:latin typeface="Avenir Next"/>
                <a:ea typeface="Avenir Next"/>
                <a:cs typeface="Avenir Next"/>
              </a:defRPr>
            </a:lvl3pPr>
            <a:lvl4pPr>
              <a:defRPr sz="1500" b="1">
                <a:solidFill>
                  <a:srgbClr val="8CEBC5"/>
                </a:solidFill>
                <a:latin typeface="Avenir Next"/>
                <a:ea typeface="Avenir Next"/>
                <a:cs typeface="Avenir Next"/>
              </a:defRPr>
            </a:lvl4pPr>
            <a:lvl5pPr>
              <a:defRPr sz="1500" b="1">
                <a:solidFill>
                  <a:srgbClr val="8CEBC5"/>
                </a:solidFill>
                <a:latin typeface="Avenir Next"/>
                <a:ea typeface="Avenir Next"/>
                <a:cs typeface="Avenir Next"/>
              </a:defRPr>
            </a:lvl5pPr>
            <a:lvl6pPr>
              <a:defRPr sz="1500" b="1">
                <a:solidFill>
                  <a:srgbClr val="8CEBC5"/>
                </a:solidFill>
                <a:latin typeface="Avenir Next"/>
                <a:ea typeface="Avenir Next"/>
                <a:cs typeface="Avenir Next"/>
              </a:defRPr>
            </a:lvl6pPr>
            <a:lvl7pPr>
              <a:defRPr sz="1500" b="1">
                <a:solidFill>
                  <a:srgbClr val="8CEBC5"/>
                </a:solidFill>
                <a:latin typeface="Avenir Next"/>
                <a:ea typeface="Avenir Next"/>
                <a:cs typeface="Avenir Next"/>
              </a:defRPr>
            </a:lvl7pPr>
            <a:lvl8pPr>
              <a:defRPr sz="1500" b="1">
                <a:solidFill>
                  <a:srgbClr val="8CEBC5"/>
                </a:solidFill>
                <a:latin typeface="Avenir Next"/>
                <a:ea typeface="Avenir Next"/>
                <a:cs typeface="Avenir Next"/>
              </a:defRPr>
            </a:lvl8pPr>
            <a:lvl9pPr>
              <a:defRPr sz="1500" b="1">
                <a:solidFill>
                  <a:srgbClr val="8CEBC5"/>
                </a:solidFill>
                <a:latin typeface="Avenir Next"/>
                <a:ea typeface="Avenir Next"/>
                <a:cs typeface="Avenir Next"/>
              </a:defRPr>
            </a:lvl9pPr>
          </a:lstStyle>
          <a:p xmlns:a="http://schemas.openxmlformats.org/drawingml/2006/main">
            <a:pPr>
              <a:defRPr sz="1500" b="1">
                <a:solidFill>
                  <a:srgbClr val="8CEBC5"/>
                </a:solidFill>
                <a:latin typeface="Avenir Next"/>
                <a:ea typeface="Avenir Next"/>
                <a:cs typeface="Avenir Next"/>
              </a:defRPr>
            </a:pPr>
            <a:r>
              <a:rPr sz="1500" b="1">
                <a:solidFill>
                  <a:srgbClr val="8CEBC5"/>
                </a:solidFill>
                <a:latin typeface="Avenir Next"/>
                <a:ea typeface="Avenir Next"/>
                <a:cs typeface="Avenir Next"/>
              </a:rPr>
              <a:t>DATE DISPONIBILE</a:t>
            </a:r>
          </a:p>
        </p:txBody>
      </p:sp>
      <p:sp>
        <p:nvSpPr>
          <p:cNvPr id="7" name="">
            <a:extLst xmlns:a="http://schemas.openxmlformats.org/drawingml/2006/main">
              <a:ext uri="{FF2B5EF4-FFF2-40B4-BE49-F238E27FC236}">
                <a16:creationId xmlns:a16="http://schemas.microsoft.com/office/drawing/2014/main" id="{04763A51-B4F7-49AA-843E-E358F317622A}"/>
              </a:ext>
            </a:extLst>
          </p:cNvPr>
          <p:cNvSpPr>
            <a:spLocks xmlns:a="http://schemas.openxmlformats.org/drawingml/2006/main" noGrp="1"/>
          </p:cNvSpPr>
          <p:nvPr/>
        </p:nvSpPr>
        <p:spPr>
          <a:xfrm xmlns:a="http://schemas.openxmlformats.org/drawingml/2006/main">
            <a:off x="609600" y="3390900"/>
            <a:ext cx="3286125"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F2F7F5"/>
                </a:solidFill>
                <a:latin typeface="Avenir Next"/>
                <a:ea typeface="Avenir Next"/>
                <a:cs typeface="Avenir Next"/>
              </a:defRPr>
            </a:defPPr>
            <a:lvl1pPr>
              <a:defRPr sz="1875" b="0">
                <a:solidFill>
                  <a:srgbClr val="F2F7F5"/>
                </a:solidFill>
                <a:latin typeface="Avenir Next"/>
                <a:ea typeface="Avenir Next"/>
                <a:cs typeface="Avenir Next"/>
              </a:defRPr>
            </a:lvl1pPr>
            <a:lvl2pPr>
              <a:defRPr sz="1875" b="0">
                <a:solidFill>
                  <a:srgbClr val="F2F7F5"/>
                </a:solidFill>
                <a:latin typeface="Avenir Next"/>
                <a:ea typeface="Avenir Next"/>
                <a:cs typeface="Avenir Next"/>
              </a:defRPr>
            </a:lvl2pPr>
            <a:lvl3pPr>
              <a:defRPr sz="1875" b="0">
                <a:solidFill>
                  <a:srgbClr val="F2F7F5"/>
                </a:solidFill>
                <a:latin typeface="Avenir Next"/>
                <a:ea typeface="Avenir Next"/>
                <a:cs typeface="Avenir Next"/>
              </a:defRPr>
            </a:lvl3pPr>
            <a:lvl4pPr>
              <a:defRPr sz="1875" b="0">
                <a:solidFill>
                  <a:srgbClr val="F2F7F5"/>
                </a:solidFill>
                <a:latin typeface="Avenir Next"/>
                <a:ea typeface="Avenir Next"/>
                <a:cs typeface="Avenir Next"/>
              </a:defRPr>
            </a:lvl4pPr>
            <a:lvl5pPr>
              <a:defRPr sz="1875" b="0">
                <a:solidFill>
                  <a:srgbClr val="F2F7F5"/>
                </a:solidFill>
                <a:latin typeface="Avenir Next"/>
                <a:ea typeface="Avenir Next"/>
                <a:cs typeface="Avenir Next"/>
              </a:defRPr>
            </a:lvl5pPr>
            <a:lvl6pPr>
              <a:defRPr sz="1875" b="0">
                <a:solidFill>
                  <a:srgbClr val="F2F7F5"/>
                </a:solidFill>
                <a:latin typeface="Avenir Next"/>
                <a:ea typeface="Avenir Next"/>
                <a:cs typeface="Avenir Next"/>
              </a:defRPr>
            </a:lvl6pPr>
            <a:lvl7pPr>
              <a:defRPr sz="1875" b="0">
                <a:solidFill>
                  <a:srgbClr val="F2F7F5"/>
                </a:solidFill>
                <a:latin typeface="Avenir Next"/>
                <a:ea typeface="Avenir Next"/>
                <a:cs typeface="Avenir Next"/>
              </a:defRPr>
            </a:lvl7pPr>
            <a:lvl8pPr>
              <a:defRPr sz="1875" b="0">
                <a:solidFill>
                  <a:srgbClr val="F2F7F5"/>
                </a:solidFill>
                <a:latin typeface="Avenir Next"/>
                <a:ea typeface="Avenir Next"/>
                <a:cs typeface="Avenir Next"/>
              </a:defRPr>
            </a:lvl8pPr>
            <a:lvl9pPr>
              <a:defRPr sz="1875" b="0">
                <a:solidFill>
                  <a:srgbClr val="F2F7F5"/>
                </a:solidFill>
                <a:latin typeface="Avenir Next"/>
                <a:ea typeface="Avenir Next"/>
                <a:cs typeface="Avenir Next"/>
              </a:defRPr>
            </a:lvl9pPr>
          </a:lstStyle>
          <a:p xmlns:a="http://schemas.openxmlformats.org/drawingml/2006/main">
            <a:pPr>
              <a:defRPr sz="1875" b="0">
                <a:solidFill>
                  <a:srgbClr val="F2F7F5"/>
                </a:solidFill>
                <a:latin typeface="Avenir Next"/>
                <a:ea typeface="Avenir Next"/>
                <a:cs typeface="Avenir Next"/>
              </a:defRPr>
            </a:pPr>
            <a:r>
              <a:rPr sz="1875" b="0">
                <a:solidFill>
                  <a:srgbClr val="F2F7F5"/>
                </a:solidFill>
                <a:latin typeface="Avenir Next"/>
                <a:ea typeface="Avenir Next"/>
                <a:cs typeface="Avenir Next"/>
              </a:rPr>
              <a:t>Petreceri mici și echipe în zilele lucrătoare; pachete și evenimente de sezon.</a:t>
            </a:r>
          </a:p>
        </p:txBody>
      </p:sp>
      <p:sp>
        <p:nvSpPr>
          <p:cNvPr id="8" name="">
            <a:extLst xmlns:a="http://schemas.openxmlformats.org/drawingml/2006/main">
              <a:ext uri="{FF2B5EF4-FFF2-40B4-BE49-F238E27FC236}">
                <a16:creationId xmlns:a16="http://schemas.microsoft.com/office/drawing/2014/main" id="{8EDF2A1E-764D-47AF-9A35-7A48455639C8}"/>
              </a:ext>
            </a:extLst>
          </p:cNvPr>
          <p:cNvSpPr>
            <a:spLocks xmlns:a="http://schemas.openxmlformats.org/drawingml/2006/main" noGrp="1"/>
          </p:cNvSpPr>
          <p:nvPr/>
        </p:nvSpPr>
        <p:spPr>
          <a:xfrm xmlns:a="http://schemas.openxmlformats.org/drawingml/2006/main">
            <a:off x="4324350" y="2943225"/>
            <a:ext cx="333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1">
                <a:solidFill>
                  <a:srgbClr val="8CEBC5"/>
                </a:solidFill>
                <a:latin typeface="Avenir Next"/>
                <a:ea typeface="Avenir Next"/>
                <a:cs typeface="Avenir Next"/>
              </a:defRPr>
            </a:defPPr>
            <a:lvl1pPr>
              <a:defRPr sz="1500" b="1">
                <a:solidFill>
                  <a:srgbClr val="8CEBC5"/>
                </a:solidFill>
                <a:latin typeface="Avenir Next"/>
                <a:ea typeface="Avenir Next"/>
                <a:cs typeface="Avenir Next"/>
              </a:defRPr>
            </a:lvl1pPr>
            <a:lvl2pPr>
              <a:defRPr sz="1500" b="1">
                <a:solidFill>
                  <a:srgbClr val="8CEBC5"/>
                </a:solidFill>
                <a:latin typeface="Avenir Next"/>
                <a:ea typeface="Avenir Next"/>
                <a:cs typeface="Avenir Next"/>
              </a:defRPr>
            </a:lvl2pPr>
            <a:lvl3pPr>
              <a:defRPr sz="1500" b="1">
                <a:solidFill>
                  <a:srgbClr val="8CEBC5"/>
                </a:solidFill>
                <a:latin typeface="Avenir Next"/>
                <a:ea typeface="Avenir Next"/>
                <a:cs typeface="Avenir Next"/>
              </a:defRPr>
            </a:lvl3pPr>
            <a:lvl4pPr>
              <a:defRPr sz="1500" b="1">
                <a:solidFill>
                  <a:srgbClr val="8CEBC5"/>
                </a:solidFill>
                <a:latin typeface="Avenir Next"/>
                <a:ea typeface="Avenir Next"/>
                <a:cs typeface="Avenir Next"/>
              </a:defRPr>
            </a:lvl4pPr>
            <a:lvl5pPr>
              <a:defRPr sz="1500" b="1">
                <a:solidFill>
                  <a:srgbClr val="8CEBC5"/>
                </a:solidFill>
                <a:latin typeface="Avenir Next"/>
                <a:ea typeface="Avenir Next"/>
                <a:cs typeface="Avenir Next"/>
              </a:defRPr>
            </a:lvl5pPr>
            <a:lvl6pPr>
              <a:defRPr sz="1500" b="1">
                <a:solidFill>
                  <a:srgbClr val="8CEBC5"/>
                </a:solidFill>
                <a:latin typeface="Avenir Next"/>
                <a:ea typeface="Avenir Next"/>
                <a:cs typeface="Avenir Next"/>
              </a:defRPr>
            </a:lvl6pPr>
            <a:lvl7pPr>
              <a:defRPr sz="1500" b="1">
                <a:solidFill>
                  <a:srgbClr val="8CEBC5"/>
                </a:solidFill>
                <a:latin typeface="Avenir Next"/>
                <a:ea typeface="Avenir Next"/>
                <a:cs typeface="Avenir Next"/>
              </a:defRPr>
            </a:lvl7pPr>
            <a:lvl8pPr>
              <a:defRPr sz="1500" b="1">
                <a:solidFill>
                  <a:srgbClr val="8CEBC5"/>
                </a:solidFill>
                <a:latin typeface="Avenir Next"/>
                <a:ea typeface="Avenir Next"/>
                <a:cs typeface="Avenir Next"/>
              </a:defRPr>
            </a:lvl8pPr>
            <a:lvl9pPr>
              <a:defRPr sz="1500" b="1">
                <a:solidFill>
                  <a:srgbClr val="8CEBC5"/>
                </a:solidFill>
                <a:latin typeface="Avenir Next"/>
                <a:ea typeface="Avenir Next"/>
                <a:cs typeface="Avenir Next"/>
              </a:defRPr>
            </a:lvl9pPr>
          </a:lstStyle>
          <a:p xmlns:a="http://schemas.openxmlformats.org/drawingml/2006/main">
            <a:pPr>
              <a:defRPr sz="1500" b="1">
                <a:solidFill>
                  <a:srgbClr val="8CEBC5"/>
                </a:solidFill>
                <a:latin typeface="Avenir Next"/>
                <a:ea typeface="Avenir Next"/>
                <a:cs typeface="Avenir Next"/>
              </a:defRPr>
            </a:pPr>
            <a:r>
              <a:rPr sz="1500" b="1">
                <a:solidFill>
                  <a:srgbClr val="8CEBC5"/>
                </a:solidFill>
                <a:latin typeface="Avenir Next"/>
                <a:ea typeface="Avenir Next"/>
                <a:cs typeface="Avenir Next"/>
              </a:rPr>
              <a:t>OASPEȚI CARE REVIN</a:t>
            </a:r>
          </a:p>
        </p:txBody>
      </p:sp>
      <p:sp>
        <p:nvSpPr>
          <p:cNvPr id="9" name="">
            <a:extLst xmlns:a="http://schemas.openxmlformats.org/drawingml/2006/main">
              <a:ext uri="{FF2B5EF4-FFF2-40B4-BE49-F238E27FC236}">
                <a16:creationId xmlns:a16="http://schemas.microsoft.com/office/drawing/2014/main" id="{A82B9416-C84B-4C21-ACC3-F0D263F72B45}"/>
              </a:ext>
            </a:extLst>
          </p:cNvPr>
          <p:cNvSpPr>
            <a:spLocks xmlns:a="http://schemas.openxmlformats.org/drawingml/2006/main" noGrp="1"/>
          </p:cNvSpPr>
          <p:nvPr/>
        </p:nvSpPr>
        <p:spPr>
          <a:xfrm xmlns:a="http://schemas.openxmlformats.org/drawingml/2006/main">
            <a:off x="4324350" y="3390900"/>
            <a:ext cx="3286125"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F2F7F5"/>
                </a:solidFill>
                <a:latin typeface="Avenir Next"/>
                <a:ea typeface="Avenir Next"/>
                <a:cs typeface="Avenir Next"/>
              </a:defRPr>
            </a:defPPr>
            <a:lvl1pPr>
              <a:defRPr sz="1875" b="0">
                <a:solidFill>
                  <a:srgbClr val="F2F7F5"/>
                </a:solidFill>
                <a:latin typeface="Avenir Next"/>
                <a:ea typeface="Avenir Next"/>
                <a:cs typeface="Avenir Next"/>
              </a:defRPr>
            </a:lvl1pPr>
            <a:lvl2pPr>
              <a:defRPr sz="1875" b="0">
                <a:solidFill>
                  <a:srgbClr val="F2F7F5"/>
                </a:solidFill>
                <a:latin typeface="Avenir Next"/>
                <a:ea typeface="Avenir Next"/>
                <a:cs typeface="Avenir Next"/>
              </a:defRPr>
            </a:lvl2pPr>
            <a:lvl3pPr>
              <a:defRPr sz="1875" b="0">
                <a:solidFill>
                  <a:srgbClr val="F2F7F5"/>
                </a:solidFill>
                <a:latin typeface="Avenir Next"/>
                <a:ea typeface="Avenir Next"/>
                <a:cs typeface="Avenir Next"/>
              </a:defRPr>
            </a:lvl3pPr>
            <a:lvl4pPr>
              <a:defRPr sz="1875" b="0">
                <a:solidFill>
                  <a:srgbClr val="F2F7F5"/>
                </a:solidFill>
                <a:latin typeface="Avenir Next"/>
                <a:ea typeface="Avenir Next"/>
                <a:cs typeface="Avenir Next"/>
              </a:defRPr>
            </a:lvl4pPr>
            <a:lvl5pPr>
              <a:defRPr sz="1875" b="0">
                <a:solidFill>
                  <a:srgbClr val="F2F7F5"/>
                </a:solidFill>
                <a:latin typeface="Avenir Next"/>
                <a:ea typeface="Avenir Next"/>
                <a:cs typeface="Avenir Next"/>
              </a:defRPr>
            </a:lvl5pPr>
            <a:lvl6pPr>
              <a:defRPr sz="1875" b="0">
                <a:solidFill>
                  <a:srgbClr val="F2F7F5"/>
                </a:solidFill>
                <a:latin typeface="Avenir Next"/>
                <a:ea typeface="Avenir Next"/>
                <a:cs typeface="Avenir Next"/>
              </a:defRPr>
            </a:lvl6pPr>
            <a:lvl7pPr>
              <a:defRPr sz="1875" b="0">
                <a:solidFill>
                  <a:srgbClr val="F2F7F5"/>
                </a:solidFill>
                <a:latin typeface="Avenir Next"/>
                <a:ea typeface="Avenir Next"/>
                <a:cs typeface="Avenir Next"/>
              </a:defRPr>
            </a:lvl7pPr>
            <a:lvl8pPr>
              <a:defRPr sz="1875" b="0">
                <a:solidFill>
                  <a:srgbClr val="F2F7F5"/>
                </a:solidFill>
                <a:latin typeface="Avenir Next"/>
                <a:ea typeface="Avenir Next"/>
                <a:cs typeface="Avenir Next"/>
              </a:defRPr>
            </a:lvl8pPr>
            <a:lvl9pPr>
              <a:defRPr sz="1875" b="0">
                <a:solidFill>
                  <a:srgbClr val="F2F7F5"/>
                </a:solidFill>
                <a:latin typeface="Avenir Next"/>
                <a:ea typeface="Avenir Next"/>
                <a:cs typeface="Avenir Next"/>
              </a:defRPr>
            </a:lvl9pPr>
          </a:lstStyle>
          <a:p xmlns:a="http://schemas.openxmlformats.org/drawingml/2006/main">
            <a:pPr>
              <a:defRPr sz="1875" b="0">
                <a:solidFill>
                  <a:srgbClr val="F2F7F5"/>
                </a:solidFill>
                <a:latin typeface="Avenir Next"/>
                <a:ea typeface="Avenir Next"/>
                <a:cs typeface="Avenir Next"/>
              </a:defRPr>
            </a:pPr>
            <a:r>
              <a:rPr sz="1875" b="0">
                <a:solidFill>
                  <a:srgbClr val="F2F7F5"/>
                </a:solidFill>
                <a:latin typeface="Avenir Next"/>
                <a:ea typeface="Avenir Next"/>
                <a:cs typeface="Avenir Next"/>
              </a:rPr>
              <a:t>Feedback și preferințe pentru ocazii de familie sau evenimente de companie.</a:t>
            </a:r>
          </a:p>
        </p:txBody>
      </p:sp>
      <p:sp>
        <p:nvSpPr>
          <p:cNvPr id="10" name="">
            <a:extLst xmlns:a="http://schemas.openxmlformats.org/drawingml/2006/main">
              <a:ext uri="{FF2B5EF4-FFF2-40B4-BE49-F238E27FC236}">
                <a16:creationId xmlns:a16="http://schemas.microsoft.com/office/drawing/2014/main" id="{F1DFF1E1-E300-4A45-A3BD-BA7230F10B4A}"/>
              </a:ext>
            </a:extLst>
          </p:cNvPr>
          <p:cNvSpPr>
            <a:spLocks xmlns:a="http://schemas.openxmlformats.org/drawingml/2006/main" noGrp="1"/>
          </p:cNvSpPr>
          <p:nvPr/>
        </p:nvSpPr>
        <p:spPr>
          <a:xfrm xmlns:a="http://schemas.openxmlformats.org/drawingml/2006/main">
            <a:off x="8039100" y="2943225"/>
            <a:ext cx="333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1">
                <a:solidFill>
                  <a:srgbClr val="8CEBC5"/>
                </a:solidFill>
                <a:latin typeface="Avenir Next"/>
                <a:ea typeface="Avenir Next"/>
                <a:cs typeface="Avenir Next"/>
              </a:defRPr>
            </a:defPPr>
            <a:lvl1pPr>
              <a:defRPr sz="1500" b="1">
                <a:solidFill>
                  <a:srgbClr val="8CEBC5"/>
                </a:solidFill>
                <a:latin typeface="Avenir Next"/>
                <a:ea typeface="Avenir Next"/>
                <a:cs typeface="Avenir Next"/>
              </a:defRPr>
            </a:lvl1pPr>
            <a:lvl2pPr>
              <a:defRPr sz="1500" b="1">
                <a:solidFill>
                  <a:srgbClr val="8CEBC5"/>
                </a:solidFill>
                <a:latin typeface="Avenir Next"/>
                <a:ea typeface="Avenir Next"/>
                <a:cs typeface="Avenir Next"/>
              </a:defRPr>
            </a:lvl2pPr>
            <a:lvl3pPr>
              <a:defRPr sz="1500" b="1">
                <a:solidFill>
                  <a:srgbClr val="8CEBC5"/>
                </a:solidFill>
                <a:latin typeface="Avenir Next"/>
                <a:ea typeface="Avenir Next"/>
                <a:cs typeface="Avenir Next"/>
              </a:defRPr>
            </a:lvl3pPr>
            <a:lvl4pPr>
              <a:defRPr sz="1500" b="1">
                <a:solidFill>
                  <a:srgbClr val="8CEBC5"/>
                </a:solidFill>
                <a:latin typeface="Avenir Next"/>
                <a:ea typeface="Avenir Next"/>
                <a:cs typeface="Avenir Next"/>
              </a:defRPr>
            </a:lvl4pPr>
            <a:lvl5pPr>
              <a:defRPr sz="1500" b="1">
                <a:solidFill>
                  <a:srgbClr val="8CEBC5"/>
                </a:solidFill>
                <a:latin typeface="Avenir Next"/>
                <a:ea typeface="Avenir Next"/>
                <a:cs typeface="Avenir Next"/>
              </a:defRPr>
            </a:lvl5pPr>
            <a:lvl6pPr>
              <a:defRPr sz="1500" b="1">
                <a:solidFill>
                  <a:srgbClr val="8CEBC5"/>
                </a:solidFill>
                <a:latin typeface="Avenir Next"/>
                <a:ea typeface="Avenir Next"/>
                <a:cs typeface="Avenir Next"/>
              </a:defRPr>
            </a:lvl6pPr>
            <a:lvl7pPr>
              <a:defRPr sz="1500" b="1">
                <a:solidFill>
                  <a:srgbClr val="8CEBC5"/>
                </a:solidFill>
                <a:latin typeface="Avenir Next"/>
                <a:ea typeface="Avenir Next"/>
                <a:cs typeface="Avenir Next"/>
              </a:defRPr>
            </a:lvl7pPr>
            <a:lvl8pPr>
              <a:defRPr sz="1500" b="1">
                <a:solidFill>
                  <a:srgbClr val="8CEBC5"/>
                </a:solidFill>
                <a:latin typeface="Avenir Next"/>
                <a:ea typeface="Avenir Next"/>
                <a:cs typeface="Avenir Next"/>
              </a:defRPr>
            </a:lvl8pPr>
            <a:lvl9pPr>
              <a:defRPr sz="1500" b="1">
                <a:solidFill>
                  <a:srgbClr val="8CEBC5"/>
                </a:solidFill>
                <a:latin typeface="Avenir Next"/>
                <a:ea typeface="Avenir Next"/>
                <a:cs typeface="Avenir Next"/>
              </a:defRPr>
            </a:lvl9pPr>
          </a:lstStyle>
          <a:p xmlns:a="http://schemas.openxmlformats.org/drawingml/2006/main">
            <a:pPr>
              <a:defRPr sz="1500" b="1">
                <a:solidFill>
                  <a:srgbClr val="8CEBC5"/>
                </a:solidFill>
                <a:latin typeface="Avenir Next"/>
                <a:ea typeface="Avenir Next"/>
                <a:cs typeface="Avenir Next"/>
              </a:defRPr>
            </a:pPr>
            <a:r>
              <a:rPr sz="1500" b="1">
                <a:solidFill>
                  <a:srgbClr val="8CEBC5"/>
                </a:solidFill>
                <a:latin typeface="Avenir Next"/>
                <a:ea typeface="Avenir Next"/>
                <a:cs typeface="Avenir Next"/>
              </a:rPr>
              <a:t>RECOMANDĂRI</a:t>
            </a:r>
          </a:p>
        </p:txBody>
      </p:sp>
      <p:sp>
        <p:nvSpPr>
          <p:cNvPr id="11" name="">
            <a:extLst xmlns:a="http://schemas.openxmlformats.org/drawingml/2006/main">
              <a:ext uri="{FF2B5EF4-FFF2-40B4-BE49-F238E27FC236}">
                <a16:creationId xmlns:a16="http://schemas.microsoft.com/office/drawing/2014/main" id="{FBA0B434-DBC7-488D-A469-5B1DE5C2A392}"/>
              </a:ext>
            </a:extLst>
          </p:cNvPr>
          <p:cNvSpPr>
            <a:spLocks xmlns:a="http://schemas.openxmlformats.org/drawingml/2006/main" noGrp="1"/>
          </p:cNvSpPr>
          <p:nvPr/>
        </p:nvSpPr>
        <p:spPr>
          <a:xfrm xmlns:a="http://schemas.openxmlformats.org/drawingml/2006/main">
            <a:off x="8039100" y="3390900"/>
            <a:ext cx="3286125"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F2F7F5"/>
                </a:solidFill>
                <a:latin typeface="Avenir Next"/>
                <a:ea typeface="Avenir Next"/>
                <a:cs typeface="Avenir Next"/>
              </a:defRPr>
            </a:defPPr>
            <a:lvl1pPr>
              <a:defRPr sz="1875" b="0">
                <a:solidFill>
                  <a:srgbClr val="F2F7F5"/>
                </a:solidFill>
                <a:latin typeface="Avenir Next"/>
                <a:ea typeface="Avenir Next"/>
                <a:cs typeface="Avenir Next"/>
              </a:defRPr>
            </a:lvl1pPr>
            <a:lvl2pPr>
              <a:defRPr sz="1875" b="0">
                <a:solidFill>
                  <a:srgbClr val="F2F7F5"/>
                </a:solidFill>
                <a:latin typeface="Avenir Next"/>
                <a:ea typeface="Avenir Next"/>
                <a:cs typeface="Avenir Next"/>
              </a:defRPr>
            </a:lvl2pPr>
            <a:lvl3pPr>
              <a:defRPr sz="1875" b="0">
                <a:solidFill>
                  <a:srgbClr val="F2F7F5"/>
                </a:solidFill>
                <a:latin typeface="Avenir Next"/>
                <a:ea typeface="Avenir Next"/>
                <a:cs typeface="Avenir Next"/>
              </a:defRPr>
            </a:lvl3pPr>
            <a:lvl4pPr>
              <a:defRPr sz="1875" b="0">
                <a:solidFill>
                  <a:srgbClr val="F2F7F5"/>
                </a:solidFill>
                <a:latin typeface="Avenir Next"/>
                <a:ea typeface="Avenir Next"/>
                <a:cs typeface="Avenir Next"/>
              </a:defRPr>
            </a:lvl4pPr>
            <a:lvl5pPr>
              <a:defRPr sz="1875" b="0">
                <a:solidFill>
                  <a:srgbClr val="F2F7F5"/>
                </a:solidFill>
                <a:latin typeface="Avenir Next"/>
                <a:ea typeface="Avenir Next"/>
                <a:cs typeface="Avenir Next"/>
              </a:defRPr>
            </a:lvl5pPr>
            <a:lvl6pPr>
              <a:defRPr sz="1875" b="0">
                <a:solidFill>
                  <a:srgbClr val="F2F7F5"/>
                </a:solidFill>
                <a:latin typeface="Avenir Next"/>
                <a:ea typeface="Avenir Next"/>
                <a:cs typeface="Avenir Next"/>
              </a:defRPr>
            </a:lvl6pPr>
            <a:lvl7pPr>
              <a:defRPr sz="1875" b="0">
                <a:solidFill>
                  <a:srgbClr val="F2F7F5"/>
                </a:solidFill>
                <a:latin typeface="Avenir Next"/>
                <a:ea typeface="Avenir Next"/>
                <a:cs typeface="Avenir Next"/>
              </a:defRPr>
            </a:lvl7pPr>
            <a:lvl8pPr>
              <a:defRPr sz="1875" b="0">
                <a:solidFill>
                  <a:srgbClr val="F2F7F5"/>
                </a:solidFill>
                <a:latin typeface="Avenir Next"/>
                <a:ea typeface="Avenir Next"/>
                <a:cs typeface="Avenir Next"/>
              </a:defRPr>
            </a:lvl8pPr>
            <a:lvl9pPr>
              <a:defRPr sz="1875" b="0">
                <a:solidFill>
                  <a:srgbClr val="F2F7F5"/>
                </a:solidFill>
                <a:latin typeface="Avenir Next"/>
                <a:ea typeface="Avenir Next"/>
                <a:cs typeface="Avenir Next"/>
              </a:defRPr>
            </a:lvl9pPr>
          </a:lstStyle>
          <a:p xmlns:a="http://schemas.openxmlformats.org/drawingml/2006/main">
            <a:pPr>
              <a:defRPr sz="1875" b="0">
                <a:solidFill>
                  <a:srgbClr val="F2F7F5"/>
                </a:solidFill>
                <a:latin typeface="Avenir Next"/>
                <a:ea typeface="Avenir Next"/>
                <a:cs typeface="Avenir Next"/>
              </a:defRPr>
            </a:pPr>
            <a:r>
              <a:rPr sz="1875" b="0">
                <a:solidFill>
                  <a:srgbClr val="F2F7F5"/>
                </a:solidFill>
                <a:latin typeface="Avenir Next"/>
                <a:ea typeface="Avenir Next"/>
                <a:cs typeface="Avenir Next"/>
              </a:rPr>
              <a:t>Linkuri către serviciu și actualizări pentru cei care au ales să le primească.</a:t>
            </a:r>
          </a:p>
        </p:txBody>
      </p:sp>
      <p:sp>
        <p:nvSpPr>
          <p:cNvPr id="12" name="">
            <a:extLst xmlns:a="http://schemas.openxmlformats.org/drawingml/2006/main">
              <a:ext uri="{FF2B5EF4-FFF2-40B4-BE49-F238E27FC236}">
                <a16:creationId xmlns:a16="http://schemas.microsoft.com/office/drawing/2014/main" id="{BE704347-12A7-452B-9618-7BC1FB1D7127}"/>
              </a:ext>
            </a:extLst>
          </p:cNvPr>
          <p:cNvSpPr>
            <a:spLocks xmlns:a="http://schemas.openxmlformats.org/drawingml/2006/main" noGrp="1"/>
          </p:cNvSpPr>
          <p:nvPr/>
        </p:nvSpPr>
        <p:spPr>
          <a:xfrm xmlns:a="http://schemas.openxmlformats.org/drawingml/2006/main">
            <a:off x="609600" y="5857875"/>
            <a:ext cx="10477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725" b="1">
                <a:solidFill>
                  <a:srgbClr val="F2F7F5"/>
                </a:solidFill>
                <a:latin typeface="Avenir Next"/>
                <a:ea typeface="Avenir Next"/>
                <a:cs typeface="Avenir Next"/>
              </a:defRPr>
            </a:defPPr>
            <a:lvl1pPr>
              <a:defRPr sz="1725" b="1">
                <a:solidFill>
                  <a:srgbClr val="F2F7F5"/>
                </a:solidFill>
                <a:latin typeface="Avenir Next"/>
                <a:ea typeface="Avenir Next"/>
                <a:cs typeface="Avenir Next"/>
              </a:defRPr>
            </a:lvl1pPr>
            <a:lvl2pPr>
              <a:defRPr sz="1725" b="1">
                <a:solidFill>
                  <a:srgbClr val="F2F7F5"/>
                </a:solidFill>
                <a:latin typeface="Avenir Next"/>
                <a:ea typeface="Avenir Next"/>
                <a:cs typeface="Avenir Next"/>
              </a:defRPr>
            </a:lvl2pPr>
            <a:lvl3pPr>
              <a:defRPr sz="1725" b="1">
                <a:solidFill>
                  <a:srgbClr val="F2F7F5"/>
                </a:solidFill>
                <a:latin typeface="Avenir Next"/>
                <a:ea typeface="Avenir Next"/>
                <a:cs typeface="Avenir Next"/>
              </a:defRPr>
            </a:lvl3pPr>
            <a:lvl4pPr>
              <a:defRPr sz="1725" b="1">
                <a:solidFill>
                  <a:srgbClr val="F2F7F5"/>
                </a:solidFill>
                <a:latin typeface="Avenir Next"/>
                <a:ea typeface="Avenir Next"/>
                <a:cs typeface="Avenir Next"/>
              </a:defRPr>
            </a:lvl4pPr>
            <a:lvl5pPr>
              <a:defRPr sz="1725" b="1">
                <a:solidFill>
                  <a:srgbClr val="F2F7F5"/>
                </a:solidFill>
                <a:latin typeface="Avenir Next"/>
                <a:ea typeface="Avenir Next"/>
                <a:cs typeface="Avenir Next"/>
              </a:defRPr>
            </a:lvl5pPr>
            <a:lvl6pPr>
              <a:defRPr sz="1725" b="1">
                <a:solidFill>
                  <a:srgbClr val="F2F7F5"/>
                </a:solidFill>
                <a:latin typeface="Avenir Next"/>
                <a:ea typeface="Avenir Next"/>
                <a:cs typeface="Avenir Next"/>
              </a:defRPr>
            </a:lvl6pPr>
            <a:lvl7pPr>
              <a:defRPr sz="1725" b="1">
                <a:solidFill>
                  <a:srgbClr val="F2F7F5"/>
                </a:solidFill>
                <a:latin typeface="Avenir Next"/>
                <a:ea typeface="Avenir Next"/>
                <a:cs typeface="Avenir Next"/>
              </a:defRPr>
            </a:lvl7pPr>
            <a:lvl8pPr>
              <a:defRPr sz="1725" b="1">
                <a:solidFill>
                  <a:srgbClr val="F2F7F5"/>
                </a:solidFill>
                <a:latin typeface="Avenir Next"/>
                <a:ea typeface="Avenir Next"/>
                <a:cs typeface="Avenir Next"/>
              </a:defRPr>
            </a:lvl8pPr>
            <a:lvl9pPr>
              <a:defRPr sz="1725" b="1">
                <a:solidFill>
                  <a:srgbClr val="F2F7F5"/>
                </a:solidFill>
                <a:latin typeface="Avenir Next"/>
                <a:ea typeface="Avenir Next"/>
                <a:cs typeface="Avenir Next"/>
              </a:defRPr>
            </a:lvl9pPr>
          </a:lstStyle>
          <a:p xmlns:a="http://schemas.openxmlformats.org/drawingml/2006/main">
            <a:pPr>
              <a:defRPr sz="1725" b="1">
                <a:solidFill>
                  <a:srgbClr val="F2F7F5"/>
                </a:solidFill>
                <a:latin typeface="Avenir Next"/>
                <a:ea typeface="Avenir Next"/>
                <a:cs typeface="Avenir Next"/>
              </a:defRPr>
            </a:pPr>
            <a:r>
              <a:rPr sz="1725" b="1">
                <a:solidFill>
                  <a:srgbClr val="F2F7F5"/>
                </a:solidFill>
                <a:latin typeface="Avenir Next"/>
                <a:ea typeface="Avenir Next"/>
                <a:cs typeface="Avenir Next"/>
              </a:rPr>
              <a:t>Oaspeții aleg canalul și pot renunța la actualizări.</a:t>
            </a:r>
          </a:p>
        </p:txBody>
      </p:sp>
      <p:sp xmlns:a="http://schemas.openxmlformats.org/drawingml/2006/main">
        <p:nvSpPr>
          <p:cNvPr id="14" name="Reuno wordmark"/>
          <p:cNvSpPr txBox="1"/>
          <p:nvPr/>
        </p:nvSpPr>
        <p:spPr>
          <a:xfrm>
            <a:off x="10367963" y="342900"/>
            <a:ext cx="1000125" cy="285750"/>
          </a:xfrm>
          <a:prstGeom prst="rect">
            <a:avLst/>
          </a:prstGeom>
          <a:noFill/>
          <a:ln>
            <a:noFill/>
          </a:ln>
        </p:spPr>
        <p:txBody>
          <a:bodyPr wrap="none" lIns="0" tIns="0" rIns="0" bIns="0" anchor="ctr"/>
          <a:lstStyle/>
          <a:p>
            <a:pPr algn="l"/>
            <a:r>
              <a:rPr lang="ro-RO" sz="1500" b="1">
                <a:solidFill>
                  <a:srgbClr val="F3F8F6"/>
                </a:solidFill>
                <a:latin typeface="Avenir Next"/>
              </a:rPr>
              <a:t>Reuno</a:t>
            </a:r>
            <a:endParaRPr lang="ro-RO"/>
          </a:p>
        </p:txBody>
      </p:sp>
    </p:spTree>
    <p:extLst>
      <p:ext uri="{BB962C8B-B14F-4D97-AF65-F5344CB8AC3E}">
        <p14:creationId xmlns:p14="http://schemas.microsoft.com/office/powerpoint/2010/main" val="304097283"/>
      </p:ext>
    </p:extLst>
  </p:cSld>
</p:sld>
</file>

<file path=ppt/slides/slide29.xml><?xml version="1.0" encoding="utf-8"?>
<p:sld xmlns:p="http://schemas.openxmlformats.org/presentationml/2006/main">
  <p:cSld>
    <p:bg>
      <p:bgPr>
        <a:solidFill xmlns:a="http://schemas.openxmlformats.org/drawingml/2006/main">
          <a:srgbClr val="07181C"/>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A60C211D-CF68-4769-BF3B-7B5D6346B5F2}"/>
              </a:ext>
            </a:extLst>
          </p:cNvPr>
          <p:cNvPicPr>
            <a:picLocks xmlns:a="http://schemas.openxmlformats.org/drawingml/2006/main" noChangeAspect="1"/>
          </p:cNvPicPr>
          <p:nvPr/>
        </p:nvPicPr>
        <p:blipFill>
          <a:blip xmlns:r="http://schemas.openxmlformats.org/officeDocument/2006/relationships" xmlns:a="http://schemas.openxmlformats.org/drawingml/2006/main" r:embed="Rea7ce4f949e34343"/>
          <ns0:srcRect xmlns:ns0="http://schemas.openxmlformats.org/drawingml/2006/main" r="71000"/>
          <a:stretch xmlns:a="http://schemas.openxmlformats.org/drawingml/2006/main"/>
        </p:blipFill>
        <p:spPr>
          <a:xfrm xmlns:a="http://schemas.openxmlformats.org/drawingml/2006/main">
            <a:off x="9953625" y="238125"/>
            <a:ext cx="414338" cy="47625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C990232-C586-4225-8B35-071360D6925E}"/>
              </a:ext>
            </a:extLst>
          </p:cNvPr>
          <p:cNvSpPr>
            <a:spLocks xmlns:a="http://schemas.openxmlformats.org/drawingml/2006/main" noGrp="1"/>
          </p:cNvSpPr>
          <p:nvPr/>
        </p:nvSpPr>
        <p:spPr>
          <a:xfrm xmlns:a="http://schemas.openxmlformats.org/drawingml/2006/main">
            <a:off x="609600" y="381000"/>
            <a:ext cx="8382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1">
                <a:solidFill>
                  <a:srgbClr val="8CEBC5"/>
                </a:solidFill>
                <a:latin typeface="Avenir Next"/>
                <a:ea typeface="Avenir Next"/>
                <a:cs typeface="Avenir Next"/>
              </a:defRPr>
            </a:defPPr>
            <a:lvl1pPr>
              <a:defRPr sz="1350" b="1">
                <a:solidFill>
                  <a:srgbClr val="8CEBC5"/>
                </a:solidFill>
                <a:latin typeface="Avenir Next"/>
                <a:ea typeface="Avenir Next"/>
                <a:cs typeface="Avenir Next"/>
              </a:defRPr>
            </a:lvl1pPr>
            <a:lvl2pPr>
              <a:defRPr sz="1350" b="1">
                <a:solidFill>
                  <a:srgbClr val="8CEBC5"/>
                </a:solidFill>
                <a:latin typeface="Avenir Next"/>
                <a:ea typeface="Avenir Next"/>
                <a:cs typeface="Avenir Next"/>
              </a:defRPr>
            </a:lvl2pPr>
            <a:lvl3pPr>
              <a:defRPr sz="1350" b="1">
                <a:solidFill>
                  <a:srgbClr val="8CEBC5"/>
                </a:solidFill>
                <a:latin typeface="Avenir Next"/>
                <a:ea typeface="Avenir Next"/>
                <a:cs typeface="Avenir Next"/>
              </a:defRPr>
            </a:lvl3pPr>
            <a:lvl4pPr>
              <a:defRPr sz="1350" b="1">
                <a:solidFill>
                  <a:srgbClr val="8CEBC5"/>
                </a:solidFill>
                <a:latin typeface="Avenir Next"/>
                <a:ea typeface="Avenir Next"/>
                <a:cs typeface="Avenir Next"/>
              </a:defRPr>
            </a:lvl4pPr>
            <a:lvl5pPr>
              <a:defRPr sz="1350" b="1">
                <a:solidFill>
                  <a:srgbClr val="8CEBC5"/>
                </a:solidFill>
                <a:latin typeface="Avenir Next"/>
                <a:ea typeface="Avenir Next"/>
                <a:cs typeface="Avenir Next"/>
              </a:defRPr>
            </a:lvl5pPr>
            <a:lvl6pPr>
              <a:defRPr sz="1350" b="1">
                <a:solidFill>
                  <a:srgbClr val="8CEBC5"/>
                </a:solidFill>
                <a:latin typeface="Avenir Next"/>
                <a:ea typeface="Avenir Next"/>
                <a:cs typeface="Avenir Next"/>
              </a:defRPr>
            </a:lvl6pPr>
            <a:lvl7pPr>
              <a:defRPr sz="1350" b="1">
                <a:solidFill>
                  <a:srgbClr val="8CEBC5"/>
                </a:solidFill>
                <a:latin typeface="Avenir Next"/>
                <a:ea typeface="Avenir Next"/>
                <a:cs typeface="Avenir Next"/>
              </a:defRPr>
            </a:lvl7pPr>
            <a:lvl8pPr>
              <a:defRPr sz="1350" b="1">
                <a:solidFill>
                  <a:srgbClr val="8CEBC5"/>
                </a:solidFill>
                <a:latin typeface="Avenir Next"/>
                <a:ea typeface="Avenir Next"/>
                <a:cs typeface="Avenir Next"/>
              </a:defRPr>
            </a:lvl8pPr>
            <a:lvl9pPr>
              <a:defRPr sz="1350" b="1">
                <a:solidFill>
                  <a:srgbClr val="8CEBC5"/>
                </a:solidFill>
                <a:latin typeface="Avenir Next"/>
                <a:ea typeface="Avenir Next"/>
                <a:cs typeface="Avenir Next"/>
              </a:defRPr>
            </a:lvl9pPr>
          </a:lstStyle>
          <a:p xmlns:a="http://schemas.openxmlformats.org/drawingml/2006/main">
            <a:pPr>
              <a:defRPr sz="1350" b="1">
                <a:solidFill>
                  <a:srgbClr val="8CEBC5"/>
                </a:solidFill>
                <a:latin typeface="Avenir Next"/>
                <a:ea typeface="Avenir Next"/>
                <a:cs typeface="Avenir Next"/>
              </a:defRPr>
            </a:pPr>
            <a:r>
              <a:rPr sz="1350" b="1">
                <a:solidFill>
                  <a:srgbClr val="8CEBC5"/>
                </a:solidFill>
                <a:latin typeface="Avenir Next"/>
                <a:ea typeface="Avenir Next"/>
                <a:cs typeface="Avenir Next"/>
              </a:rPr>
              <a:t>DETALII  /  CONCIERGE  /  TARIFE  /  VEZI </a:t>
            </a:r>
            <a:r>
              <a:rPr sz="1350" b="1">
                <a:solidFill>
                  <a:srgbClr val="8CEBC5"/>
                </a:solidFill>
                <a:latin typeface="Avenir Next"/>
                <a:ea typeface="Avenir Next"/>
                <a:cs typeface="Avenir Next"/>
                <a:hlinkClick xmlns:ns0="http://schemas.openxmlformats.org/officeDocument/2006/relationships" ns0:id="rId1000" action="ppaction://hlinksldjump"/>
              </a:rPr>
              <a:t>12</a:t>
            </a:r>
          </a:p>
        </p:txBody>
      </p:sp>
      <p:sp>
        <p:nvSpPr>
          <p:cNvPr id="3" name="">
            <a:extLst xmlns:a="http://schemas.openxmlformats.org/drawingml/2006/main">
              <a:ext uri="{FF2B5EF4-FFF2-40B4-BE49-F238E27FC236}">
                <a16:creationId xmlns:a16="http://schemas.microsoft.com/office/drawing/2014/main" id="{0EC07BC9-31A3-49FA-BC65-490569DC50A2}"/>
              </a:ext>
            </a:extLst>
          </p:cNvPr>
          <p:cNvSpPr>
            <a:spLocks xmlns:a="http://schemas.openxmlformats.org/drawingml/2006/main" noGrp="1"/>
          </p:cNvSpPr>
          <p:nvPr/>
        </p:nvSpPr>
        <p:spPr>
          <a:xfrm xmlns:a="http://schemas.openxmlformats.org/drawingml/2006/main">
            <a:off x="609600" y="990600"/>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150" b="1">
                <a:solidFill>
                  <a:srgbClr val="F2F7F5"/>
                </a:solidFill>
                <a:latin typeface="Avenir Next"/>
                <a:ea typeface="Avenir Next"/>
                <a:cs typeface="Avenir Next"/>
              </a:defRPr>
            </a:defPPr>
            <a:lvl1pPr>
              <a:defRPr sz="3150" b="1">
                <a:solidFill>
                  <a:srgbClr val="F2F7F5"/>
                </a:solidFill>
                <a:latin typeface="Avenir Next"/>
                <a:ea typeface="Avenir Next"/>
                <a:cs typeface="Avenir Next"/>
              </a:defRPr>
            </a:lvl1pPr>
            <a:lvl2pPr>
              <a:defRPr sz="3150" b="1">
                <a:solidFill>
                  <a:srgbClr val="F2F7F5"/>
                </a:solidFill>
                <a:latin typeface="Avenir Next"/>
                <a:ea typeface="Avenir Next"/>
                <a:cs typeface="Avenir Next"/>
              </a:defRPr>
            </a:lvl2pPr>
            <a:lvl3pPr>
              <a:defRPr sz="3150" b="1">
                <a:solidFill>
                  <a:srgbClr val="F2F7F5"/>
                </a:solidFill>
                <a:latin typeface="Avenir Next"/>
                <a:ea typeface="Avenir Next"/>
                <a:cs typeface="Avenir Next"/>
              </a:defRPr>
            </a:lvl3pPr>
            <a:lvl4pPr>
              <a:defRPr sz="3150" b="1">
                <a:solidFill>
                  <a:srgbClr val="F2F7F5"/>
                </a:solidFill>
                <a:latin typeface="Avenir Next"/>
                <a:ea typeface="Avenir Next"/>
                <a:cs typeface="Avenir Next"/>
              </a:defRPr>
            </a:lvl4pPr>
            <a:lvl5pPr>
              <a:defRPr sz="3150" b="1">
                <a:solidFill>
                  <a:srgbClr val="F2F7F5"/>
                </a:solidFill>
                <a:latin typeface="Avenir Next"/>
                <a:ea typeface="Avenir Next"/>
                <a:cs typeface="Avenir Next"/>
              </a:defRPr>
            </a:lvl5pPr>
            <a:lvl6pPr>
              <a:defRPr sz="3150" b="1">
                <a:solidFill>
                  <a:srgbClr val="F2F7F5"/>
                </a:solidFill>
                <a:latin typeface="Avenir Next"/>
                <a:ea typeface="Avenir Next"/>
                <a:cs typeface="Avenir Next"/>
              </a:defRPr>
            </a:lvl6pPr>
            <a:lvl7pPr>
              <a:defRPr sz="3150" b="1">
                <a:solidFill>
                  <a:srgbClr val="F2F7F5"/>
                </a:solidFill>
                <a:latin typeface="Avenir Next"/>
                <a:ea typeface="Avenir Next"/>
                <a:cs typeface="Avenir Next"/>
              </a:defRPr>
            </a:lvl7pPr>
            <a:lvl8pPr>
              <a:defRPr sz="3150" b="1">
                <a:solidFill>
                  <a:srgbClr val="F2F7F5"/>
                </a:solidFill>
                <a:latin typeface="Avenir Next"/>
                <a:ea typeface="Avenir Next"/>
                <a:cs typeface="Avenir Next"/>
              </a:defRPr>
            </a:lvl8pPr>
            <a:lvl9pPr>
              <a:defRPr sz="3150" b="1">
                <a:solidFill>
                  <a:srgbClr val="F2F7F5"/>
                </a:solidFill>
                <a:latin typeface="Avenir Next"/>
                <a:ea typeface="Avenir Next"/>
                <a:cs typeface="Avenir Next"/>
              </a:defRPr>
            </a:lvl9pPr>
          </a:lstStyle>
          <a:p xmlns:a="http://schemas.openxmlformats.org/drawingml/2006/main">
            <a:pPr>
              <a:defRPr sz="3150" b="1">
                <a:solidFill>
                  <a:srgbClr val="F2F7F5"/>
                </a:solidFill>
                <a:latin typeface="Avenir Next"/>
                <a:ea typeface="Avenir Next"/>
                <a:cs typeface="Avenir Next"/>
              </a:defRPr>
            </a:pPr>
            <a:r>
              <a:rPr sz="3150" b="1">
                <a:solidFill>
                  <a:srgbClr val="F2F7F5"/>
                </a:solidFill>
                <a:latin typeface="Avenir Next"/>
                <a:ea typeface="Avenir Next"/>
                <a:cs typeface="Avenir Next"/>
              </a:rPr>
              <a:t>Concierge AI: abonamente, activare și consum</a:t>
            </a:r>
          </a:p>
        </p:txBody>
      </p:sp>
      <p:sp>
        <p:nvSpPr>
          <p:cNvPr id="4" name="">
            <a:extLst xmlns:a="http://schemas.openxmlformats.org/drawingml/2006/main">
              <a:ext uri="{FF2B5EF4-FFF2-40B4-BE49-F238E27FC236}">
                <a16:creationId xmlns:a16="http://schemas.microsoft.com/office/drawing/2014/main" id="{2EBD6851-2267-4EA5-A0C7-D46B4B098B72}"/>
              </a:ext>
            </a:extLst>
          </p:cNvPr>
          <p:cNvSpPr>
            <a:spLocks xmlns:a="http://schemas.openxmlformats.org/drawingml/2006/main" noGrp="1"/>
          </p:cNvSpPr>
          <p:nvPr/>
        </p:nvSpPr>
        <p:spPr>
          <a:xfrm xmlns:a="http://schemas.openxmlformats.org/drawingml/2006/main">
            <a:off x="609600" y="1971675"/>
            <a:ext cx="10953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0">
                <a:solidFill>
                  <a:srgbClr val="BDD0CE"/>
                </a:solidFill>
                <a:latin typeface="Avenir Next"/>
                <a:ea typeface="Avenir Next"/>
                <a:cs typeface="Avenir Next"/>
              </a:defRPr>
            </a:defPPr>
            <a:lvl1pPr>
              <a:defRPr sz="1800" b="0">
                <a:solidFill>
                  <a:srgbClr val="BDD0CE"/>
                </a:solidFill>
                <a:latin typeface="Avenir Next"/>
                <a:ea typeface="Avenir Next"/>
                <a:cs typeface="Avenir Next"/>
              </a:defRPr>
            </a:lvl1pPr>
            <a:lvl2pPr>
              <a:defRPr sz="1800" b="0">
                <a:solidFill>
                  <a:srgbClr val="BDD0CE"/>
                </a:solidFill>
                <a:latin typeface="Avenir Next"/>
                <a:ea typeface="Avenir Next"/>
                <a:cs typeface="Avenir Next"/>
              </a:defRPr>
            </a:lvl2pPr>
            <a:lvl3pPr>
              <a:defRPr sz="1800" b="0">
                <a:solidFill>
                  <a:srgbClr val="BDD0CE"/>
                </a:solidFill>
                <a:latin typeface="Avenir Next"/>
                <a:ea typeface="Avenir Next"/>
                <a:cs typeface="Avenir Next"/>
              </a:defRPr>
            </a:lvl3pPr>
            <a:lvl4pPr>
              <a:defRPr sz="1800" b="0">
                <a:solidFill>
                  <a:srgbClr val="BDD0CE"/>
                </a:solidFill>
                <a:latin typeface="Avenir Next"/>
                <a:ea typeface="Avenir Next"/>
                <a:cs typeface="Avenir Next"/>
              </a:defRPr>
            </a:lvl4pPr>
            <a:lvl5pPr>
              <a:defRPr sz="1800" b="0">
                <a:solidFill>
                  <a:srgbClr val="BDD0CE"/>
                </a:solidFill>
                <a:latin typeface="Avenir Next"/>
                <a:ea typeface="Avenir Next"/>
                <a:cs typeface="Avenir Next"/>
              </a:defRPr>
            </a:lvl5pPr>
            <a:lvl6pPr>
              <a:defRPr sz="1800" b="0">
                <a:solidFill>
                  <a:srgbClr val="BDD0CE"/>
                </a:solidFill>
                <a:latin typeface="Avenir Next"/>
                <a:ea typeface="Avenir Next"/>
                <a:cs typeface="Avenir Next"/>
              </a:defRPr>
            </a:lvl6pPr>
            <a:lvl7pPr>
              <a:defRPr sz="1800" b="0">
                <a:solidFill>
                  <a:srgbClr val="BDD0CE"/>
                </a:solidFill>
                <a:latin typeface="Avenir Next"/>
                <a:ea typeface="Avenir Next"/>
                <a:cs typeface="Avenir Next"/>
              </a:defRPr>
            </a:lvl7pPr>
            <a:lvl8pPr>
              <a:defRPr sz="1800" b="0">
                <a:solidFill>
                  <a:srgbClr val="BDD0CE"/>
                </a:solidFill>
                <a:latin typeface="Avenir Next"/>
                <a:ea typeface="Avenir Next"/>
                <a:cs typeface="Avenir Next"/>
              </a:defRPr>
            </a:lvl8pPr>
            <a:lvl9pPr>
              <a:defRPr sz="1800" b="0">
                <a:solidFill>
                  <a:srgbClr val="BDD0CE"/>
                </a:solidFill>
                <a:latin typeface="Avenir Next"/>
                <a:ea typeface="Avenir Next"/>
                <a:cs typeface="Avenir Next"/>
              </a:defRPr>
            </a:lvl9pPr>
          </a:lstStyle>
          <a:p xmlns:a="http://schemas.openxmlformats.org/drawingml/2006/main">
            <a:pPr>
              <a:defRPr sz="1800" b="0">
                <a:solidFill>
                  <a:srgbClr val="BDD0CE"/>
                </a:solidFill>
                <a:latin typeface="Avenir Next"/>
                <a:ea typeface="Avenir Next"/>
                <a:cs typeface="Avenir Next"/>
              </a:defRPr>
            </a:pPr>
            <a:r>
              <a:rPr sz="1800" b="0">
                <a:solidFill>
                  <a:srgbClr val="BDD0CE"/>
                </a:solidFill>
                <a:latin typeface="Avenir Next"/>
                <a:ea typeface="Avenir Next"/>
                <a:cs typeface="Avenir Next"/>
              </a:rPr>
              <a:t>Tarife propuse fără TVA, pentru un număr și o locație per abonament.</a:t>
            </a:r>
          </a:p>
        </p:txBody>
      </p:sp>
      <p:sp>
        <p:nvSpPr>
          <p:cNvPr id="5" name="">
            <a:extLst xmlns:a="http://schemas.openxmlformats.org/drawingml/2006/main">
              <a:ext uri="{FF2B5EF4-FFF2-40B4-BE49-F238E27FC236}">
                <a16:creationId xmlns:a16="http://schemas.microsoft.com/office/drawing/2014/main" id="{04147CD3-812B-4B98-8135-01FCA937F237}"/>
              </a:ext>
            </a:extLst>
          </p:cNvPr>
          <p:cNvSpPr>
            <a:spLocks xmlns:a="http://schemas.openxmlformats.org/drawingml/2006/main" noGrp="1"/>
          </p:cNvSpPr>
          <p:nvPr/>
        </p:nvSpPr>
        <p:spPr>
          <a:xfrm xmlns:a="http://schemas.openxmlformats.org/drawingml/2006/main">
            <a:off x="11096625" y="6477000"/>
            <a:ext cx="6191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BDD0CE"/>
                </a:solidFill>
                <a:latin typeface="Avenir Next"/>
                <a:ea typeface="Avenir Next"/>
                <a:cs typeface="Avenir Next"/>
              </a:defRPr>
            </a:defPPr>
            <a:lvl1pPr>
              <a:defRPr sz="1200" b="0">
                <a:solidFill>
                  <a:srgbClr val="BDD0CE"/>
                </a:solidFill>
                <a:latin typeface="Avenir Next"/>
                <a:ea typeface="Avenir Next"/>
                <a:cs typeface="Avenir Next"/>
              </a:defRPr>
            </a:lvl1pPr>
            <a:lvl2pPr>
              <a:defRPr sz="1200" b="0">
                <a:solidFill>
                  <a:srgbClr val="BDD0CE"/>
                </a:solidFill>
                <a:latin typeface="Avenir Next"/>
                <a:ea typeface="Avenir Next"/>
                <a:cs typeface="Avenir Next"/>
              </a:defRPr>
            </a:lvl2pPr>
            <a:lvl3pPr>
              <a:defRPr sz="1200" b="0">
                <a:solidFill>
                  <a:srgbClr val="BDD0CE"/>
                </a:solidFill>
                <a:latin typeface="Avenir Next"/>
                <a:ea typeface="Avenir Next"/>
                <a:cs typeface="Avenir Next"/>
              </a:defRPr>
            </a:lvl3pPr>
            <a:lvl4pPr>
              <a:defRPr sz="1200" b="0">
                <a:solidFill>
                  <a:srgbClr val="BDD0CE"/>
                </a:solidFill>
                <a:latin typeface="Avenir Next"/>
                <a:ea typeface="Avenir Next"/>
                <a:cs typeface="Avenir Next"/>
              </a:defRPr>
            </a:lvl4pPr>
            <a:lvl5pPr>
              <a:defRPr sz="1200" b="0">
                <a:solidFill>
                  <a:srgbClr val="BDD0CE"/>
                </a:solidFill>
                <a:latin typeface="Avenir Next"/>
                <a:ea typeface="Avenir Next"/>
                <a:cs typeface="Avenir Next"/>
              </a:defRPr>
            </a:lvl5pPr>
            <a:lvl6pPr>
              <a:defRPr sz="1200" b="0">
                <a:solidFill>
                  <a:srgbClr val="BDD0CE"/>
                </a:solidFill>
                <a:latin typeface="Avenir Next"/>
                <a:ea typeface="Avenir Next"/>
                <a:cs typeface="Avenir Next"/>
              </a:defRPr>
            </a:lvl6pPr>
            <a:lvl7pPr>
              <a:defRPr sz="1200" b="0">
                <a:solidFill>
                  <a:srgbClr val="BDD0CE"/>
                </a:solidFill>
                <a:latin typeface="Avenir Next"/>
                <a:ea typeface="Avenir Next"/>
                <a:cs typeface="Avenir Next"/>
              </a:defRPr>
            </a:lvl7pPr>
            <a:lvl8pPr>
              <a:defRPr sz="1200" b="0">
                <a:solidFill>
                  <a:srgbClr val="BDD0CE"/>
                </a:solidFill>
                <a:latin typeface="Avenir Next"/>
                <a:ea typeface="Avenir Next"/>
                <a:cs typeface="Avenir Next"/>
              </a:defRPr>
            </a:lvl8pPr>
            <a:lvl9pPr>
              <a:defRPr sz="1200" b="0">
                <a:solidFill>
                  <a:srgbClr val="BDD0CE"/>
                </a:solidFill>
                <a:latin typeface="Avenir Next"/>
                <a:ea typeface="Avenir Next"/>
                <a:cs typeface="Avenir Next"/>
              </a:defRPr>
            </a:lvl9pPr>
          </a:lstStyle>
          <a:p xmlns:a="http://schemas.openxmlformats.org/drawingml/2006/main">
            <a:pPr>
              <a:defRPr sz="1200" b="0">
                <a:solidFill>
                  <a:srgbClr val="BDD0CE"/>
                </a:solidFill>
                <a:latin typeface="Avenir Next"/>
                <a:ea typeface="Avenir Next"/>
                <a:cs typeface="Avenir Next"/>
              </a:defRPr>
            </a:pPr>
            <a:r>
              <a:rPr sz="1200" b="0">
                <a:solidFill>
                  <a:srgbClr val="BDD0CE"/>
                </a:solidFill>
                <a:latin typeface="Avenir Next"/>
                <a:ea typeface="Avenir Next"/>
                <a:cs typeface="Avenir Next"/>
              </a:rPr>
              <a:t>A15</a:t>
            </a:r>
          </a:p>
        </p:txBody>
      </p:sp>
      <p:graphicFrame>
        <p:nvGraphicFramePr>
          <p:cNvPr id="6" name="">
            <a:extLst xmlns:a="http://schemas.openxmlformats.org/drawingml/2006/main">
              <a:ext uri="{FF2B5EF4-FFF2-40B4-BE49-F238E27FC236}">
                <a16:creationId xmlns:a16="http://schemas.microsoft.com/office/drawing/2014/main" id="{88322F88-4212-44CE-98E3-9E5D82BAA936}"/>
              </a:ext>
            </a:extLst>
          </p:cNvPr>
          <p:cNvGraphicFramePr/>
          <p:nvPr/>
        </p:nvGraphicFramePr>
        <p:xfrm>
          <a:off xmlns:a="http://schemas.openxmlformats.org/drawingml/2006/main" x="609600" y="2752725"/>
          <a:ext xmlns:a="http://schemas.openxmlformats.org/drawingml/2006/main" cx="10477500" cy="2857500"/>
        </p:xfrm>
        <a:graphic xmlns:a="http://schemas.openxmlformats.org/drawingml/2006/main">
          <a:graphicData uri="http://schemas.openxmlformats.org/drawingml/2006/table">
            <a:tbl>
              <a:tblPr/>
              <a:tblGrid>
                <a:gridCol w="3429000"/>
                <a:gridCol w="3524250"/>
                <a:gridCol w="3524250"/>
              </a:tblGrid>
              <a:tr h="476250">
                <a:tc>
                  <a:txBody>
                    <a:bodyPr wrap="square" lIns="114300" tIns="47625" rIns="95250" bIns="47625">
                      <a:noAutofit/>
                    </a:bodyPr>
                    <a:lstStyle/>
                    <a:p>
                      <a:r>
                        <a:rPr sz="1500" b="1">
                          <a:solidFill>
                            <a:srgbClr val="8CEBC5"/>
                          </a:solidFill>
                          <a:latin typeface="Avenir Next"/>
                          <a:ea typeface="Avenir Next"/>
                          <a:cs typeface="Avenir Next"/>
                        </a:rPr>
                        <a:t>Parametru</a:t>
                      </a:r>
                    </a:p>
                  </a:txBody>
                  <a:tcPr marL="91440" marR="91440" marT="45720" marB="45720" anchor="ctr">
                    <a:lnL w="9525">
                      <a:solidFill>
                        <a:srgbClr val="35595D"/>
                      </a:solidFill>
                      <a:prstDash val="solid"/>
                    </a:lnL>
                    <a:lnR w="9525">
                      <a:solidFill>
                        <a:srgbClr val="35595D"/>
                      </a:solidFill>
                      <a:prstDash val="solid"/>
                    </a:lnR>
                    <a:lnT w="9525">
                      <a:solidFill>
                        <a:srgbClr val="35595D"/>
                      </a:solidFill>
                      <a:prstDash val="solid"/>
                    </a:lnT>
                    <a:lnB w="9525">
                      <a:solidFill>
                        <a:srgbClr val="35595D"/>
                      </a:solidFill>
                      <a:prstDash val="solid"/>
                    </a:lnB>
                    <a:solidFill>
                      <a:srgbClr val="10292E"/>
                    </a:solidFill>
                  </a:tcPr>
                </a:tc>
                <a:tc>
                  <a:txBody>
                    <a:bodyPr wrap="square" lIns="114300" tIns="47625" rIns="95250" bIns="47625">
                      <a:noAutofit/>
                    </a:bodyPr>
                    <a:lstStyle/>
                    <a:p>
                      <a:r>
                        <a:rPr sz="1500" b="1">
                          <a:solidFill>
                            <a:srgbClr val="8CEBC5"/>
                          </a:solidFill>
                          <a:latin typeface="Avenir Next"/>
                          <a:ea typeface="Avenir Next"/>
                          <a:cs typeface="Avenir Next"/>
                        </a:rPr>
                        <a:t>Start</a:t>
                      </a:r>
                    </a:p>
                  </a:txBody>
                  <a:tcPr marL="91440" marR="91440" marT="45720" marB="45720" anchor="ctr">
                    <a:lnR w="9525">
                      <a:solidFill>
                        <a:srgbClr val="35595D"/>
                      </a:solidFill>
                      <a:prstDash val="solid"/>
                    </a:lnR>
                    <a:lnT w="9525">
                      <a:solidFill>
                        <a:srgbClr val="35595D"/>
                      </a:solidFill>
                      <a:prstDash val="solid"/>
                    </a:lnT>
                    <a:lnB w="9525">
                      <a:solidFill>
                        <a:srgbClr val="35595D"/>
                      </a:solidFill>
                      <a:prstDash val="solid"/>
                    </a:lnB>
                    <a:solidFill>
                      <a:srgbClr val="10292E"/>
                    </a:solidFill>
                  </a:tcPr>
                </a:tc>
                <a:tc>
                  <a:txBody>
                    <a:bodyPr wrap="square" lIns="114300" tIns="47625" rIns="95250" bIns="47625">
                      <a:noAutofit/>
                    </a:bodyPr>
                    <a:lstStyle/>
                    <a:p>
                      <a:r>
                        <a:rPr sz="1500" b="1">
                          <a:solidFill>
                            <a:srgbClr val="8CEBC5"/>
                          </a:solidFill>
                          <a:latin typeface="Avenir Next"/>
                          <a:ea typeface="Avenir Next"/>
                          <a:cs typeface="Avenir Next"/>
                        </a:rPr>
                        <a:t>Plus</a:t>
                      </a:r>
                    </a:p>
                  </a:txBody>
                  <a:tcPr marL="91440" marR="91440" marT="45720" marB="45720" anchor="ctr">
                    <a:lnR w="9525">
                      <a:solidFill>
                        <a:srgbClr val="35595D"/>
                      </a:solidFill>
                      <a:prstDash val="solid"/>
                    </a:lnR>
                    <a:lnT w="9525">
                      <a:solidFill>
                        <a:srgbClr val="35595D"/>
                      </a:solidFill>
                      <a:prstDash val="solid"/>
                    </a:lnT>
                    <a:lnB w="9525">
                      <a:solidFill>
                        <a:srgbClr val="35595D"/>
                      </a:solidFill>
                      <a:prstDash val="solid"/>
                    </a:lnB>
                    <a:solidFill>
                      <a:srgbClr val="10292E"/>
                    </a:solidFill>
                  </a:tcPr>
                </a:tc>
              </a:tr>
              <a:tr h="476250">
                <a:tc>
                  <a:txBody>
                    <a:bodyPr wrap="square" lIns="114300" tIns="47625" rIns="95250" bIns="47625">
                      <a:noAutofit/>
                    </a:bodyPr>
                    <a:lstStyle/>
                    <a:p>
                      <a:r>
                        <a:rPr sz="1500" b="1">
                          <a:solidFill>
                            <a:srgbClr val="F2F7F5"/>
                          </a:solidFill>
                          <a:latin typeface="Avenir Next"/>
                          <a:ea typeface="Avenir Next"/>
                          <a:cs typeface="Avenir Next"/>
                        </a:rPr>
                        <a:t>Abonament lunar</a:t>
                      </a:r>
                    </a:p>
                  </a:txBody>
                  <a:tcPr marL="91440" marR="91440" marT="45720" marB="45720" anchor="ctr">
                    <a:lnL w="9525">
                      <a:solidFill>
                        <a:srgbClr val="35595D"/>
                      </a:solidFill>
                      <a:prstDash val="solid"/>
                    </a:lnL>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€149</a:t>
                      </a:r>
                    </a:p>
                  </a:txBody>
                  <a:tcPr marL="91440" marR="91440" marT="45720" marB="45720" anchor="ctr">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€299</a:t>
                      </a:r>
                    </a:p>
                  </a:txBody>
                  <a:tcPr marL="91440" marR="91440" marT="45720" marB="45720" anchor="ctr">
                    <a:lnR w="9525">
                      <a:solidFill>
                        <a:srgbClr val="35595D"/>
                      </a:solidFill>
                      <a:prstDash val="solid"/>
                    </a:lnR>
                    <a:lnB w="9525">
                      <a:solidFill>
                        <a:srgbClr val="35595D"/>
                      </a:solidFill>
                      <a:prstDash val="solid"/>
                    </a:lnB>
                    <a:solidFill>
                      <a:srgbClr val="07181C"/>
                    </a:solidFill>
                  </a:tcPr>
                </a:tc>
              </a:tr>
              <a:tr h="476250">
                <a:tc>
                  <a:txBody>
                    <a:bodyPr wrap="square" lIns="114300" tIns="47625" rIns="95250" bIns="47625">
                      <a:noAutofit/>
                    </a:bodyPr>
                    <a:lstStyle/>
                    <a:p>
                      <a:r>
                        <a:rPr sz="1500" b="1">
                          <a:solidFill>
                            <a:srgbClr val="F2F7F5"/>
                          </a:solidFill>
                          <a:latin typeface="Avenir Next"/>
                          <a:ea typeface="Avenir Next"/>
                          <a:cs typeface="Avenir Next"/>
                        </a:rPr>
                        <a:t>Activare unică</a:t>
                      </a:r>
                    </a:p>
                  </a:txBody>
                  <a:tcPr marL="91440" marR="91440" marT="45720" marB="45720" anchor="ctr">
                    <a:lnL w="9525">
                      <a:solidFill>
                        <a:srgbClr val="35595D"/>
                      </a:solidFill>
                      <a:prstDash val="solid"/>
                    </a:lnL>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€249</a:t>
                      </a:r>
                    </a:p>
                  </a:txBody>
                  <a:tcPr marL="91440" marR="91440" marT="45720" marB="45720" anchor="ctr">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€399</a:t>
                      </a:r>
                    </a:p>
                  </a:txBody>
                  <a:tcPr marL="91440" marR="91440" marT="45720" marB="45720" anchor="ctr">
                    <a:lnR w="9525">
                      <a:solidFill>
                        <a:srgbClr val="35595D"/>
                      </a:solidFill>
                      <a:prstDash val="solid"/>
                    </a:lnR>
                    <a:lnB w="9525">
                      <a:solidFill>
                        <a:srgbClr val="35595D"/>
                      </a:solidFill>
                      <a:prstDash val="solid"/>
                    </a:lnB>
                    <a:solidFill>
                      <a:srgbClr val="07181C"/>
                    </a:solidFill>
                  </a:tcPr>
                </a:tc>
              </a:tr>
              <a:tr h="476250">
                <a:tc>
                  <a:txBody>
                    <a:bodyPr wrap="square" lIns="114300" tIns="47625" rIns="95250" bIns="47625">
                      <a:noAutofit/>
                    </a:bodyPr>
                    <a:lstStyle/>
                    <a:p>
                      <a:r>
                        <a:rPr sz="1500" b="1">
                          <a:solidFill>
                            <a:srgbClr val="F2F7F5"/>
                          </a:solidFill>
                          <a:latin typeface="Avenir Next"/>
                          <a:ea typeface="Avenir Next"/>
                          <a:cs typeface="Avenir Next"/>
                        </a:rPr>
                        <a:t>Voce / SMS lunar către numere RO</a:t>
                      </a:r>
                    </a:p>
                  </a:txBody>
                  <a:tcPr marL="91440" marR="91440" marT="45720" marB="45720" anchor="ctr">
                    <a:lnL w="9525">
                      <a:solidFill>
                        <a:srgbClr val="35595D"/>
                      </a:solidFill>
                      <a:prstDash val="solid"/>
                    </a:lnL>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300 minute / 50 SMS</a:t>
                      </a:r>
                    </a:p>
                  </a:txBody>
                  <a:tcPr marL="91440" marR="91440" marT="45720" marB="45720" anchor="ctr">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700 minute / 150 SMS</a:t>
                      </a:r>
                    </a:p>
                  </a:txBody>
                  <a:tcPr marL="91440" marR="91440" marT="45720" marB="45720" anchor="ctr">
                    <a:lnR w="9525">
                      <a:solidFill>
                        <a:srgbClr val="35595D"/>
                      </a:solidFill>
                      <a:prstDash val="solid"/>
                    </a:lnR>
                    <a:lnB w="9525">
                      <a:solidFill>
                        <a:srgbClr val="35595D"/>
                      </a:solidFill>
                      <a:prstDash val="solid"/>
                    </a:lnB>
                    <a:solidFill>
                      <a:srgbClr val="07181C"/>
                    </a:solidFill>
                  </a:tcPr>
                </a:tc>
              </a:tr>
              <a:tr h="476250">
                <a:tc>
                  <a:txBody>
                    <a:bodyPr wrap="square" lIns="114300" tIns="47625" rIns="95250" bIns="47625">
                      <a:noAutofit/>
                    </a:bodyPr>
                    <a:lstStyle/>
                    <a:p>
                      <a:r>
                        <a:rPr sz="1500" b="1">
                          <a:solidFill>
                            <a:srgbClr val="F2F7F5"/>
                          </a:solidFill>
                          <a:latin typeface="Avenir Next"/>
                          <a:ea typeface="Avenir Next"/>
                          <a:cs typeface="Avenir Next"/>
                        </a:rPr>
                        <a:t>Peste volumul agreat</a:t>
                      </a:r>
                    </a:p>
                  </a:txBody>
                  <a:tcPr marL="91440" marR="91440" marT="45720" marB="45720" anchor="ctr">
                    <a:lnL w="9525">
                      <a:solidFill>
                        <a:srgbClr val="35595D"/>
                      </a:solidFill>
                      <a:prstDash val="solid"/>
                    </a:lnL>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€0,35 / minut; €0,10 / SMS</a:t>
                      </a:r>
                    </a:p>
                  </a:txBody>
                  <a:tcPr marL="91440" marR="91440" marT="45720" marB="45720" anchor="ctr">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€0,35 / minut; €0,10 / SMS</a:t>
                      </a:r>
                    </a:p>
                  </a:txBody>
                  <a:tcPr marL="91440" marR="91440" marT="45720" marB="45720" anchor="ctr">
                    <a:lnR w="9525">
                      <a:solidFill>
                        <a:srgbClr val="35595D"/>
                      </a:solidFill>
                      <a:prstDash val="solid"/>
                    </a:lnR>
                    <a:lnB w="9525">
                      <a:solidFill>
                        <a:srgbClr val="35595D"/>
                      </a:solidFill>
                      <a:prstDash val="solid"/>
                    </a:lnB>
                    <a:solidFill>
                      <a:srgbClr val="07181C"/>
                    </a:solidFill>
                  </a:tcPr>
                </a:tc>
              </a:tr>
              <a:tr h="476250">
                <a:tc>
                  <a:txBody>
                    <a:bodyPr wrap="square" lIns="114300" tIns="47625" rIns="95250" bIns="47625">
                      <a:noAutofit/>
                    </a:bodyPr>
                    <a:lstStyle/>
                    <a:p>
                      <a:r>
                        <a:rPr sz="1500" b="1">
                          <a:solidFill>
                            <a:srgbClr val="F2F7F5"/>
                          </a:solidFill>
                          <a:latin typeface="Avenir Next"/>
                          <a:ea typeface="Avenir Next"/>
                          <a:cs typeface="Avenir Next"/>
                        </a:rPr>
                        <a:t>Canale</a:t>
                      </a:r>
                    </a:p>
                  </a:txBody>
                  <a:tcPr marL="91440" marR="91440" marT="45720" marB="45720" anchor="ctr">
                    <a:lnL w="9525">
                      <a:solidFill>
                        <a:srgbClr val="35595D"/>
                      </a:solidFill>
                      <a:prstDash val="solid"/>
                    </a:lnL>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Se adaugă etapizat</a:t>
                      </a:r>
                    </a:p>
                  </a:txBody>
                  <a:tcPr marL="91440" marR="91440" marT="45720" marB="45720" anchor="ctr">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Aceleași canale + scenarii Plus</a:t>
                      </a:r>
                    </a:p>
                  </a:txBody>
                  <a:tcPr marL="91440" marR="91440" marT="45720" marB="45720" anchor="ctr">
                    <a:lnR w="9525">
                      <a:solidFill>
                        <a:srgbClr val="35595D"/>
                      </a:solidFill>
                      <a:prstDash val="solid"/>
                    </a:lnR>
                    <a:lnB w="9525">
                      <a:solidFill>
                        <a:srgbClr val="35595D"/>
                      </a:solidFill>
                      <a:prstDash val="solid"/>
                    </a:lnB>
                    <a:solidFill>
                      <a:srgbClr val="07181C"/>
                    </a:solidFill>
                  </a:tcPr>
                </a:tc>
              </a:tr>
            </a:tbl>
          </a:graphicData>
        </a:graphic>
      </p:graphicFrame>
      <p:sp>
        <p:nvSpPr>
          <p:cNvPr id="7" name="">
            <a:extLst xmlns:a="http://schemas.openxmlformats.org/drawingml/2006/main">
              <a:ext uri="{FF2B5EF4-FFF2-40B4-BE49-F238E27FC236}">
                <a16:creationId xmlns:a16="http://schemas.microsoft.com/office/drawing/2014/main" id="{F8B96094-6932-4E59-A87D-A20F1418D5A1}"/>
              </a:ext>
            </a:extLst>
          </p:cNvPr>
          <p:cNvSpPr>
            <a:spLocks xmlns:a="http://schemas.openxmlformats.org/drawingml/2006/main" noGrp="1"/>
          </p:cNvSpPr>
          <p:nvPr/>
        </p:nvSpPr>
        <p:spPr>
          <a:xfrm xmlns:a="http://schemas.openxmlformats.org/drawingml/2006/main">
            <a:off x="609600" y="5848350"/>
            <a:ext cx="10477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650" b="1">
                <a:solidFill>
                  <a:srgbClr val="F2F7F5"/>
                </a:solidFill>
                <a:latin typeface="Avenir Next"/>
                <a:ea typeface="Avenir Next"/>
                <a:cs typeface="Avenir Next"/>
              </a:defRPr>
            </a:defPPr>
            <a:lvl1pPr>
              <a:defRPr sz="1650" b="1">
                <a:solidFill>
                  <a:srgbClr val="F2F7F5"/>
                </a:solidFill>
                <a:latin typeface="Avenir Next"/>
                <a:ea typeface="Avenir Next"/>
                <a:cs typeface="Avenir Next"/>
              </a:defRPr>
            </a:lvl1pPr>
            <a:lvl2pPr>
              <a:defRPr sz="1650" b="1">
                <a:solidFill>
                  <a:srgbClr val="F2F7F5"/>
                </a:solidFill>
                <a:latin typeface="Avenir Next"/>
                <a:ea typeface="Avenir Next"/>
                <a:cs typeface="Avenir Next"/>
              </a:defRPr>
            </a:lvl2pPr>
            <a:lvl3pPr>
              <a:defRPr sz="1650" b="1">
                <a:solidFill>
                  <a:srgbClr val="F2F7F5"/>
                </a:solidFill>
                <a:latin typeface="Avenir Next"/>
                <a:ea typeface="Avenir Next"/>
                <a:cs typeface="Avenir Next"/>
              </a:defRPr>
            </a:lvl3pPr>
            <a:lvl4pPr>
              <a:defRPr sz="1650" b="1">
                <a:solidFill>
                  <a:srgbClr val="F2F7F5"/>
                </a:solidFill>
                <a:latin typeface="Avenir Next"/>
                <a:ea typeface="Avenir Next"/>
                <a:cs typeface="Avenir Next"/>
              </a:defRPr>
            </a:lvl4pPr>
            <a:lvl5pPr>
              <a:defRPr sz="1650" b="1">
                <a:solidFill>
                  <a:srgbClr val="F2F7F5"/>
                </a:solidFill>
                <a:latin typeface="Avenir Next"/>
                <a:ea typeface="Avenir Next"/>
                <a:cs typeface="Avenir Next"/>
              </a:defRPr>
            </a:lvl5pPr>
            <a:lvl6pPr>
              <a:defRPr sz="1650" b="1">
                <a:solidFill>
                  <a:srgbClr val="F2F7F5"/>
                </a:solidFill>
                <a:latin typeface="Avenir Next"/>
                <a:ea typeface="Avenir Next"/>
                <a:cs typeface="Avenir Next"/>
              </a:defRPr>
            </a:lvl6pPr>
            <a:lvl7pPr>
              <a:defRPr sz="1650" b="1">
                <a:solidFill>
                  <a:srgbClr val="F2F7F5"/>
                </a:solidFill>
                <a:latin typeface="Avenir Next"/>
                <a:ea typeface="Avenir Next"/>
                <a:cs typeface="Avenir Next"/>
              </a:defRPr>
            </a:lvl7pPr>
            <a:lvl8pPr>
              <a:defRPr sz="1650" b="1">
                <a:solidFill>
                  <a:srgbClr val="F2F7F5"/>
                </a:solidFill>
                <a:latin typeface="Avenir Next"/>
                <a:ea typeface="Avenir Next"/>
                <a:cs typeface="Avenir Next"/>
              </a:defRPr>
            </a:lvl8pPr>
            <a:lvl9pPr>
              <a:defRPr sz="1650" b="1">
                <a:solidFill>
                  <a:srgbClr val="F2F7F5"/>
                </a:solidFill>
                <a:latin typeface="Avenir Next"/>
                <a:ea typeface="Avenir Next"/>
                <a:cs typeface="Avenir Next"/>
              </a:defRPr>
            </a:lvl9pPr>
          </a:lstStyle>
          <a:p xmlns:a="http://schemas.openxmlformats.org/drawingml/2006/main">
            <a:pPr>
              <a:defRPr sz="1650" b="1">
                <a:solidFill>
                  <a:srgbClr val="F2F7F5"/>
                </a:solidFill>
                <a:latin typeface="Avenir Next"/>
                <a:ea typeface="Avenir Next"/>
                <a:cs typeface="Avenir Next"/>
              </a:defRPr>
            </a:pPr>
            <a:r>
              <a:rPr sz="1650" b="1">
                <a:solidFill>
                  <a:srgbClr val="F2F7F5"/>
                </a:solidFill>
                <a:latin typeface="Avenir Next"/>
                <a:ea typeface="Avenir Next"/>
                <a:cs typeface="Avenir Next"/>
              </a:rPr>
              <a:t>Minutele includ apeluri primite și efectuate. Calendarul canalelor: </a:t>
            </a:r>
            <a:r>
              <a:rPr sz="1650" b="1">
                <a:solidFill>
                  <a:srgbClr val="F2F7F5"/>
                </a:solidFill>
                <a:latin typeface="Avenir Next"/>
                <a:ea typeface="Avenir Next"/>
                <a:cs typeface="Avenir Next"/>
                <a:hlinkClick xmlns:ns0="http://schemas.openxmlformats.org/officeDocument/2006/relationships" ns0:id="rId1001" action="ppaction://hlinksldjump"/>
              </a:rPr>
              <a:t>A13</a:t>
            </a:r>
            <a:r>
              <a:rPr sz="1650" b="1">
                <a:solidFill>
                  <a:srgbClr val="F2F7F5"/>
                </a:solidFill>
                <a:latin typeface="Avenir Next"/>
                <a:ea typeface="Avenir Next"/>
                <a:cs typeface="Avenir Next"/>
              </a:rPr>
              <a:t>.</a:t>
            </a:r>
          </a:p>
        </p:txBody>
      </p:sp>
      <p:sp xmlns:a="http://schemas.openxmlformats.org/drawingml/2006/main">
        <p:nvSpPr>
          <p:cNvPr id="9" name="Reuno wordmark"/>
          <p:cNvSpPr txBox="1"/>
          <p:nvPr/>
        </p:nvSpPr>
        <p:spPr>
          <a:xfrm>
            <a:off x="10367963" y="342900"/>
            <a:ext cx="1000125" cy="285750"/>
          </a:xfrm>
          <a:prstGeom prst="rect">
            <a:avLst/>
          </a:prstGeom>
          <a:noFill/>
          <a:ln>
            <a:noFill/>
          </a:ln>
        </p:spPr>
        <p:txBody>
          <a:bodyPr wrap="none" lIns="0" tIns="0" rIns="0" bIns="0" anchor="ctr"/>
          <a:lstStyle/>
          <a:p>
            <a:pPr algn="l"/>
            <a:r>
              <a:rPr lang="ro-RO" sz="1500" b="1">
                <a:solidFill>
                  <a:srgbClr val="F3F8F6"/>
                </a:solidFill>
                <a:latin typeface="Avenir Next"/>
              </a:rPr>
              <a:t>Reuno</a:t>
            </a:r>
            <a:endParaRPr lang="ro-RO"/>
          </a:p>
        </p:txBody>
      </p:sp>
    </p:spTree>
    <p:extLst>
      <p:ext uri="{BB962C8B-B14F-4D97-AF65-F5344CB8AC3E}">
        <p14:creationId xmlns:p14="http://schemas.microsoft.com/office/powerpoint/2010/main" val="209184114"/>
      </p:ext>
    </p:extLst>
  </p:cSld>
</p:sld>
</file>

<file path=ppt/slides/slide30.xml><?xml version="1.0" encoding="utf-8"?>
<p:sld xmlns:p="http://schemas.openxmlformats.org/presentationml/2006/main">
  <p:cSld>
    <p:bg>
      <p:bgPr>
        <a:solidFill xmlns:a="http://schemas.openxmlformats.org/drawingml/2006/main">
          <a:srgbClr val="07181C"/>
        </a:solidFill>
      </p:bgPr>
    </p:bg>
    <p:spTree>
      <p:nvGrpSpPr>
        <p:cNvPr id="1" name=""/>
        <p:cNvGrpSpPr/>
        <p:nvPr/>
      </p:nvGrpSpPr>
      <p:grpSpPr>
        <a:xfrm xmlns:a="http://schemas.openxmlformats.org/drawingml/2006/main"/>
      </p:grpSpPr>
      <p:pic>
        <p:nvPicPr>
          <p:cNvPr id="19" name="">
            <a:extLst xmlns:a="http://schemas.openxmlformats.org/drawingml/2006/main">
              <a:ext uri="{FF2B5EF4-FFF2-40B4-BE49-F238E27FC236}">
                <a16:creationId xmlns:a16="http://schemas.microsoft.com/office/drawing/2014/main" id="{A1B5D6A5-B4D4-4910-8E06-4BF8F0A2FE44}"/>
              </a:ext>
            </a:extLst>
          </p:cNvPr>
          <p:cNvPicPr>
            <a:picLocks xmlns:a="http://schemas.openxmlformats.org/drawingml/2006/main" noChangeAspect="1"/>
          </p:cNvPicPr>
          <p:nvPr/>
        </p:nvPicPr>
        <p:blipFill>
          <a:blip xmlns:r="http://schemas.openxmlformats.org/officeDocument/2006/relationships" xmlns:a="http://schemas.openxmlformats.org/drawingml/2006/main" r:embed="R471e887b95c04f50"/>
          <ns0:srcRect xmlns:ns0="http://schemas.openxmlformats.org/drawingml/2006/main" r="71000"/>
          <a:stretch xmlns:a="http://schemas.openxmlformats.org/drawingml/2006/main"/>
        </p:blipFill>
        <p:spPr>
          <a:xfrm xmlns:a="http://schemas.openxmlformats.org/drawingml/2006/main">
            <a:off x="9953625" y="238125"/>
            <a:ext cx="414338" cy="47625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1E16C13-0A26-442C-BFBC-FCA2209C9A5B}"/>
              </a:ext>
            </a:extLst>
          </p:cNvPr>
          <p:cNvSpPr>
            <a:spLocks xmlns:a="http://schemas.openxmlformats.org/drawingml/2006/main" noGrp="1"/>
          </p:cNvSpPr>
          <p:nvPr/>
        </p:nvSpPr>
        <p:spPr>
          <a:xfrm xmlns:a="http://schemas.openxmlformats.org/drawingml/2006/main">
            <a:off x="609600" y="381000"/>
            <a:ext cx="8382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1">
                <a:solidFill>
                  <a:srgbClr val="8CEBC5"/>
                </a:solidFill>
                <a:latin typeface="Avenir Next"/>
                <a:ea typeface="Avenir Next"/>
                <a:cs typeface="Avenir Next"/>
              </a:defRPr>
            </a:defPPr>
            <a:lvl1pPr>
              <a:defRPr sz="1350" b="1">
                <a:solidFill>
                  <a:srgbClr val="8CEBC5"/>
                </a:solidFill>
                <a:latin typeface="Avenir Next"/>
                <a:ea typeface="Avenir Next"/>
                <a:cs typeface="Avenir Next"/>
              </a:defRPr>
            </a:lvl1pPr>
            <a:lvl2pPr>
              <a:defRPr sz="1350" b="1">
                <a:solidFill>
                  <a:srgbClr val="8CEBC5"/>
                </a:solidFill>
                <a:latin typeface="Avenir Next"/>
                <a:ea typeface="Avenir Next"/>
                <a:cs typeface="Avenir Next"/>
              </a:defRPr>
            </a:lvl2pPr>
            <a:lvl3pPr>
              <a:defRPr sz="1350" b="1">
                <a:solidFill>
                  <a:srgbClr val="8CEBC5"/>
                </a:solidFill>
                <a:latin typeface="Avenir Next"/>
                <a:ea typeface="Avenir Next"/>
                <a:cs typeface="Avenir Next"/>
              </a:defRPr>
            </a:lvl3pPr>
            <a:lvl4pPr>
              <a:defRPr sz="1350" b="1">
                <a:solidFill>
                  <a:srgbClr val="8CEBC5"/>
                </a:solidFill>
                <a:latin typeface="Avenir Next"/>
                <a:ea typeface="Avenir Next"/>
                <a:cs typeface="Avenir Next"/>
              </a:defRPr>
            </a:lvl4pPr>
            <a:lvl5pPr>
              <a:defRPr sz="1350" b="1">
                <a:solidFill>
                  <a:srgbClr val="8CEBC5"/>
                </a:solidFill>
                <a:latin typeface="Avenir Next"/>
                <a:ea typeface="Avenir Next"/>
                <a:cs typeface="Avenir Next"/>
              </a:defRPr>
            </a:lvl5pPr>
            <a:lvl6pPr>
              <a:defRPr sz="1350" b="1">
                <a:solidFill>
                  <a:srgbClr val="8CEBC5"/>
                </a:solidFill>
                <a:latin typeface="Avenir Next"/>
                <a:ea typeface="Avenir Next"/>
                <a:cs typeface="Avenir Next"/>
              </a:defRPr>
            </a:lvl6pPr>
            <a:lvl7pPr>
              <a:defRPr sz="1350" b="1">
                <a:solidFill>
                  <a:srgbClr val="8CEBC5"/>
                </a:solidFill>
                <a:latin typeface="Avenir Next"/>
                <a:ea typeface="Avenir Next"/>
                <a:cs typeface="Avenir Next"/>
              </a:defRPr>
            </a:lvl7pPr>
            <a:lvl8pPr>
              <a:defRPr sz="1350" b="1">
                <a:solidFill>
                  <a:srgbClr val="8CEBC5"/>
                </a:solidFill>
                <a:latin typeface="Avenir Next"/>
                <a:ea typeface="Avenir Next"/>
                <a:cs typeface="Avenir Next"/>
              </a:defRPr>
            </a:lvl8pPr>
            <a:lvl9pPr>
              <a:defRPr sz="1350" b="1">
                <a:solidFill>
                  <a:srgbClr val="8CEBC5"/>
                </a:solidFill>
                <a:latin typeface="Avenir Next"/>
                <a:ea typeface="Avenir Next"/>
                <a:cs typeface="Avenir Next"/>
              </a:defRPr>
            </a:lvl9pPr>
          </a:lstStyle>
          <a:p xmlns:a="http://schemas.openxmlformats.org/drawingml/2006/main">
            <a:pPr>
              <a:defRPr sz="1350" b="1">
                <a:solidFill>
                  <a:srgbClr val="8CEBC5"/>
                </a:solidFill>
                <a:latin typeface="Avenir Next"/>
                <a:ea typeface="Avenir Next"/>
                <a:cs typeface="Avenir Next"/>
              </a:defRPr>
            </a:pPr>
            <a:r>
              <a:rPr sz="1350" b="1">
                <a:solidFill>
                  <a:srgbClr val="8CEBC5"/>
                </a:solidFill>
                <a:latin typeface="Avenir Next"/>
                <a:ea typeface="Avenir Next"/>
                <a:cs typeface="Avenir Next"/>
              </a:rPr>
              <a:t>DETALII  /  EXEMPLE CONCIERGE  /  SUA  /  VEZI </a:t>
            </a:r>
            <a:r>
              <a:rPr sz="1350" b="1">
                <a:solidFill>
                  <a:srgbClr val="8CEBC5"/>
                </a:solidFill>
                <a:latin typeface="Avenir Next"/>
                <a:ea typeface="Avenir Next"/>
                <a:cs typeface="Avenir Next"/>
                <a:hlinkClick xmlns:ns0="http://schemas.openxmlformats.org/officeDocument/2006/relationships" ns0:id="rId1000" action="ppaction://hlinksldjump"/>
              </a:rPr>
              <a:t>11</a:t>
            </a:r>
          </a:p>
        </p:txBody>
      </p:sp>
      <p:sp>
        <p:nvSpPr>
          <p:cNvPr id="3" name="">
            <a:extLst xmlns:a="http://schemas.openxmlformats.org/drawingml/2006/main">
              <a:ext uri="{FF2B5EF4-FFF2-40B4-BE49-F238E27FC236}">
                <a16:creationId xmlns:a16="http://schemas.microsoft.com/office/drawing/2014/main" id="{018F0F11-AFB4-48B1-8FAE-897D415E1244}"/>
              </a:ext>
            </a:extLst>
          </p:cNvPr>
          <p:cNvSpPr>
            <a:spLocks xmlns:a="http://schemas.openxmlformats.org/drawingml/2006/main" noGrp="1"/>
          </p:cNvSpPr>
          <p:nvPr/>
        </p:nvSpPr>
        <p:spPr>
          <a:xfrm xmlns:a="http://schemas.openxmlformats.org/drawingml/2006/main">
            <a:off x="609600" y="990600"/>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150" b="1">
                <a:solidFill>
                  <a:srgbClr val="F2F7F5"/>
                </a:solidFill>
                <a:latin typeface="Avenir Next"/>
                <a:ea typeface="Avenir Next"/>
                <a:cs typeface="Avenir Next"/>
              </a:defRPr>
            </a:defPPr>
            <a:lvl1pPr>
              <a:defRPr sz="3150" b="1">
                <a:solidFill>
                  <a:srgbClr val="F2F7F5"/>
                </a:solidFill>
                <a:latin typeface="Avenir Next"/>
                <a:ea typeface="Avenir Next"/>
                <a:cs typeface="Avenir Next"/>
              </a:defRPr>
            </a:lvl1pPr>
            <a:lvl2pPr>
              <a:defRPr sz="3150" b="1">
                <a:solidFill>
                  <a:srgbClr val="F2F7F5"/>
                </a:solidFill>
                <a:latin typeface="Avenir Next"/>
                <a:ea typeface="Avenir Next"/>
                <a:cs typeface="Avenir Next"/>
              </a:defRPr>
            </a:lvl2pPr>
            <a:lvl3pPr>
              <a:defRPr sz="3150" b="1">
                <a:solidFill>
                  <a:srgbClr val="F2F7F5"/>
                </a:solidFill>
                <a:latin typeface="Avenir Next"/>
                <a:ea typeface="Avenir Next"/>
                <a:cs typeface="Avenir Next"/>
              </a:defRPr>
            </a:lvl3pPr>
            <a:lvl4pPr>
              <a:defRPr sz="3150" b="1">
                <a:solidFill>
                  <a:srgbClr val="F2F7F5"/>
                </a:solidFill>
                <a:latin typeface="Avenir Next"/>
                <a:ea typeface="Avenir Next"/>
                <a:cs typeface="Avenir Next"/>
              </a:defRPr>
            </a:lvl4pPr>
            <a:lvl5pPr>
              <a:defRPr sz="3150" b="1">
                <a:solidFill>
                  <a:srgbClr val="F2F7F5"/>
                </a:solidFill>
                <a:latin typeface="Avenir Next"/>
                <a:ea typeface="Avenir Next"/>
                <a:cs typeface="Avenir Next"/>
              </a:defRPr>
            </a:lvl5pPr>
            <a:lvl6pPr>
              <a:defRPr sz="3150" b="1">
                <a:solidFill>
                  <a:srgbClr val="F2F7F5"/>
                </a:solidFill>
                <a:latin typeface="Avenir Next"/>
                <a:ea typeface="Avenir Next"/>
                <a:cs typeface="Avenir Next"/>
              </a:defRPr>
            </a:lvl6pPr>
            <a:lvl7pPr>
              <a:defRPr sz="3150" b="1">
                <a:solidFill>
                  <a:srgbClr val="F2F7F5"/>
                </a:solidFill>
                <a:latin typeface="Avenir Next"/>
                <a:ea typeface="Avenir Next"/>
                <a:cs typeface="Avenir Next"/>
              </a:defRPr>
            </a:lvl7pPr>
            <a:lvl8pPr>
              <a:defRPr sz="3150" b="1">
                <a:solidFill>
                  <a:srgbClr val="F2F7F5"/>
                </a:solidFill>
                <a:latin typeface="Avenir Next"/>
                <a:ea typeface="Avenir Next"/>
                <a:cs typeface="Avenir Next"/>
              </a:defRPr>
            </a:lvl8pPr>
            <a:lvl9pPr>
              <a:defRPr sz="3150" b="1">
                <a:solidFill>
                  <a:srgbClr val="F2F7F5"/>
                </a:solidFill>
                <a:latin typeface="Avenir Next"/>
                <a:ea typeface="Avenir Next"/>
                <a:cs typeface="Avenir Next"/>
              </a:defRPr>
            </a:lvl9pPr>
          </a:lstStyle>
          <a:p xmlns:a="http://schemas.openxmlformats.org/drawingml/2006/main">
            <a:pPr>
              <a:defRPr sz="3150" b="1">
                <a:solidFill>
                  <a:srgbClr val="F2F7F5"/>
                </a:solidFill>
                <a:latin typeface="Avenir Next"/>
                <a:ea typeface="Avenir Next"/>
                <a:cs typeface="Avenir Next"/>
              </a:defRPr>
            </a:pPr>
            <a:r>
              <a:rPr sz="3150" b="1">
                <a:solidFill>
                  <a:srgbClr val="F2F7F5"/>
                </a:solidFill>
                <a:latin typeface="Avenir Next"/>
                <a:ea typeface="Avenir Next"/>
                <a:cs typeface="Avenir Next"/>
              </a:rPr>
              <a:t>Concierge AI în SUA: exemple și indicatori</a:t>
            </a:r>
          </a:p>
        </p:txBody>
      </p:sp>
      <p:sp>
        <p:nvSpPr>
          <p:cNvPr id="4" name="">
            <a:extLst xmlns:a="http://schemas.openxmlformats.org/drawingml/2006/main">
              <a:ext uri="{FF2B5EF4-FFF2-40B4-BE49-F238E27FC236}">
                <a16:creationId xmlns:a16="http://schemas.microsoft.com/office/drawing/2014/main" id="{C343188D-EB6B-4235-9DEC-14E68FAF7051}"/>
              </a:ext>
            </a:extLst>
          </p:cNvPr>
          <p:cNvSpPr>
            <a:spLocks xmlns:a="http://schemas.openxmlformats.org/drawingml/2006/main" noGrp="1"/>
          </p:cNvSpPr>
          <p:nvPr/>
        </p:nvSpPr>
        <p:spPr>
          <a:xfrm xmlns:a="http://schemas.openxmlformats.org/drawingml/2006/main">
            <a:off x="609600" y="1971675"/>
            <a:ext cx="10953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0">
                <a:solidFill>
                  <a:srgbClr val="BDD0CE"/>
                </a:solidFill>
                <a:latin typeface="Avenir Next"/>
                <a:ea typeface="Avenir Next"/>
                <a:cs typeface="Avenir Next"/>
              </a:defRPr>
            </a:defPPr>
            <a:lvl1pPr>
              <a:defRPr sz="1800" b="0">
                <a:solidFill>
                  <a:srgbClr val="BDD0CE"/>
                </a:solidFill>
                <a:latin typeface="Avenir Next"/>
                <a:ea typeface="Avenir Next"/>
                <a:cs typeface="Avenir Next"/>
              </a:defRPr>
            </a:lvl1pPr>
            <a:lvl2pPr>
              <a:defRPr sz="1800" b="0">
                <a:solidFill>
                  <a:srgbClr val="BDD0CE"/>
                </a:solidFill>
                <a:latin typeface="Avenir Next"/>
                <a:ea typeface="Avenir Next"/>
                <a:cs typeface="Avenir Next"/>
              </a:defRPr>
            </a:lvl2pPr>
            <a:lvl3pPr>
              <a:defRPr sz="1800" b="0">
                <a:solidFill>
                  <a:srgbClr val="BDD0CE"/>
                </a:solidFill>
                <a:latin typeface="Avenir Next"/>
                <a:ea typeface="Avenir Next"/>
                <a:cs typeface="Avenir Next"/>
              </a:defRPr>
            </a:lvl3pPr>
            <a:lvl4pPr>
              <a:defRPr sz="1800" b="0">
                <a:solidFill>
                  <a:srgbClr val="BDD0CE"/>
                </a:solidFill>
                <a:latin typeface="Avenir Next"/>
                <a:ea typeface="Avenir Next"/>
                <a:cs typeface="Avenir Next"/>
              </a:defRPr>
            </a:lvl4pPr>
            <a:lvl5pPr>
              <a:defRPr sz="1800" b="0">
                <a:solidFill>
                  <a:srgbClr val="BDD0CE"/>
                </a:solidFill>
                <a:latin typeface="Avenir Next"/>
                <a:ea typeface="Avenir Next"/>
                <a:cs typeface="Avenir Next"/>
              </a:defRPr>
            </a:lvl5pPr>
            <a:lvl6pPr>
              <a:defRPr sz="1800" b="0">
                <a:solidFill>
                  <a:srgbClr val="BDD0CE"/>
                </a:solidFill>
                <a:latin typeface="Avenir Next"/>
                <a:ea typeface="Avenir Next"/>
                <a:cs typeface="Avenir Next"/>
              </a:defRPr>
            </a:lvl6pPr>
            <a:lvl7pPr>
              <a:defRPr sz="1800" b="0">
                <a:solidFill>
                  <a:srgbClr val="BDD0CE"/>
                </a:solidFill>
                <a:latin typeface="Avenir Next"/>
                <a:ea typeface="Avenir Next"/>
                <a:cs typeface="Avenir Next"/>
              </a:defRPr>
            </a:lvl7pPr>
            <a:lvl8pPr>
              <a:defRPr sz="1800" b="0">
                <a:solidFill>
                  <a:srgbClr val="BDD0CE"/>
                </a:solidFill>
                <a:latin typeface="Avenir Next"/>
                <a:ea typeface="Avenir Next"/>
                <a:cs typeface="Avenir Next"/>
              </a:defRPr>
            </a:lvl8pPr>
            <a:lvl9pPr>
              <a:defRPr sz="1800" b="0">
                <a:solidFill>
                  <a:srgbClr val="BDD0CE"/>
                </a:solidFill>
                <a:latin typeface="Avenir Next"/>
                <a:ea typeface="Avenir Next"/>
                <a:cs typeface="Avenir Next"/>
              </a:defRPr>
            </a:lvl9pPr>
          </a:lstStyle>
          <a:p xmlns:a="http://schemas.openxmlformats.org/drawingml/2006/main">
            <a:pPr>
              <a:defRPr sz="1800" b="0">
                <a:solidFill>
                  <a:srgbClr val="BDD0CE"/>
                </a:solidFill>
                <a:latin typeface="Avenir Next"/>
                <a:ea typeface="Avenir Next"/>
                <a:cs typeface="Avenir Next"/>
              </a:defRPr>
            </a:pPr>
            <a:r>
              <a:rPr sz="1800" b="0">
                <a:solidFill>
                  <a:srgbClr val="BDD0CE"/>
                </a:solidFill>
                <a:latin typeface="Avenir Next"/>
                <a:ea typeface="Avenir Next"/>
                <a:cs typeface="Avenir Next"/>
              </a:rPr>
              <a:t>Indicatori comunicați de companii sau investitori, la datele indicate.</a:t>
            </a:r>
          </a:p>
        </p:txBody>
      </p:sp>
      <p:sp>
        <p:nvSpPr>
          <p:cNvPr id="5" name="">
            <a:extLst xmlns:a="http://schemas.openxmlformats.org/drawingml/2006/main">
              <a:ext uri="{FF2B5EF4-FFF2-40B4-BE49-F238E27FC236}">
                <a16:creationId xmlns:a16="http://schemas.microsoft.com/office/drawing/2014/main" id="{93CD1D84-7A10-4A4C-9D7E-CD53C4A85E8B}"/>
              </a:ext>
            </a:extLst>
          </p:cNvPr>
          <p:cNvSpPr>
            <a:spLocks xmlns:a="http://schemas.openxmlformats.org/drawingml/2006/main" noGrp="1"/>
          </p:cNvSpPr>
          <p:nvPr/>
        </p:nvSpPr>
        <p:spPr>
          <a:xfrm xmlns:a="http://schemas.openxmlformats.org/drawingml/2006/main">
            <a:off x="11096625" y="6477000"/>
            <a:ext cx="6191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BDD0CE"/>
                </a:solidFill>
                <a:latin typeface="Avenir Next"/>
                <a:ea typeface="Avenir Next"/>
                <a:cs typeface="Avenir Next"/>
              </a:defRPr>
            </a:defPPr>
            <a:lvl1pPr>
              <a:defRPr sz="1200" b="0">
                <a:solidFill>
                  <a:srgbClr val="BDD0CE"/>
                </a:solidFill>
                <a:latin typeface="Avenir Next"/>
                <a:ea typeface="Avenir Next"/>
                <a:cs typeface="Avenir Next"/>
              </a:defRPr>
            </a:lvl1pPr>
            <a:lvl2pPr>
              <a:defRPr sz="1200" b="0">
                <a:solidFill>
                  <a:srgbClr val="BDD0CE"/>
                </a:solidFill>
                <a:latin typeface="Avenir Next"/>
                <a:ea typeface="Avenir Next"/>
                <a:cs typeface="Avenir Next"/>
              </a:defRPr>
            </a:lvl2pPr>
            <a:lvl3pPr>
              <a:defRPr sz="1200" b="0">
                <a:solidFill>
                  <a:srgbClr val="BDD0CE"/>
                </a:solidFill>
                <a:latin typeface="Avenir Next"/>
                <a:ea typeface="Avenir Next"/>
                <a:cs typeface="Avenir Next"/>
              </a:defRPr>
            </a:lvl3pPr>
            <a:lvl4pPr>
              <a:defRPr sz="1200" b="0">
                <a:solidFill>
                  <a:srgbClr val="BDD0CE"/>
                </a:solidFill>
                <a:latin typeface="Avenir Next"/>
                <a:ea typeface="Avenir Next"/>
                <a:cs typeface="Avenir Next"/>
              </a:defRPr>
            </a:lvl4pPr>
            <a:lvl5pPr>
              <a:defRPr sz="1200" b="0">
                <a:solidFill>
                  <a:srgbClr val="BDD0CE"/>
                </a:solidFill>
                <a:latin typeface="Avenir Next"/>
                <a:ea typeface="Avenir Next"/>
                <a:cs typeface="Avenir Next"/>
              </a:defRPr>
            </a:lvl5pPr>
            <a:lvl6pPr>
              <a:defRPr sz="1200" b="0">
                <a:solidFill>
                  <a:srgbClr val="BDD0CE"/>
                </a:solidFill>
                <a:latin typeface="Avenir Next"/>
                <a:ea typeface="Avenir Next"/>
                <a:cs typeface="Avenir Next"/>
              </a:defRPr>
            </a:lvl6pPr>
            <a:lvl7pPr>
              <a:defRPr sz="1200" b="0">
                <a:solidFill>
                  <a:srgbClr val="BDD0CE"/>
                </a:solidFill>
                <a:latin typeface="Avenir Next"/>
                <a:ea typeface="Avenir Next"/>
                <a:cs typeface="Avenir Next"/>
              </a:defRPr>
            </a:lvl7pPr>
            <a:lvl8pPr>
              <a:defRPr sz="1200" b="0">
                <a:solidFill>
                  <a:srgbClr val="BDD0CE"/>
                </a:solidFill>
                <a:latin typeface="Avenir Next"/>
                <a:ea typeface="Avenir Next"/>
                <a:cs typeface="Avenir Next"/>
              </a:defRPr>
            </a:lvl8pPr>
            <a:lvl9pPr>
              <a:defRPr sz="1200" b="0">
                <a:solidFill>
                  <a:srgbClr val="BDD0CE"/>
                </a:solidFill>
                <a:latin typeface="Avenir Next"/>
                <a:ea typeface="Avenir Next"/>
                <a:cs typeface="Avenir Next"/>
              </a:defRPr>
            </a:lvl9pPr>
          </a:lstStyle>
          <a:p xmlns:a="http://schemas.openxmlformats.org/drawingml/2006/main">
            <a:pPr>
              <a:defRPr sz="1200" b="0">
                <a:solidFill>
                  <a:srgbClr val="BDD0CE"/>
                </a:solidFill>
                <a:latin typeface="Avenir Next"/>
                <a:ea typeface="Avenir Next"/>
                <a:cs typeface="Avenir Next"/>
              </a:defRPr>
            </a:pPr>
            <a:r>
              <a:rPr sz="1200" b="0">
                <a:solidFill>
                  <a:srgbClr val="BDD0CE"/>
                </a:solidFill>
                <a:latin typeface="Avenir Next"/>
                <a:ea typeface="Avenir Next"/>
                <a:cs typeface="Avenir Next"/>
              </a:rPr>
              <a:t>A16</a:t>
            </a:r>
          </a:p>
        </p:txBody>
      </p:sp>
      <p:sp>
        <p:nvSpPr>
          <p:cNvPr id="6" name="">
            <a:extLst xmlns:a="http://schemas.openxmlformats.org/drawingml/2006/main">
              <a:ext uri="{FF2B5EF4-FFF2-40B4-BE49-F238E27FC236}">
                <a16:creationId xmlns:a16="http://schemas.microsoft.com/office/drawing/2014/main" id="{3C724132-FF32-43D5-9460-DD2BADAA6F6C}"/>
              </a:ext>
            </a:extLst>
          </p:cNvPr>
          <p:cNvSpPr>
            <a:spLocks xmlns:a="http://schemas.openxmlformats.org/drawingml/2006/main" noGrp="1"/>
          </p:cNvSpPr>
          <p:nvPr/>
        </p:nvSpPr>
        <p:spPr>
          <a:xfrm xmlns:a="http://schemas.openxmlformats.org/drawingml/2006/main">
            <a:off x="609600" y="2933700"/>
            <a:ext cx="333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1">
                <a:solidFill>
                  <a:srgbClr val="8CEBC5"/>
                </a:solidFill>
                <a:latin typeface="Avenir Next"/>
                <a:ea typeface="Avenir Next"/>
                <a:cs typeface="Avenir Next"/>
              </a:defRPr>
            </a:defPPr>
            <a:lvl1pPr>
              <a:defRPr sz="1575" b="1">
                <a:solidFill>
                  <a:srgbClr val="8CEBC5"/>
                </a:solidFill>
                <a:latin typeface="Avenir Next"/>
                <a:ea typeface="Avenir Next"/>
                <a:cs typeface="Avenir Next"/>
              </a:defRPr>
            </a:lvl1pPr>
            <a:lvl2pPr>
              <a:defRPr sz="1575" b="1">
                <a:solidFill>
                  <a:srgbClr val="8CEBC5"/>
                </a:solidFill>
                <a:latin typeface="Avenir Next"/>
                <a:ea typeface="Avenir Next"/>
                <a:cs typeface="Avenir Next"/>
              </a:defRPr>
            </a:lvl2pPr>
            <a:lvl3pPr>
              <a:defRPr sz="1575" b="1">
                <a:solidFill>
                  <a:srgbClr val="8CEBC5"/>
                </a:solidFill>
                <a:latin typeface="Avenir Next"/>
                <a:ea typeface="Avenir Next"/>
                <a:cs typeface="Avenir Next"/>
              </a:defRPr>
            </a:lvl3pPr>
            <a:lvl4pPr>
              <a:defRPr sz="1575" b="1">
                <a:solidFill>
                  <a:srgbClr val="8CEBC5"/>
                </a:solidFill>
                <a:latin typeface="Avenir Next"/>
                <a:ea typeface="Avenir Next"/>
                <a:cs typeface="Avenir Next"/>
              </a:defRPr>
            </a:lvl4pPr>
            <a:lvl5pPr>
              <a:defRPr sz="1575" b="1">
                <a:solidFill>
                  <a:srgbClr val="8CEBC5"/>
                </a:solidFill>
                <a:latin typeface="Avenir Next"/>
                <a:ea typeface="Avenir Next"/>
                <a:cs typeface="Avenir Next"/>
              </a:defRPr>
            </a:lvl5pPr>
            <a:lvl6pPr>
              <a:defRPr sz="1575" b="1">
                <a:solidFill>
                  <a:srgbClr val="8CEBC5"/>
                </a:solidFill>
                <a:latin typeface="Avenir Next"/>
                <a:ea typeface="Avenir Next"/>
                <a:cs typeface="Avenir Next"/>
              </a:defRPr>
            </a:lvl6pPr>
            <a:lvl7pPr>
              <a:defRPr sz="1575" b="1">
                <a:solidFill>
                  <a:srgbClr val="8CEBC5"/>
                </a:solidFill>
                <a:latin typeface="Avenir Next"/>
                <a:ea typeface="Avenir Next"/>
                <a:cs typeface="Avenir Next"/>
              </a:defRPr>
            </a:lvl7pPr>
            <a:lvl8pPr>
              <a:defRPr sz="1575" b="1">
                <a:solidFill>
                  <a:srgbClr val="8CEBC5"/>
                </a:solidFill>
                <a:latin typeface="Avenir Next"/>
                <a:ea typeface="Avenir Next"/>
                <a:cs typeface="Avenir Next"/>
              </a:defRPr>
            </a:lvl8pPr>
            <a:lvl9pPr>
              <a:defRPr sz="1575" b="1">
                <a:solidFill>
                  <a:srgbClr val="8CEBC5"/>
                </a:solidFill>
                <a:latin typeface="Avenir Next"/>
                <a:ea typeface="Avenir Next"/>
                <a:cs typeface="Avenir Next"/>
              </a:defRPr>
            </a:lvl9pPr>
          </a:lstStyle>
          <a:p xmlns:a="http://schemas.openxmlformats.org/drawingml/2006/main">
            <a:pPr>
              <a:defRPr sz="1575" b="1">
                <a:solidFill>
                  <a:srgbClr val="8CEBC5"/>
                </a:solidFill>
                <a:latin typeface="Avenir Next"/>
                <a:ea typeface="Avenir Next"/>
                <a:cs typeface="Avenir Next"/>
              </a:defRPr>
            </a:pPr>
            <a:r>
              <a:rPr sz="1575" b="1">
                <a:solidFill>
                  <a:srgbClr val="8CEBC5"/>
                </a:solidFill>
                <a:latin typeface="Avenir Next"/>
                <a:ea typeface="Avenir Next"/>
                <a:cs typeface="Avenir Next"/>
              </a:rPr>
              <a:t>HOSTIE</a:t>
            </a:r>
          </a:p>
        </p:txBody>
      </p:sp>
      <p:sp>
        <p:nvSpPr>
          <p:cNvPr id="7" name="">
            <a:extLst xmlns:a="http://schemas.openxmlformats.org/drawingml/2006/main">
              <a:ext uri="{FF2B5EF4-FFF2-40B4-BE49-F238E27FC236}">
                <a16:creationId xmlns:a16="http://schemas.microsoft.com/office/drawing/2014/main" id="{9258E3B1-1DF0-4C63-B5D8-D26D22CBBF67}"/>
              </a:ext>
            </a:extLst>
          </p:cNvPr>
          <p:cNvSpPr>
            <a:spLocks xmlns:a="http://schemas.openxmlformats.org/drawingml/2006/main" noGrp="1"/>
          </p:cNvSpPr>
          <p:nvPr/>
        </p:nvSpPr>
        <p:spPr>
          <a:xfrm xmlns:a="http://schemas.openxmlformats.org/drawingml/2006/main">
            <a:off x="609600" y="3390900"/>
            <a:ext cx="3286125" cy="1571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F2F7F5"/>
                </a:solidFill>
                <a:latin typeface="Avenir Next"/>
                <a:ea typeface="Avenir Next"/>
                <a:cs typeface="Avenir Next"/>
              </a:defRPr>
            </a:defPPr>
            <a:lvl1pPr>
              <a:defRPr sz="1875" b="0">
                <a:solidFill>
                  <a:srgbClr val="F2F7F5"/>
                </a:solidFill>
                <a:latin typeface="Avenir Next"/>
                <a:ea typeface="Avenir Next"/>
                <a:cs typeface="Avenir Next"/>
              </a:defRPr>
            </a:lvl1pPr>
            <a:lvl2pPr>
              <a:defRPr sz="1875" b="0">
                <a:solidFill>
                  <a:srgbClr val="F2F7F5"/>
                </a:solidFill>
                <a:latin typeface="Avenir Next"/>
                <a:ea typeface="Avenir Next"/>
                <a:cs typeface="Avenir Next"/>
              </a:defRPr>
            </a:lvl2pPr>
            <a:lvl3pPr>
              <a:defRPr sz="1875" b="0">
                <a:solidFill>
                  <a:srgbClr val="F2F7F5"/>
                </a:solidFill>
                <a:latin typeface="Avenir Next"/>
                <a:ea typeface="Avenir Next"/>
                <a:cs typeface="Avenir Next"/>
              </a:defRPr>
            </a:lvl3pPr>
            <a:lvl4pPr>
              <a:defRPr sz="1875" b="0">
                <a:solidFill>
                  <a:srgbClr val="F2F7F5"/>
                </a:solidFill>
                <a:latin typeface="Avenir Next"/>
                <a:ea typeface="Avenir Next"/>
                <a:cs typeface="Avenir Next"/>
              </a:defRPr>
            </a:lvl4pPr>
            <a:lvl5pPr>
              <a:defRPr sz="1875" b="0">
                <a:solidFill>
                  <a:srgbClr val="F2F7F5"/>
                </a:solidFill>
                <a:latin typeface="Avenir Next"/>
                <a:ea typeface="Avenir Next"/>
                <a:cs typeface="Avenir Next"/>
              </a:defRPr>
            </a:lvl5pPr>
            <a:lvl6pPr>
              <a:defRPr sz="1875" b="0">
                <a:solidFill>
                  <a:srgbClr val="F2F7F5"/>
                </a:solidFill>
                <a:latin typeface="Avenir Next"/>
                <a:ea typeface="Avenir Next"/>
                <a:cs typeface="Avenir Next"/>
              </a:defRPr>
            </a:lvl6pPr>
            <a:lvl7pPr>
              <a:defRPr sz="1875" b="0">
                <a:solidFill>
                  <a:srgbClr val="F2F7F5"/>
                </a:solidFill>
                <a:latin typeface="Avenir Next"/>
                <a:ea typeface="Avenir Next"/>
                <a:cs typeface="Avenir Next"/>
              </a:defRPr>
            </a:lvl7pPr>
            <a:lvl8pPr>
              <a:defRPr sz="1875" b="0">
                <a:solidFill>
                  <a:srgbClr val="F2F7F5"/>
                </a:solidFill>
                <a:latin typeface="Avenir Next"/>
                <a:ea typeface="Avenir Next"/>
                <a:cs typeface="Avenir Next"/>
              </a:defRPr>
            </a:lvl8pPr>
            <a:lvl9pPr>
              <a:defRPr sz="1875" b="0">
                <a:solidFill>
                  <a:srgbClr val="F2F7F5"/>
                </a:solidFill>
                <a:latin typeface="Avenir Next"/>
                <a:ea typeface="Avenir Next"/>
                <a:cs typeface="Avenir Next"/>
              </a:defRPr>
            </a:lvl9pPr>
          </a:lstStyle>
          <a:p xmlns:a="http://schemas.openxmlformats.org/drawingml/2006/main">
            <a:pPr>
              <a:defRPr sz="1875" b="0">
                <a:solidFill>
                  <a:srgbClr val="F2F7F5"/>
                </a:solidFill>
                <a:latin typeface="Avenir Next"/>
                <a:ea typeface="Avenir Next"/>
                <a:cs typeface="Avenir Next"/>
              </a:defRPr>
            </a:pPr>
            <a:r>
              <a:rPr sz="1875" b="0">
                <a:solidFill>
                  <a:srgbClr val="F2F7F5"/>
                </a:solidFill>
                <a:latin typeface="Avenir Next"/>
                <a:ea typeface="Avenir Next"/>
                <a:cs typeface="Avenir Next"/>
              </a:rPr>
              <a:t>5 restaurante pilot în 2024; peste 200 de locații în noiembrie 2025.</a:t>
            </a:r>
          </a:p>
        </p:txBody>
      </p:sp>
      <p:sp>
        <p:nvSpPr>
          <p:cNvPr id="8" name="">
            <a:extLst xmlns:a="http://schemas.openxmlformats.org/drawingml/2006/main">
              <a:ext uri="{FF2B5EF4-FFF2-40B4-BE49-F238E27FC236}">
                <a16:creationId xmlns:a16="http://schemas.microsoft.com/office/drawing/2014/main" id="{AE752D95-969B-413B-A144-7FFAF780B01D}"/>
              </a:ext>
            </a:extLst>
          </p:cNvPr>
          <p:cNvSpPr>
            <a:spLocks xmlns:a="http://schemas.openxmlformats.org/drawingml/2006/main" noGrp="1"/>
          </p:cNvSpPr>
          <p:nvPr/>
        </p:nvSpPr>
        <p:spPr>
          <a:xfrm xmlns:a="http://schemas.openxmlformats.org/drawingml/2006/main">
            <a:off x="609600" y="4514850"/>
            <a:ext cx="32861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F2F7F5"/>
                </a:solidFill>
                <a:latin typeface="Avenir Next"/>
                <a:ea typeface="Avenir Next"/>
                <a:cs typeface="Avenir Next"/>
              </a:defRPr>
            </a:defPPr>
            <a:lvl1pPr>
              <a:defRPr sz="1575" b="0">
                <a:solidFill>
                  <a:srgbClr val="F2F7F5"/>
                </a:solidFill>
                <a:latin typeface="Avenir Next"/>
                <a:ea typeface="Avenir Next"/>
                <a:cs typeface="Avenir Next"/>
              </a:defRPr>
            </a:lvl1pPr>
            <a:lvl2pPr>
              <a:defRPr sz="1575" b="0">
                <a:solidFill>
                  <a:srgbClr val="F2F7F5"/>
                </a:solidFill>
                <a:latin typeface="Avenir Next"/>
                <a:ea typeface="Avenir Next"/>
                <a:cs typeface="Avenir Next"/>
              </a:defRPr>
            </a:lvl2pPr>
            <a:lvl3pPr>
              <a:defRPr sz="1575" b="0">
                <a:solidFill>
                  <a:srgbClr val="F2F7F5"/>
                </a:solidFill>
                <a:latin typeface="Avenir Next"/>
                <a:ea typeface="Avenir Next"/>
                <a:cs typeface="Avenir Next"/>
              </a:defRPr>
            </a:lvl3pPr>
            <a:lvl4pPr>
              <a:defRPr sz="1575" b="0">
                <a:solidFill>
                  <a:srgbClr val="F2F7F5"/>
                </a:solidFill>
                <a:latin typeface="Avenir Next"/>
                <a:ea typeface="Avenir Next"/>
                <a:cs typeface="Avenir Next"/>
              </a:defRPr>
            </a:lvl4pPr>
            <a:lvl5pPr>
              <a:defRPr sz="1575" b="0">
                <a:solidFill>
                  <a:srgbClr val="F2F7F5"/>
                </a:solidFill>
                <a:latin typeface="Avenir Next"/>
                <a:ea typeface="Avenir Next"/>
                <a:cs typeface="Avenir Next"/>
              </a:defRPr>
            </a:lvl5pPr>
            <a:lvl6pPr>
              <a:defRPr sz="1575" b="0">
                <a:solidFill>
                  <a:srgbClr val="F2F7F5"/>
                </a:solidFill>
                <a:latin typeface="Avenir Next"/>
                <a:ea typeface="Avenir Next"/>
                <a:cs typeface="Avenir Next"/>
              </a:defRPr>
            </a:lvl6pPr>
            <a:lvl7pPr>
              <a:defRPr sz="1575" b="0">
                <a:solidFill>
                  <a:srgbClr val="F2F7F5"/>
                </a:solidFill>
                <a:latin typeface="Avenir Next"/>
                <a:ea typeface="Avenir Next"/>
                <a:cs typeface="Avenir Next"/>
              </a:defRPr>
            </a:lvl7pPr>
            <a:lvl8pPr>
              <a:defRPr sz="1575" b="0">
                <a:solidFill>
                  <a:srgbClr val="F2F7F5"/>
                </a:solidFill>
                <a:latin typeface="Avenir Next"/>
                <a:ea typeface="Avenir Next"/>
                <a:cs typeface="Avenir Next"/>
              </a:defRPr>
            </a:lvl8pPr>
            <a:lvl9pPr>
              <a:defRPr sz="1575" b="0">
                <a:solidFill>
                  <a:srgbClr val="F2F7F5"/>
                </a:solidFill>
                <a:latin typeface="Avenir Next"/>
                <a:ea typeface="Avenir Next"/>
                <a:cs typeface="Avenir Next"/>
              </a:defRPr>
            </a:lvl9pPr>
          </a:lstStyle>
          <a:p xmlns:a="http://schemas.openxmlformats.org/drawingml/2006/main">
            <a:pPr>
              <a:defRPr sz="1575" b="0">
                <a:solidFill>
                  <a:srgbClr val="F2F7F5"/>
                </a:solidFill>
                <a:latin typeface="Avenir Next"/>
                <a:ea typeface="Avenir Next"/>
                <a:cs typeface="Avenir Next"/>
              </a:defRPr>
            </a:pPr>
            <a:r>
              <a:rPr sz="1575" b="0">
                <a:solidFill>
                  <a:srgbClr val="F2F7F5"/>
                </a:solidFill>
                <a:latin typeface="Avenir Next"/>
                <a:ea typeface="Avenir Next"/>
                <a:cs typeface="Avenir Next"/>
              </a:rPr>
              <a:t>Apeluri, mesaje și rezervări.</a:t>
            </a:r>
          </a:p>
        </p:txBody>
      </p:sp>
      <p:sp>
        <p:nvSpPr>
          <p:cNvPr id="9" name="">
            <a:extLst xmlns:a="http://schemas.openxmlformats.org/drawingml/2006/main">
              <a:ext uri="{FF2B5EF4-FFF2-40B4-BE49-F238E27FC236}">
                <a16:creationId xmlns:a16="http://schemas.microsoft.com/office/drawing/2014/main" id="{C9385BEF-19E8-40C1-AE55-D9030F44C58E}"/>
              </a:ext>
            </a:extLst>
          </p:cNvPr>
          <p:cNvSpPr>
            <a:spLocks xmlns:a="http://schemas.openxmlformats.org/drawingml/2006/main" noGrp="1"/>
          </p:cNvSpPr>
          <p:nvPr/>
        </p:nvSpPr>
        <p:spPr>
          <a:xfrm xmlns:a="http://schemas.openxmlformats.org/drawingml/2006/main">
            <a:off x="609600" y="5276850"/>
            <a:ext cx="3286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425" b="0">
                <a:solidFill>
                  <a:srgbClr val="72DCEB"/>
                </a:solidFill>
                <a:latin typeface="Avenir Next"/>
                <a:ea typeface="Avenir Next"/>
                <a:cs typeface="Avenir Next"/>
              </a:defRPr>
            </a:defPPr>
            <a:lvl1pPr>
              <a:defRPr sz="1425" b="0">
                <a:solidFill>
                  <a:srgbClr val="72DCEB"/>
                </a:solidFill>
                <a:latin typeface="Avenir Next"/>
                <a:ea typeface="Avenir Next"/>
                <a:cs typeface="Avenir Next"/>
              </a:defRPr>
            </a:lvl1pPr>
            <a:lvl2pPr>
              <a:defRPr sz="1425" b="0">
                <a:solidFill>
                  <a:srgbClr val="72DCEB"/>
                </a:solidFill>
                <a:latin typeface="Avenir Next"/>
                <a:ea typeface="Avenir Next"/>
                <a:cs typeface="Avenir Next"/>
              </a:defRPr>
            </a:lvl2pPr>
            <a:lvl3pPr>
              <a:defRPr sz="1425" b="0">
                <a:solidFill>
                  <a:srgbClr val="72DCEB"/>
                </a:solidFill>
                <a:latin typeface="Avenir Next"/>
                <a:ea typeface="Avenir Next"/>
                <a:cs typeface="Avenir Next"/>
              </a:defRPr>
            </a:lvl3pPr>
            <a:lvl4pPr>
              <a:defRPr sz="1425" b="0">
                <a:solidFill>
                  <a:srgbClr val="72DCEB"/>
                </a:solidFill>
                <a:latin typeface="Avenir Next"/>
                <a:ea typeface="Avenir Next"/>
                <a:cs typeface="Avenir Next"/>
              </a:defRPr>
            </a:lvl4pPr>
            <a:lvl5pPr>
              <a:defRPr sz="1425" b="0">
                <a:solidFill>
                  <a:srgbClr val="72DCEB"/>
                </a:solidFill>
                <a:latin typeface="Avenir Next"/>
                <a:ea typeface="Avenir Next"/>
                <a:cs typeface="Avenir Next"/>
              </a:defRPr>
            </a:lvl5pPr>
            <a:lvl6pPr>
              <a:defRPr sz="1425" b="0">
                <a:solidFill>
                  <a:srgbClr val="72DCEB"/>
                </a:solidFill>
                <a:latin typeface="Avenir Next"/>
                <a:ea typeface="Avenir Next"/>
                <a:cs typeface="Avenir Next"/>
              </a:defRPr>
            </a:lvl6pPr>
            <a:lvl7pPr>
              <a:defRPr sz="1425" b="0">
                <a:solidFill>
                  <a:srgbClr val="72DCEB"/>
                </a:solidFill>
                <a:latin typeface="Avenir Next"/>
                <a:ea typeface="Avenir Next"/>
                <a:cs typeface="Avenir Next"/>
              </a:defRPr>
            </a:lvl7pPr>
            <a:lvl8pPr>
              <a:defRPr sz="1425" b="0">
                <a:solidFill>
                  <a:srgbClr val="72DCEB"/>
                </a:solidFill>
                <a:latin typeface="Avenir Next"/>
                <a:ea typeface="Avenir Next"/>
                <a:cs typeface="Avenir Next"/>
              </a:defRPr>
            </a:lvl8pPr>
            <a:lvl9pPr>
              <a:defRPr sz="1425" b="0">
                <a:solidFill>
                  <a:srgbClr val="72DCEB"/>
                </a:solidFill>
                <a:latin typeface="Avenir Next"/>
                <a:ea typeface="Avenir Next"/>
                <a:cs typeface="Avenir Next"/>
              </a:defRPr>
            </a:lvl9pPr>
          </a:lstStyle>
          <a:p xmlns:a="http://schemas.openxmlformats.org/drawingml/2006/main">
            <a:pPr>
              <a:defRPr sz="1425" b="0">
                <a:solidFill>
                  <a:srgbClr val="72DCEB"/>
                </a:solidFill>
                <a:latin typeface="Avenir Next"/>
                <a:ea typeface="Avenir Next"/>
                <a:cs typeface="Avenir Next"/>
              </a:defRPr>
            </a:pPr>
            <a:r>
              <a:rPr sz="1425" b="0">
                <a:solidFill>
                  <a:srgbClr val="72DCEB"/>
                </a:solidFill>
                <a:latin typeface="Avenir Next"/>
                <a:ea typeface="Avenir Next"/>
                <a:cs typeface="Avenir Next"/>
                <a:hlinkClick xmlns:ns0="http://schemas.openxmlformats.org/officeDocument/2006/relationships" ns0:id="rId1001"/>
              </a:rPr>
              <a:t>hostie.ai</a:t>
            </a:r>
          </a:p>
        </p:txBody>
      </p:sp>
      <p:sp>
        <p:nvSpPr>
          <p:cNvPr id="10" name="">
            <a:extLst xmlns:a="http://schemas.openxmlformats.org/drawingml/2006/main">
              <a:ext uri="{FF2B5EF4-FFF2-40B4-BE49-F238E27FC236}">
                <a16:creationId xmlns:a16="http://schemas.microsoft.com/office/drawing/2014/main" id="{933B0E78-3EF9-4FED-8451-EA5DADCB5159}"/>
              </a:ext>
            </a:extLst>
          </p:cNvPr>
          <p:cNvSpPr>
            <a:spLocks xmlns:a="http://schemas.openxmlformats.org/drawingml/2006/main" noGrp="1"/>
          </p:cNvSpPr>
          <p:nvPr/>
        </p:nvSpPr>
        <p:spPr>
          <a:xfrm xmlns:a="http://schemas.openxmlformats.org/drawingml/2006/main">
            <a:off x="4324350" y="2933700"/>
            <a:ext cx="333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1">
                <a:solidFill>
                  <a:srgbClr val="8CEBC5"/>
                </a:solidFill>
                <a:latin typeface="Avenir Next"/>
                <a:ea typeface="Avenir Next"/>
                <a:cs typeface="Avenir Next"/>
              </a:defRPr>
            </a:defPPr>
            <a:lvl1pPr>
              <a:defRPr sz="1575" b="1">
                <a:solidFill>
                  <a:srgbClr val="8CEBC5"/>
                </a:solidFill>
                <a:latin typeface="Avenir Next"/>
                <a:ea typeface="Avenir Next"/>
                <a:cs typeface="Avenir Next"/>
              </a:defRPr>
            </a:lvl1pPr>
            <a:lvl2pPr>
              <a:defRPr sz="1575" b="1">
                <a:solidFill>
                  <a:srgbClr val="8CEBC5"/>
                </a:solidFill>
                <a:latin typeface="Avenir Next"/>
                <a:ea typeface="Avenir Next"/>
                <a:cs typeface="Avenir Next"/>
              </a:defRPr>
            </a:lvl2pPr>
            <a:lvl3pPr>
              <a:defRPr sz="1575" b="1">
                <a:solidFill>
                  <a:srgbClr val="8CEBC5"/>
                </a:solidFill>
                <a:latin typeface="Avenir Next"/>
                <a:ea typeface="Avenir Next"/>
                <a:cs typeface="Avenir Next"/>
              </a:defRPr>
            </a:lvl3pPr>
            <a:lvl4pPr>
              <a:defRPr sz="1575" b="1">
                <a:solidFill>
                  <a:srgbClr val="8CEBC5"/>
                </a:solidFill>
                <a:latin typeface="Avenir Next"/>
                <a:ea typeface="Avenir Next"/>
                <a:cs typeface="Avenir Next"/>
              </a:defRPr>
            </a:lvl4pPr>
            <a:lvl5pPr>
              <a:defRPr sz="1575" b="1">
                <a:solidFill>
                  <a:srgbClr val="8CEBC5"/>
                </a:solidFill>
                <a:latin typeface="Avenir Next"/>
                <a:ea typeface="Avenir Next"/>
                <a:cs typeface="Avenir Next"/>
              </a:defRPr>
            </a:lvl5pPr>
            <a:lvl6pPr>
              <a:defRPr sz="1575" b="1">
                <a:solidFill>
                  <a:srgbClr val="8CEBC5"/>
                </a:solidFill>
                <a:latin typeface="Avenir Next"/>
                <a:ea typeface="Avenir Next"/>
                <a:cs typeface="Avenir Next"/>
              </a:defRPr>
            </a:lvl6pPr>
            <a:lvl7pPr>
              <a:defRPr sz="1575" b="1">
                <a:solidFill>
                  <a:srgbClr val="8CEBC5"/>
                </a:solidFill>
                <a:latin typeface="Avenir Next"/>
                <a:ea typeface="Avenir Next"/>
                <a:cs typeface="Avenir Next"/>
              </a:defRPr>
            </a:lvl7pPr>
            <a:lvl8pPr>
              <a:defRPr sz="1575" b="1">
                <a:solidFill>
                  <a:srgbClr val="8CEBC5"/>
                </a:solidFill>
                <a:latin typeface="Avenir Next"/>
                <a:ea typeface="Avenir Next"/>
                <a:cs typeface="Avenir Next"/>
              </a:defRPr>
            </a:lvl8pPr>
            <a:lvl9pPr>
              <a:defRPr sz="1575" b="1">
                <a:solidFill>
                  <a:srgbClr val="8CEBC5"/>
                </a:solidFill>
                <a:latin typeface="Avenir Next"/>
                <a:ea typeface="Avenir Next"/>
                <a:cs typeface="Avenir Next"/>
              </a:defRPr>
            </a:lvl9pPr>
          </a:lstStyle>
          <a:p xmlns:a="http://schemas.openxmlformats.org/drawingml/2006/main">
            <a:pPr>
              <a:defRPr sz="1575" b="1">
                <a:solidFill>
                  <a:srgbClr val="8CEBC5"/>
                </a:solidFill>
                <a:latin typeface="Avenir Next"/>
                <a:ea typeface="Avenir Next"/>
                <a:cs typeface="Avenir Next"/>
              </a:defRPr>
            </a:pPr>
            <a:r>
              <a:rPr sz="1575" b="1">
                <a:solidFill>
                  <a:srgbClr val="8CEBC5"/>
                </a:solidFill>
                <a:latin typeface="Avenir Next"/>
                <a:ea typeface="Avenir Next"/>
                <a:cs typeface="Avenir Next"/>
              </a:rPr>
              <a:t>LOMAN AI</a:t>
            </a:r>
          </a:p>
        </p:txBody>
      </p:sp>
      <p:sp>
        <p:nvSpPr>
          <p:cNvPr id="11" name="">
            <a:extLst xmlns:a="http://schemas.openxmlformats.org/drawingml/2006/main">
              <a:ext uri="{FF2B5EF4-FFF2-40B4-BE49-F238E27FC236}">
                <a16:creationId xmlns:a16="http://schemas.microsoft.com/office/drawing/2014/main" id="{6990ED0F-AEC6-4D25-B39A-B1EAB1039930}"/>
              </a:ext>
            </a:extLst>
          </p:cNvPr>
          <p:cNvSpPr>
            <a:spLocks xmlns:a="http://schemas.openxmlformats.org/drawingml/2006/main" noGrp="1"/>
          </p:cNvSpPr>
          <p:nvPr/>
        </p:nvSpPr>
        <p:spPr>
          <a:xfrm xmlns:a="http://schemas.openxmlformats.org/drawingml/2006/main">
            <a:off x="4324350" y="3390900"/>
            <a:ext cx="3286125" cy="1571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F2F7F5"/>
                </a:solidFill>
                <a:latin typeface="Avenir Next"/>
                <a:ea typeface="Avenir Next"/>
                <a:cs typeface="Avenir Next"/>
              </a:defRPr>
            </a:defPPr>
            <a:lvl1pPr>
              <a:defRPr sz="1875" b="0">
                <a:solidFill>
                  <a:srgbClr val="F2F7F5"/>
                </a:solidFill>
                <a:latin typeface="Avenir Next"/>
                <a:ea typeface="Avenir Next"/>
                <a:cs typeface="Avenir Next"/>
              </a:defRPr>
            </a:lvl1pPr>
            <a:lvl2pPr>
              <a:defRPr sz="1875" b="0">
                <a:solidFill>
                  <a:srgbClr val="F2F7F5"/>
                </a:solidFill>
                <a:latin typeface="Avenir Next"/>
                <a:ea typeface="Avenir Next"/>
                <a:cs typeface="Avenir Next"/>
              </a:defRPr>
            </a:lvl2pPr>
            <a:lvl3pPr>
              <a:defRPr sz="1875" b="0">
                <a:solidFill>
                  <a:srgbClr val="F2F7F5"/>
                </a:solidFill>
                <a:latin typeface="Avenir Next"/>
                <a:ea typeface="Avenir Next"/>
                <a:cs typeface="Avenir Next"/>
              </a:defRPr>
            </a:lvl3pPr>
            <a:lvl4pPr>
              <a:defRPr sz="1875" b="0">
                <a:solidFill>
                  <a:srgbClr val="F2F7F5"/>
                </a:solidFill>
                <a:latin typeface="Avenir Next"/>
                <a:ea typeface="Avenir Next"/>
                <a:cs typeface="Avenir Next"/>
              </a:defRPr>
            </a:lvl4pPr>
            <a:lvl5pPr>
              <a:defRPr sz="1875" b="0">
                <a:solidFill>
                  <a:srgbClr val="F2F7F5"/>
                </a:solidFill>
                <a:latin typeface="Avenir Next"/>
                <a:ea typeface="Avenir Next"/>
                <a:cs typeface="Avenir Next"/>
              </a:defRPr>
            </a:lvl5pPr>
            <a:lvl6pPr>
              <a:defRPr sz="1875" b="0">
                <a:solidFill>
                  <a:srgbClr val="F2F7F5"/>
                </a:solidFill>
                <a:latin typeface="Avenir Next"/>
                <a:ea typeface="Avenir Next"/>
                <a:cs typeface="Avenir Next"/>
              </a:defRPr>
            </a:lvl6pPr>
            <a:lvl7pPr>
              <a:defRPr sz="1875" b="0">
                <a:solidFill>
                  <a:srgbClr val="F2F7F5"/>
                </a:solidFill>
                <a:latin typeface="Avenir Next"/>
                <a:ea typeface="Avenir Next"/>
                <a:cs typeface="Avenir Next"/>
              </a:defRPr>
            </a:lvl7pPr>
            <a:lvl8pPr>
              <a:defRPr sz="1875" b="0">
                <a:solidFill>
                  <a:srgbClr val="F2F7F5"/>
                </a:solidFill>
                <a:latin typeface="Avenir Next"/>
                <a:ea typeface="Avenir Next"/>
                <a:cs typeface="Avenir Next"/>
              </a:defRPr>
            </a:lvl8pPr>
            <a:lvl9pPr>
              <a:defRPr sz="1875" b="0">
                <a:solidFill>
                  <a:srgbClr val="F2F7F5"/>
                </a:solidFill>
                <a:latin typeface="Avenir Next"/>
                <a:ea typeface="Avenir Next"/>
                <a:cs typeface="Avenir Next"/>
              </a:defRPr>
            </a:lvl9pPr>
          </a:lstStyle>
          <a:p xmlns:a="http://schemas.openxmlformats.org/drawingml/2006/main">
            <a:pPr>
              <a:defRPr sz="1875" b="0">
                <a:solidFill>
                  <a:srgbClr val="F2F7F5"/>
                </a:solidFill>
                <a:latin typeface="Avenir Next"/>
                <a:ea typeface="Avenir Next"/>
                <a:cs typeface="Avenir Next"/>
              </a:defRPr>
            </a:pPr>
            <a:r>
              <a:rPr sz="1875" b="0">
                <a:solidFill>
                  <a:srgbClr val="F2F7F5"/>
                </a:solidFill>
                <a:latin typeface="Avenir Next"/>
                <a:ea typeface="Avenir Next"/>
                <a:cs typeface="Avenir Next"/>
              </a:rPr>
              <a:t>Produs vocal din 2024; milioane de apeluri raportate până în august 2025.</a:t>
            </a:r>
          </a:p>
        </p:txBody>
      </p:sp>
      <p:sp>
        <p:nvSpPr>
          <p:cNvPr id="12" name="">
            <a:extLst xmlns:a="http://schemas.openxmlformats.org/drawingml/2006/main">
              <a:ext uri="{FF2B5EF4-FFF2-40B4-BE49-F238E27FC236}">
                <a16:creationId xmlns:a16="http://schemas.microsoft.com/office/drawing/2014/main" id="{28CEBBD8-3738-43E5-8CF0-4E1217C36406}"/>
              </a:ext>
            </a:extLst>
          </p:cNvPr>
          <p:cNvSpPr>
            <a:spLocks xmlns:a="http://schemas.openxmlformats.org/drawingml/2006/main" noGrp="1"/>
          </p:cNvSpPr>
          <p:nvPr/>
        </p:nvSpPr>
        <p:spPr>
          <a:xfrm xmlns:a="http://schemas.openxmlformats.org/drawingml/2006/main">
            <a:off x="4324350" y="4514850"/>
            <a:ext cx="32861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F2F7F5"/>
                </a:solidFill>
                <a:latin typeface="Avenir Next"/>
                <a:ea typeface="Avenir Next"/>
                <a:cs typeface="Avenir Next"/>
              </a:defRPr>
            </a:defPPr>
            <a:lvl1pPr>
              <a:defRPr sz="1575" b="0">
                <a:solidFill>
                  <a:srgbClr val="F2F7F5"/>
                </a:solidFill>
                <a:latin typeface="Avenir Next"/>
                <a:ea typeface="Avenir Next"/>
                <a:cs typeface="Avenir Next"/>
              </a:defRPr>
            </a:lvl1pPr>
            <a:lvl2pPr>
              <a:defRPr sz="1575" b="0">
                <a:solidFill>
                  <a:srgbClr val="F2F7F5"/>
                </a:solidFill>
                <a:latin typeface="Avenir Next"/>
                <a:ea typeface="Avenir Next"/>
                <a:cs typeface="Avenir Next"/>
              </a:defRPr>
            </a:lvl2pPr>
            <a:lvl3pPr>
              <a:defRPr sz="1575" b="0">
                <a:solidFill>
                  <a:srgbClr val="F2F7F5"/>
                </a:solidFill>
                <a:latin typeface="Avenir Next"/>
                <a:ea typeface="Avenir Next"/>
                <a:cs typeface="Avenir Next"/>
              </a:defRPr>
            </a:lvl3pPr>
            <a:lvl4pPr>
              <a:defRPr sz="1575" b="0">
                <a:solidFill>
                  <a:srgbClr val="F2F7F5"/>
                </a:solidFill>
                <a:latin typeface="Avenir Next"/>
                <a:ea typeface="Avenir Next"/>
                <a:cs typeface="Avenir Next"/>
              </a:defRPr>
            </a:lvl4pPr>
            <a:lvl5pPr>
              <a:defRPr sz="1575" b="0">
                <a:solidFill>
                  <a:srgbClr val="F2F7F5"/>
                </a:solidFill>
                <a:latin typeface="Avenir Next"/>
                <a:ea typeface="Avenir Next"/>
                <a:cs typeface="Avenir Next"/>
              </a:defRPr>
            </a:lvl5pPr>
            <a:lvl6pPr>
              <a:defRPr sz="1575" b="0">
                <a:solidFill>
                  <a:srgbClr val="F2F7F5"/>
                </a:solidFill>
                <a:latin typeface="Avenir Next"/>
                <a:ea typeface="Avenir Next"/>
                <a:cs typeface="Avenir Next"/>
              </a:defRPr>
            </a:lvl6pPr>
            <a:lvl7pPr>
              <a:defRPr sz="1575" b="0">
                <a:solidFill>
                  <a:srgbClr val="F2F7F5"/>
                </a:solidFill>
                <a:latin typeface="Avenir Next"/>
                <a:ea typeface="Avenir Next"/>
                <a:cs typeface="Avenir Next"/>
              </a:defRPr>
            </a:lvl7pPr>
            <a:lvl8pPr>
              <a:defRPr sz="1575" b="0">
                <a:solidFill>
                  <a:srgbClr val="F2F7F5"/>
                </a:solidFill>
                <a:latin typeface="Avenir Next"/>
                <a:ea typeface="Avenir Next"/>
                <a:cs typeface="Avenir Next"/>
              </a:defRPr>
            </a:lvl8pPr>
            <a:lvl9pPr>
              <a:defRPr sz="1575" b="0">
                <a:solidFill>
                  <a:srgbClr val="F2F7F5"/>
                </a:solidFill>
                <a:latin typeface="Avenir Next"/>
                <a:ea typeface="Avenir Next"/>
                <a:cs typeface="Avenir Next"/>
              </a:defRPr>
            </a:lvl9pPr>
          </a:lstStyle>
          <a:p xmlns:a="http://schemas.openxmlformats.org/drawingml/2006/main">
            <a:pPr>
              <a:defRPr sz="1575" b="0">
                <a:solidFill>
                  <a:srgbClr val="F2F7F5"/>
                </a:solidFill>
                <a:latin typeface="Avenir Next"/>
                <a:ea typeface="Avenir Next"/>
                <a:cs typeface="Avenir Next"/>
              </a:defRPr>
            </a:pPr>
            <a:r>
              <a:rPr sz="1575" b="0">
                <a:solidFill>
                  <a:srgbClr val="F2F7F5"/>
                </a:solidFill>
                <a:latin typeface="Avenir Next"/>
                <a:ea typeface="Avenir Next"/>
                <a:cs typeface="Avenir Next"/>
              </a:rPr>
              <a:t>Comenzi telefonice și rezervări.</a:t>
            </a:r>
          </a:p>
        </p:txBody>
      </p:sp>
      <p:sp>
        <p:nvSpPr>
          <p:cNvPr id="13" name="">
            <a:extLst xmlns:a="http://schemas.openxmlformats.org/drawingml/2006/main">
              <a:ext uri="{FF2B5EF4-FFF2-40B4-BE49-F238E27FC236}">
                <a16:creationId xmlns:a16="http://schemas.microsoft.com/office/drawing/2014/main" id="{542A9035-12EA-4F1C-822B-4D2E00EEC93B}"/>
              </a:ext>
            </a:extLst>
          </p:cNvPr>
          <p:cNvSpPr>
            <a:spLocks xmlns:a="http://schemas.openxmlformats.org/drawingml/2006/main" noGrp="1"/>
          </p:cNvSpPr>
          <p:nvPr/>
        </p:nvSpPr>
        <p:spPr>
          <a:xfrm xmlns:a="http://schemas.openxmlformats.org/drawingml/2006/main">
            <a:off x="4324350" y="5276850"/>
            <a:ext cx="3286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425" b="0">
                <a:solidFill>
                  <a:srgbClr val="72DCEB"/>
                </a:solidFill>
                <a:latin typeface="Avenir Next"/>
                <a:ea typeface="Avenir Next"/>
                <a:cs typeface="Avenir Next"/>
              </a:defRPr>
            </a:defPPr>
            <a:lvl1pPr>
              <a:defRPr sz="1425" b="0">
                <a:solidFill>
                  <a:srgbClr val="72DCEB"/>
                </a:solidFill>
                <a:latin typeface="Avenir Next"/>
                <a:ea typeface="Avenir Next"/>
                <a:cs typeface="Avenir Next"/>
              </a:defRPr>
            </a:lvl1pPr>
            <a:lvl2pPr>
              <a:defRPr sz="1425" b="0">
                <a:solidFill>
                  <a:srgbClr val="72DCEB"/>
                </a:solidFill>
                <a:latin typeface="Avenir Next"/>
                <a:ea typeface="Avenir Next"/>
                <a:cs typeface="Avenir Next"/>
              </a:defRPr>
            </a:lvl2pPr>
            <a:lvl3pPr>
              <a:defRPr sz="1425" b="0">
                <a:solidFill>
                  <a:srgbClr val="72DCEB"/>
                </a:solidFill>
                <a:latin typeface="Avenir Next"/>
                <a:ea typeface="Avenir Next"/>
                <a:cs typeface="Avenir Next"/>
              </a:defRPr>
            </a:lvl3pPr>
            <a:lvl4pPr>
              <a:defRPr sz="1425" b="0">
                <a:solidFill>
                  <a:srgbClr val="72DCEB"/>
                </a:solidFill>
                <a:latin typeface="Avenir Next"/>
                <a:ea typeface="Avenir Next"/>
                <a:cs typeface="Avenir Next"/>
              </a:defRPr>
            </a:lvl4pPr>
            <a:lvl5pPr>
              <a:defRPr sz="1425" b="0">
                <a:solidFill>
                  <a:srgbClr val="72DCEB"/>
                </a:solidFill>
                <a:latin typeface="Avenir Next"/>
                <a:ea typeface="Avenir Next"/>
                <a:cs typeface="Avenir Next"/>
              </a:defRPr>
            </a:lvl5pPr>
            <a:lvl6pPr>
              <a:defRPr sz="1425" b="0">
                <a:solidFill>
                  <a:srgbClr val="72DCEB"/>
                </a:solidFill>
                <a:latin typeface="Avenir Next"/>
                <a:ea typeface="Avenir Next"/>
                <a:cs typeface="Avenir Next"/>
              </a:defRPr>
            </a:lvl6pPr>
            <a:lvl7pPr>
              <a:defRPr sz="1425" b="0">
                <a:solidFill>
                  <a:srgbClr val="72DCEB"/>
                </a:solidFill>
                <a:latin typeface="Avenir Next"/>
                <a:ea typeface="Avenir Next"/>
                <a:cs typeface="Avenir Next"/>
              </a:defRPr>
            </a:lvl7pPr>
            <a:lvl8pPr>
              <a:defRPr sz="1425" b="0">
                <a:solidFill>
                  <a:srgbClr val="72DCEB"/>
                </a:solidFill>
                <a:latin typeface="Avenir Next"/>
                <a:ea typeface="Avenir Next"/>
                <a:cs typeface="Avenir Next"/>
              </a:defRPr>
            </a:lvl8pPr>
            <a:lvl9pPr>
              <a:defRPr sz="1425" b="0">
                <a:solidFill>
                  <a:srgbClr val="72DCEB"/>
                </a:solidFill>
                <a:latin typeface="Avenir Next"/>
                <a:ea typeface="Avenir Next"/>
                <a:cs typeface="Avenir Next"/>
              </a:defRPr>
            </a:lvl9pPr>
          </a:lstStyle>
          <a:p xmlns:a="http://schemas.openxmlformats.org/drawingml/2006/main">
            <a:pPr>
              <a:defRPr sz="1425" b="0">
                <a:solidFill>
                  <a:srgbClr val="72DCEB"/>
                </a:solidFill>
                <a:latin typeface="Avenir Next"/>
                <a:ea typeface="Avenir Next"/>
                <a:cs typeface="Avenir Next"/>
              </a:defRPr>
            </a:pPr>
            <a:r>
              <a:rPr sz="1425" b="0">
                <a:solidFill>
                  <a:srgbClr val="72DCEB"/>
                </a:solidFill>
                <a:latin typeface="Avenir Next"/>
                <a:ea typeface="Avenir Next"/>
                <a:cs typeface="Avenir Next"/>
                <a:hlinkClick xmlns:ns0="http://schemas.openxmlformats.org/officeDocument/2006/relationships" ns0:id="rId1002"/>
              </a:rPr>
              <a:t>loman.ai</a:t>
            </a:r>
          </a:p>
        </p:txBody>
      </p:sp>
      <p:sp>
        <p:nvSpPr>
          <p:cNvPr id="14" name="">
            <a:extLst xmlns:a="http://schemas.openxmlformats.org/drawingml/2006/main">
              <a:ext uri="{FF2B5EF4-FFF2-40B4-BE49-F238E27FC236}">
                <a16:creationId xmlns:a16="http://schemas.microsoft.com/office/drawing/2014/main" id="{57F4DB4B-79F7-4F7A-800D-66A99482CDAE}"/>
              </a:ext>
            </a:extLst>
          </p:cNvPr>
          <p:cNvSpPr>
            <a:spLocks xmlns:a="http://schemas.openxmlformats.org/drawingml/2006/main" noGrp="1"/>
          </p:cNvSpPr>
          <p:nvPr/>
        </p:nvSpPr>
        <p:spPr>
          <a:xfrm xmlns:a="http://schemas.openxmlformats.org/drawingml/2006/main">
            <a:off x="8039100" y="2933700"/>
            <a:ext cx="333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1">
                <a:solidFill>
                  <a:srgbClr val="8CEBC5"/>
                </a:solidFill>
                <a:latin typeface="Avenir Next"/>
                <a:ea typeface="Avenir Next"/>
                <a:cs typeface="Avenir Next"/>
              </a:defRPr>
            </a:defPPr>
            <a:lvl1pPr>
              <a:defRPr sz="1575" b="1">
                <a:solidFill>
                  <a:srgbClr val="8CEBC5"/>
                </a:solidFill>
                <a:latin typeface="Avenir Next"/>
                <a:ea typeface="Avenir Next"/>
                <a:cs typeface="Avenir Next"/>
              </a:defRPr>
            </a:lvl1pPr>
            <a:lvl2pPr>
              <a:defRPr sz="1575" b="1">
                <a:solidFill>
                  <a:srgbClr val="8CEBC5"/>
                </a:solidFill>
                <a:latin typeface="Avenir Next"/>
                <a:ea typeface="Avenir Next"/>
                <a:cs typeface="Avenir Next"/>
              </a:defRPr>
            </a:lvl2pPr>
            <a:lvl3pPr>
              <a:defRPr sz="1575" b="1">
                <a:solidFill>
                  <a:srgbClr val="8CEBC5"/>
                </a:solidFill>
                <a:latin typeface="Avenir Next"/>
                <a:ea typeface="Avenir Next"/>
                <a:cs typeface="Avenir Next"/>
              </a:defRPr>
            </a:lvl3pPr>
            <a:lvl4pPr>
              <a:defRPr sz="1575" b="1">
                <a:solidFill>
                  <a:srgbClr val="8CEBC5"/>
                </a:solidFill>
                <a:latin typeface="Avenir Next"/>
                <a:ea typeface="Avenir Next"/>
                <a:cs typeface="Avenir Next"/>
              </a:defRPr>
            </a:lvl4pPr>
            <a:lvl5pPr>
              <a:defRPr sz="1575" b="1">
                <a:solidFill>
                  <a:srgbClr val="8CEBC5"/>
                </a:solidFill>
                <a:latin typeface="Avenir Next"/>
                <a:ea typeface="Avenir Next"/>
                <a:cs typeface="Avenir Next"/>
              </a:defRPr>
            </a:lvl5pPr>
            <a:lvl6pPr>
              <a:defRPr sz="1575" b="1">
                <a:solidFill>
                  <a:srgbClr val="8CEBC5"/>
                </a:solidFill>
                <a:latin typeface="Avenir Next"/>
                <a:ea typeface="Avenir Next"/>
                <a:cs typeface="Avenir Next"/>
              </a:defRPr>
            </a:lvl6pPr>
            <a:lvl7pPr>
              <a:defRPr sz="1575" b="1">
                <a:solidFill>
                  <a:srgbClr val="8CEBC5"/>
                </a:solidFill>
                <a:latin typeface="Avenir Next"/>
                <a:ea typeface="Avenir Next"/>
                <a:cs typeface="Avenir Next"/>
              </a:defRPr>
            </a:lvl7pPr>
            <a:lvl8pPr>
              <a:defRPr sz="1575" b="1">
                <a:solidFill>
                  <a:srgbClr val="8CEBC5"/>
                </a:solidFill>
                <a:latin typeface="Avenir Next"/>
                <a:ea typeface="Avenir Next"/>
                <a:cs typeface="Avenir Next"/>
              </a:defRPr>
            </a:lvl8pPr>
            <a:lvl9pPr>
              <a:defRPr sz="1575" b="1">
                <a:solidFill>
                  <a:srgbClr val="8CEBC5"/>
                </a:solidFill>
                <a:latin typeface="Avenir Next"/>
                <a:ea typeface="Avenir Next"/>
                <a:cs typeface="Avenir Next"/>
              </a:defRPr>
            </a:lvl9pPr>
          </a:lstStyle>
          <a:p xmlns:a="http://schemas.openxmlformats.org/drawingml/2006/main">
            <a:pPr>
              <a:defRPr sz="1575" b="1">
                <a:solidFill>
                  <a:srgbClr val="8CEBC5"/>
                </a:solidFill>
                <a:latin typeface="Avenir Next"/>
                <a:ea typeface="Avenir Next"/>
                <a:cs typeface="Avenir Next"/>
              </a:defRPr>
            </a:pPr>
            <a:r>
              <a:rPr sz="1575" b="1">
                <a:solidFill>
                  <a:srgbClr val="8CEBC5"/>
                </a:solidFill>
                <a:latin typeface="Avenir Next"/>
                <a:ea typeface="Avenir Next"/>
                <a:cs typeface="Avenir Next"/>
              </a:rPr>
              <a:t>SLANG AI</a:t>
            </a:r>
          </a:p>
        </p:txBody>
      </p:sp>
      <p:sp>
        <p:nvSpPr>
          <p:cNvPr id="15" name="">
            <a:extLst xmlns:a="http://schemas.openxmlformats.org/drawingml/2006/main">
              <a:ext uri="{FF2B5EF4-FFF2-40B4-BE49-F238E27FC236}">
                <a16:creationId xmlns:a16="http://schemas.microsoft.com/office/drawing/2014/main" id="{6221E7E3-47F3-4C81-AAE0-2CB7DF815CF8}"/>
              </a:ext>
            </a:extLst>
          </p:cNvPr>
          <p:cNvSpPr>
            <a:spLocks xmlns:a="http://schemas.openxmlformats.org/drawingml/2006/main" noGrp="1"/>
          </p:cNvSpPr>
          <p:nvPr/>
        </p:nvSpPr>
        <p:spPr>
          <a:xfrm xmlns:a="http://schemas.openxmlformats.org/drawingml/2006/main">
            <a:off x="8039100" y="3390900"/>
            <a:ext cx="3286125" cy="1571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F2F7F5"/>
                </a:solidFill>
                <a:latin typeface="Avenir Next"/>
                <a:ea typeface="Avenir Next"/>
                <a:cs typeface="Avenir Next"/>
              </a:defRPr>
            </a:defPPr>
            <a:lvl1pPr>
              <a:defRPr sz="1875" b="0">
                <a:solidFill>
                  <a:srgbClr val="F2F7F5"/>
                </a:solidFill>
                <a:latin typeface="Avenir Next"/>
                <a:ea typeface="Avenir Next"/>
                <a:cs typeface="Avenir Next"/>
              </a:defRPr>
            </a:lvl1pPr>
            <a:lvl2pPr>
              <a:defRPr sz="1875" b="0">
                <a:solidFill>
                  <a:srgbClr val="F2F7F5"/>
                </a:solidFill>
                <a:latin typeface="Avenir Next"/>
                <a:ea typeface="Avenir Next"/>
                <a:cs typeface="Avenir Next"/>
              </a:defRPr>
            </a:lvl2pPr>
            <a:lvl3pPr>
              <a:defRPr sz="1875" b="0">
                <a:solidFill>
                  <a:srgbClr val="F2F7F5"/>
                </a:solidFill>
                <a:latin typeface="Avenir Next"/>
                <a:ea typeface="Avenir Next"/>
                <a:cs typeface="Avenir Next"/>
              </a:defRPr>
            </a:lvl3pPr>
            <a:lvl4pPr>
              <a:defRPr sz="1875" b="0">
                <a:solidFill>
                  <a:srgbClr val="F2F7F5"/>
                </a:solidFill>
                <a:latin typeface="Avenir Next"/>
                <a:ea typeface="Avenir Next"/>
                <a:cs typeface="Avenir Next"/>
              </a:defRPr>
            </a:lvl4pPr>
            <a:lvl5pPr>
              <a:defRPr sz="1875" b="0">
                <a:solidFill>
                  <a:srgbClr val="F2F7F5"/>
                </a:solidFill>
                <a:latin typeface="Avenir Next"/>
                <a:ea typeface="Avenir Next"/>
                <a:cs typeface="Avenir Next"/>
              </a:defRPr>
            </a:lvl5pPr>
            <a:lvl6pPr>
              <a:defRPr sz="1875" b="0">
                <a:solidFill>
                  <a:srgbClr val="F2F7F5"/>
                </a:solidFill>
                <a:latin typeface="Avenir Next"/>
                <a:ea typeface="Avenir Next"/>
                <a:cs typeface="Avenir Next"/>
              </a:defRPr>
            </a:lvl6pPr>
            <a:lvl7pPr>
              <a:defRPr sz="1875" b="0">
                <a:solidFill>
                  <a:srgbClr val="F2F7F5"/>
                </a:solidFill>
                <a:latin typeface="Avenir Next"/>
                <a:ea typeface="Avenir Next"/>
                <a:cs typeface="Avenir Next"/>
              </a:defRPr>
            </a:lvl7pPr>
            <a:lvl8pPr>
              <a:defRPr sz="1875" b="0">
                <a:solidFill>
                  <a:srgbClr val="F2F7F5"/>
                </a:solidFill>
                <a:latin typeface="Avenir Next"/>
                <a:ea typeface="Avenir Next"/>
                <a:cs typeface="Avenir Next"/>
              </a:defRPr>
            </a:lvl8pPr>
            <a:lvl9pPr>
              <a:defRPr sz="1875" b="0">
                <a:solidFill>
                  <a:srgbClr val="F2F7F5"/>
                </a:solidFill>
                <a:latin typeface="Avenir Next"/>
                <a:ea typeface="Avenir Next"/>
                <a:cs typeface="Avenir Next"/>
              </a:defRPr>
            </a:lvl9pPr>
          </a:lstStyle>
          <a:p xmlns:a="http://schemas.openxmlformats.org/drawingml/2006/main">
            <a:pPr>
              <a:defRPr sz="1875" b="0">
                <a:solidFill>
                  <a:srgbClr val="F2F7F5"/>
                </a:solidFill>
                <a:latin typeface="Avenir Next"/>
                <a:ea typeface="Avenir Next"/>
                <a:cs typeface="Avenir Next"/>
              </a:defRPr>
            </a:pPr>
            <a:r>
              <a:rPr sz="1875" b="0">
                <a:solidFill>
                  <a:srgbClr val="F2F7F5"/>
                </a:solidFill>
                <a:latin typeface="Avenir Next"/>
                <a:ea typeface="Avenir Next"/>
                <a:cs typeface="Avenir Next"/>
              </a:rPr>
              <a:t>Folosit în restaurante din 2022; peste 2 000 de locații la nivel global în februarie 2026.</a:t>
            </a:r>
          </a:p>
        </p:txBody>
      </p:sp>
      <p:sp>
        <p:nvSpPr>
          <p:cNvPr id="16" name="">
            <a:extLst xmlns:a="http://schemas.openxmlformats.org/drawingml/2006/main">
              <a:ext uri="{FF2B5EF4-FFF2-40B4-BE49-F238E27FC236}">
                <a16:creationId xmlns:a16="http://schemas.microsoft.com/office/drawing/2014/main" id="{438A2432-A819-4D22-8FFE-A8F6A913809B}"/>
              </a:ext>
            </a:extLst>
          </p:cNvPr>
          <p:cNvSpPr>
            <a:spLocks xmlns:a="http://schemas.openxmlformats.org/drawingml/2006/main" noGrp="1"/>
          </p:cNvSpPr>
          <p:nvPr/>
        </p:nvSpPr>
        <p:spPr>
          <a:xfrm xmlns:a="http://schemas.openxmlformats.org/drawingml/2006/main">
            <a:off x="8039100" y="4514850"/>
            <a:ext cx="32861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F2F7F5"/>
                </a:solidFill>
                <a:latin typeface="Avenir Next"/>
                <a:ea typeface="Avenir Next"/>
                <a:cs typeface="Avenir Next"/>
              </a:defRPr>
            </a:defPPr>
            <a:lvl1pPr>
              <a:defRPr sz="1575" b="0">
                <a:solidFill>
                  <a:srgbClr val="F2F7F5"/>
                </a:solidFill>
                <a:latin typeface="Avenir Next"/>
                <a:ea typeface="Avenir Next"/>
                <a:cs typeface="Avenir Next"/>
              </a:defRPr>
            </a:lvl1pPr>
            <a:lvl2pPr>
              <a:defRPr sz="1575" b="0">
                <a:solidFill>
                  <a:srgbClr val="F2F7F5"/>
                </a:solidFill>
                <a:latin typeface="Avenir Next"/>
                <a:ea typeface="Avenir Next"/>
                <a:cs typeface="Avenir Next"/>
              </a:defRPr>
            </a:lvl2pPr>
            <a:lvl3pPr>
              <a:defRPr sz="1575" b="0">
                <a:solidFill>
                  <a:srgbClr val="F2F7F5"/>
                </a:solidFill>
                <a:latin typeface="Avenir Next"/>
                <a:ea typeface="Avenir Next"/>
                <a:cs typeface="Avenir Next"/>
              </a:defRPr>
            </a:lvl3pPr>
            <a:lvl4pPr>
              <a:defRPr sz="1575" b="0">
                <a:solidFill>
                  <a:srgbClr val="F2F7F5"/>
                </a:solidFill>
                <a:latin typeface="Avenir Next"/>
                <a:ea typeface="Avenir Next"/>
                <a:cs typeface="Avenir Next"/>
              </a:defRPr>
            </a:lvl4pPr>
            <a:lvl5pPr>
              <a:defRPr sz="1575" b="0">
                <a:solidFill>
                  <a:srgbClr val="F2F7F5"/>
                </a:solidFill>
                <a:latin typeface="Avenir Next"/>
                <a:ea typeface="Avenir Next"/>
                <a:cs typeface="Avenir Next"/>
              </a:defRPr>
            </a:lvl5pPr>
            <a:lvl6pPr>
              <a:defRPr sz="1575" b="0">
                <a:solidFill>
                  <a:srgbClr val="F2F7F5"/>
                </a:solidFill>
                <a:latin typeface="Avenir Next"/>
                <a:ea typeface="Avenir Next"/>
                <a:cs typeface="Avenir Next"/>
              </a:defRPr>
            </a:lvl6pPr>
            <a:lvl7pPr>
              <a:defRPr sz="1575" b="0">
                <a:solidFill>
                  <a:srgbClr val="F2F7F5"/>
                </a:solidFill>
                <a:latin typeface="Avenir Next"/>
                <a:ea typeface="Avenir Next"/>
                <a:cs typeface="Avenir Next"/>
              </a:defRPr>
            </a:lvl7pPr>
            <a:lvl8pPr>
              <a:defRPr sz="1575" b="0">
                <a:solidFill>
                  <a:srgbClr val="F2F7F5"/>
                </a:solidFill>
                <a:latin typeface="Avenir Next"/>
                <a:ea typeface="Avenir Next"/>
                <a:cs typeface="Avenir Next"/>
              </a:defRPr>
            </a:lvl8pPr>
            <a:lvl9pPr>
              <a:defRPr sz="1575" b="0">
                <a:solidFill>
                  <a:srgbClr val="F2F7F5"/>
                </a:solidFill>
                <a:latin typeface="Avenir Next"/>
                <a:ea typeface="Avenir Next"/>
                <a:cs typeface="Avenir Next"/>
              </a:defRPr>
            </a:lvl9pPr>
          </a:lstStyle>
          <a:p xmlns:a="http://schemas.openxmlformats.org/drawingml/2006/main">
            <a:pPr>
              <a:defRPr sz="1575" b="0">
                <a:solidFill>
                  <a:srgbClr val="F2F7F5"/>
                </a:solidFill>
                <a:latin typeface="Avenir Next"/>
                <a:ea typeface="Avenir Next"/>
                <a:cs typeface="Avenir Next"/>
              </a:defRPr>
            </a:pPr>
            <a:r>
              <a:rPr sz="1575" b="0">
                <a:solidFill>
                  <a:srgbClr val="F2F7F5"/>
                </a:solidFill>
                <a:latin typeface="Avenir Next"/>
                <a:ea typeface="Avenir Next"/>
                <a:cs typeface="Avenir Next"/>
              </a:rPr>
              <a:t>Rezervări și cereri de grup.</a:t>
            </a:r>
          </a:p>
        </p:txBody>
      </p:sp>
      <p:sp>
        <p:nvSpPr>
          <p:cNvPr id="17" name="">
            <a:extLst xmlns:a="http://schemas.openxmlformats.org/drawingml/2006/main">
              <a:ext uri="{FF2B5EF4-FFF2-40B4-BE49-F238E27FC236}">
                <a16:creationId xmlns:a16="http://schemas.microsoft.com/office/drawing/2014/main" id="{770D9E42-4392-40D8-A0F6-7F7AFF9AA933}"/>
              </a:ext>
            </a:extLst>
          </p:cNvPr>
          <p:cNvSpPr>
            <a:spLocks xmlns:a="http://schemas.openxmlformats.org/drawingml/2006/main" noGrp="1"/>
          </p:cNvSpPr>
          <p:nvPr/>
        </p:nvSpPr>
        <p:spPr>
          <a:xfrm xmlns:a="http://schemas.openxmlformats.org/drawingml/2006/main">
            <a:off x="8039100" y="5276850"/>
            <a:ext cx="3286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425" b="0">
                <a:solidFill>
                  <a:srgbClr val="72DCEB"/>
                </a:solidFill>
                <a:latin typeface="Avenir Next"/>
                <a:ea typeface="Avenir Next"/>
                <a:cs typeface="Avenir Next"/>
              </a:defRPr>
            </a:defPPr>
            <a:lvl1pPr>
              <a:defRPr sz="1425" b="0">
                <a:solidFill>
                  <a:srgbClr val="72DCEB"/>
                </a:solidFill>
                <a:latin typeface="Avenir Next"/>
                <a:ea typeface="Avenir Next"/>
                <a:cs typeface="Avenir Next"/>
              </a:defRPr>
            </a:lvl1pPr>
            <a:lvl2pPr>
              <a:defRPr sz="1425" b="0">
                <a:solidFill>
                  <a:srgbClr val="72DCEB"/>
                </a:solidFill>
                <a:latin typeface="Avenir Next"/>
                <a:ea typeface="Avenir Next"/>
                <a:cs typeface="Avenir Next"/>
              </a:defRPr>
            </a:lvl2pPr>
            <a:lvl3pPr>
              <a:defRPr sz="1425" b="0">
                <a:solidFill>
                  <a:srgbClr val="72DCEB"/>
                </a:solidFill>
                <a:latin typeface="Avenir Next"/>
                <a:ea typeface="Avenir Next"/>
                <a:cs typeface="Avenir Next"/>
              </a:defRPr>
            </a:lvl3pPr>
            <a:lvl4pPr>
              <a:defRPr sz="1425" b="0">
                <a:solidFill>
                  <a:srgbClr val="72DCEB"/>
                </a:solidFill>
                <a:latin typeface="Avenir Next"/>
                <a:ea typeface="Avenir Next"/>
                <a:cs typeface="Avenir Next"/>
              </a:defRPr>
            </a:lvl4pPr>
            <a:lvl5pPr>
              <a:defRPr sz="1425" b="0">
                <a:solidFill>
                  <a:srgbClr val="72DCEB"/>
                </a:solidFill>
                <a:latin typeface="Avenir Next"/>
                <a:ea typeface="Avenir Next"/>
                <a:cs typeface="Avenir Next"/>
              </a:defRPr>
            </a:lvl5pPr>
            <a:lvl6pPr>
              <a:defRPr sz="1425" b="0">
                <a:solidFill>
                  <a:srgbClr val="72DCEB"/>
                </a:solidFill>
                <a:latin typeface="Avenir Next"/>
                <a:ea typeface="Avenir Next"/>
                <a:cs typeface="Avenir Next"/>
              </a:defRPr>
            </a:lvl6pPr>
            <a:lvl7pPr>
              <a:defRPr sz="1425" b="0">
                <a:solidFill>
                  <a:srgbClr val="72DCEB"/>
                </a:solidFill>
                <a:latin typeface="Avenir Next"/>
                <a:ea typeface="Avenir Next"/>
                <a:cs typeface="Avenir Next"/>
              </a:defRPr>
            </a:lvl7pPr>
            <a:lvl8pPr>
              <a:defRPr sz="1425" b="0">
                <a:solidFill>
                  <a:srgbClr val="72DCEB"/>
                </a:solidFill>
                <a:latin typeface="Avenir Next"/>
                <a:ea typeface="Avenir Next"/>
                <a:cs typeface="Avenir Next"/>
              </a:defRPr>
            </a:lvl8pPr>
            <a:lvl9pPr>
              <a:defRPr sz="1425" b="0">
                <a:solidFill>
                  <a:srgbClr val="72DCEB"/>
                </a:solidFill>
                <a:latin typeface="Avenir Next"/>
                <a:ea typeface="Avenir Next"/>
                <a:cs typeface="Avenir Next"/>
              </a:defRPr>
            </a:lvl9pPr>
          </a:lstStyle>
          <a:p xmlns:a="http://schemas.openxmlformats.org/drawingml/2006/main">
            <a:pPr>
              <a:defRPr sz="1425" b="0">
                <a:solidFill>
                  <a:srgbClr val="72DCEB"/>
                </a:solidFill>
                <a:latin typeface="Avenir Next"/>
                <a:ea typeface="Avenir Next"/>
                <a:cs typeface="Avenir Next"/>
              </a:defRPr>
            </a:pPr>
            <a:r>
              <a:rPr sz="1425" b="0">
                <a:solidFill>
                  <a:srgbClr val="72DCEB"/>
                </a:solidFill>
                <a:latin typeface="Avenir Next"/>
                <a:ea typeface="Avenir Next"/>
                <a:cs typeface="Avenir Next"/>
                <a:hlinkClick xmlns:ns0="http://schemas.openxmlformats.org/officeDocument/2006/relationships" ns0:id="rId1003"/>
              </a:rPr>
              <a:t>slang.ai</a:t>
            </a:r>
          </a:p>
        </p:txBody>
      </p:sp>
      <p:sp>
        <p:nvSpPr>
          <p:cNvPr id="18" name="">
            <a:extLst xmlns:a="http://schemas.openxmlformats.org/drawingml/2006/main">
              <a:ext uri="{FF2B5EF4-FFF2-40B4-BE49-F238E27FC236}">
                <a16:creationId xmlns:a16="http://schemas.microsoft.com/office/drawing/2014/main" id="{6CF48FB2-EC60-41DC-AFC3-43181048CFF4}"/>
              </a:ext>
            </a:extLst>
          </p:cNvPr>
          <p:cNvSpPr>
            <a:spLocks xmlns:a="http://schemas.openxmlformats.org/drawingml/2006/main" noGrp="1"/>
          </p:cNvSpPr>
          <p:nvPr/>
        </p:nvSpPr>
        <p:spPr>
          <a:xfrm xmlns:a="http://schemas.openxmlformats.org/drawingml/2006/main">
            <a:off x="609600" y="5829300"/>
            <a:ext cx="104775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650" b="1">
                <a:solidFill>
                  <a:srgbClr val="F2F7F5"/>
                </a:solidFill>
                <a:latin typeface="Avenir Next"/>
                <a:ea typeface="Avenir Next"/>
                <a:cs typeface="Avenir Next"/>
              </a:defRPr>
            </a:defPPr>
            <a:lvl1pPr>
              <a:defRPr sz="1650" b="1">
                <a:solidFill>
                  <a:srgbClr val="F2F7F5"/>
                </a:solidFill>
                <a:latin typeface="Avenir Next"/>
                <a:ea typeface="Avenir Next"/>
                <a:cs typeface="Avenir Next"/>
              </a:defRPr>
            </a:lvl1pPr>
            <a:lvl2pPr>
              <a:defRPr sz="1650" b="1">
                <a:solidFill>
                  <a:srgbClr val="F2F7F5"/>
                </a:solidFill>
                <a:latin typeface="Avenir Next"/>
                <a:ea typeface="Avenir Next"/>
                <a:cs typeface="Avenir Next"/>
              </a:defRPr>
            </a:lvl2pPr>
            <a:lvl3pPr>
              <a:defRPr sz="1650" b="1">
                <a:solidFill>
                  <a:srgbClr val="F2F7F5"/>
                </a:solidFill>
                <a:latin typeface="Avenir Next"/>
                <a:ea typeface="Avenir Next"/>
                <a:cs typeface="Avenir Next"/>
              </a:defRPr>
            </a:lvl3pPr>
            <a:lvl4pPr>
              <a:defRPr sz="1650" b="1">
                <a:solidFill>
                  <a:srgbClr val="F2F7F5"/>
                </a:solidFill>
                <a:latin typeface="Avenir Next"/>
                <a:ea typeface="Avenir Next"/>
                <a:cs typeface="Avenir Next"/>
              </a:defRPr>
            </a:lvl4pPr>
            <a:lvl5pPr>
              <a:defRPr sz="1650" b="1">
                <a:solidFill>
                  <a:srgbClr val="F2F7F5"/>
                </a:solidFill>
                <a:latin typeface="Avenir Next"/>
                <a:ea typeface="Avenir Next"/>
                <a:cs typeface="Avenir Next"/>
              </a:defRPr>
            </a:lvl5pPr>
            <a:lvl6pPr>
              <a:defRPr sz="1650" b="1">
                <a:solidFill>
                  <a:srgbClr val="F2F7F5"/>
                </a:solidFill>
                <a:latin typeface="Avenir Next"/>
                <a:ea typeface="Avenir Next"/>
                <a:cs typeface="Avenir Next"/>
              </a:defRPr>
            </a:lvl6pPr>
            <a:lvl7pPr>
              <a:defRPr sz="1650" b="1">
                <a:solidFill>
                  <a:srgbClr val="F2F7F5"/>
                </a:solidFill>
                <a:latin typeface="Avenir Next"/>
                <a:ea typeface="Avenir Next"/>
                <a:cs typeface="Avenir Next"/>
              </a:defRPr>
            </a:lvl7pPr>
            <a:lvl8pPr>
              <a:defRPr sz="1650" b="1">
                <a:solidFill>
                  <a:srgbClr val="F2F7F5"/>
                </a:solidFill>
                <a:latin typeface="Avenir Next"/>
                <a:ea typeface="Avenir Next"/>
                <a:cs typeface="Avenir Next"/>
              </a:defRPr>
            </a:lvl8pPr>
            <a:lvl9pPr>
              <a:defRPr sz="1650" b="1">
                <a:solidFill>
                  <a:srgbClr val="F2F7F5"/>
                </a:solidFill>
                <a:latin typeface="Avenir Next"/>
                <a:ea typeface="Avenir Next"/>
                <a:cs typeface="Avenir Next"/>
              </a:defRPr>
            </a:lvl9pPr>
          </a:lstStyle>
          <a:p xmlns:a="http://schemas.openxmlformats.org/drawingml/2006/main">
            <a:pPr>
              <a:defRPr sz="1650" b="1">
                <a:solidFill>
                  <a:srgbClr val="F2F7F5"/>
                </a:solidFill>
                <a:latin typeface="Avenir Next"/>
                <a:ea typeface="Avenir Next"/>
                <a:cs typeface="Avenir Next"/>
              </a:defRPr>
            </a:pPr>
            <a:r>
              <a:rPr sz="1650" b="1">
                <a:solidFill>
                  <a:srgbClr val="F2F7F5"/>
                </a:solidFill>
                <a:latin typeface="Avenir Next"/>
                <a:ea typeface="Avenir Next"/>
                <a:cs typeface="Avenir Next"/>
              </a:rPr>
              <a:t>Hostie: venituri de 10 ori mai mari într-un an, potrivit investitorului Obvious (iulie 2026).</a:t>
            </a:r>
          </a:p>
        </p:txBody>
      </p:sp>
      <p:sp xmlns:a="http://schemas.openxmlformats.org/drawingml/2006/main">
        <p:nvSpPr>
          <p:cNvPr id="20" name="Reuno wordmark"/>
          <p:cNvSpPr txBox="1"/>
          <p:nvPr/>
        </p:nvSpPr>
        <p:spPr>
          <a:xfrm>
            <a:off x="10367963" y="342900"/>
            <a:ext cx="1000125" cy="285750"/>
          </a:xfrm>
          <a:prstGeom prst="rect">
            <a:avLst/>
          </a:prstGeom>
          <a:noFill/>
          <a:ln>
            <a:noFill/>
          </a:ln>
        </p:spPr>
        <p:txBody>
          <a:bodyPr wrap="none" lIns="0" tIns="0" rIns="0" bIns="0" anchor="ctr"/>
          <a:lstStyle/>
          <a:p>
            <a:pPr algn="l"/>
            <a:r>
              <a:rPr lang="ro-RO" sz="1500" b="1">
                <a:solidFill>
                  <a:srgbClr val="F3F8F6"/>
                </a:solidFill>
                <a:latin typeface="Avenir Next"/>
              </a:rPr>
              <a:t>Reuno</a:t>
            </a:r>
            <a:endParaRPr lang="ro-RO"/>
          </a:p>
        </p:txBody>
      </p:sp>
    </p:spTree>
    <p:extLst>
      <p:ext uri="{BB962C8B-B14F-4D97-AF65-F5344CB8AC3E}">
        <p14:creationId xmlns:p14="http://schemas.microsoft.com/office/powerpoint/2010/main" val="1276978339"/>
      </p:ext>
    </p:extLst>
  </p:cSld>
</p:sld>
</file>

<file path=ppt/slides/slide31.xml><?xml version="1.0" encoding="utf-8"?>
<p:sld xmlns:p="http://schemas.openxmlformats.org/presentationml/2006/main">
  <p:cSld>
    <p:bg>
      <p:bgPr>
        <a:solidFill xmlns:a="http://schemas.openxmlformats.org/drawingml/2006/main">
          <a:srgbClr val="07181C"/>
        </a:solidFill>
      </p:bgPr>
    </p:bg>
    <p:spTree>
      <p:nvGrpSpPr>
        <p:cNvPr id="1" name=""/>
        <p:cNvGrpSpPr/>
        <p:nvPr/>
      </p:nvGrpSpPr>
      <p:grpSpPr>
        <a:xfrm xmlns:a="http://schemas.openxmlformats.org/drawingml/2006/main"/>
      </p:grpSpPr>
      <p:pic>
        <p:nvPicPr>
          <p:cNvPr id="16" name="">
            <a:extLst xmlns:a="http://schemas.openxmlformats.org/drawingml/2006/main">
              <a:ext uri="{FF2B5EF4-FFF2-40B4-BE49-F238E27FC236}">
                <a16:creationId xmlns:a16="http://schemas.microsoft.com/office/drawing/2014/main" id="{9F74C3A9-CE0E-4D3A-826F-07FE9FDD6DBC}"/>
              </a:ext>
            </a:extLst>
          </p:cNvPr>
          <p:cNvPicPr>
            <a:picLocks xmlns:a="http://schemas.openxmlformats.org/drawingml/2006/main" noChangeAspect="1"/>
          </p:cNvPicPr>
          <p:nvPr/>
        </p:nvPicPr>
        <p:blipFill>
          <a:blip xmlns:r="http://schemas.openxmlformats.org/officeDocument/2006/relationships" xmlns:a="http://schemas.openxmlformats.org/drawingml/2006/main" r:embed="R42b526bcad4145c6"/>
          <ns0:srcRect xmlns:ns0="http://schemas.openxmlformats.org/drawingml/2006/main" r="71000"/>
          <a:stretch xmlns:a="http://schemas.openxmlformats.org/drawingml/2006/main"/>
        </p:blipFill>
        <p:spPr>
          <a:xfrm xmlns:a="http://schemas.openxmlformats.org/drawingml/2006/main">
            <a:off x="9953625" y="238125"/>
            <a:ext cx="414338" cy="47625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93AF2FD-8110-4F79-BCC3-80256487AAF6}"/>
              </a:ext>
            </a:extLst>
          </p:cNvPr>
          <p:cNvSpPr>
            <a:spLocks xmlns:a="http://schemas.openxmlformats.org/drawingml/2006/main" noGrp="1"/>
          </p:cNvSpPr>
          <p:nvPr/>
        </p:nvSpPr>
        <p:spPr>
          <a:xfrm xmlns:a="http://schemas.openxmlformats.org/drawingml/2006/main">
            <a:off x="609600" y="381000"/>
            <a:ext cx="8382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1">
                <a:solidFill>
                  <a:srgbClr val="8CEBC5"/>
                </a:solidFill>
                <a:latin typeface="Avenir Next"/>
                <a:ea typeface="Avenir Next"/>
                <a:cs typeface="Avenir Next"/>
              </a:defRPr>
            </a:defPPr>
            <a:lvl1pPr>
              <a:defRPr sz="1350" b="1">
                <a:solidFill>
                  <a:srgbClr val="8CEBC5"/>
                </a:solidFill>
                <a:latin typeface="Avenir Next"/>
                <a:ea typeface="Avenir Next"/>
                <a:cs typeface="Avenir Next"/>
              </a:defRPr>
            </a:lvl1pPr>
            <a:lvl2pPr>
              <a:defRPr sz="1350" b="1">
                <a:solidFill>
                  <a:srgbClr val="8CEBC5"/>
                </a:solidFill>
                <a:latin typeface="Avenir Next"/>
                <a:ea typeface="Avenir Next"/>
                <a:cs typeface="Avenir Next"/>
              </a:defRPr>
            </a:lvl2pPr>
            <a:lvl3pPr>
              <a:defRPr sz="1350" b="1">
                <a:solidFill>
                  <a:srgbClr val="8CEBC5"/>
                </a:solidFill>
                <a:latin typeface="Avenir Next"/>
                <a:ea typeface="Avenir Next"/>
                <a:cs typeface="Avenir Next"/>
              </a:defRPr>
            </a:lvl3pPr>
            <a:lvl4pPr>
              <a:defRPr sz="1350" b="1">
                <a:solidFill>
                  <a:srgbClr val="8CEBC5"/>
                </a:solidFill>
                <a:latin typeface="Avenir Next"/>
                <a:ea typeface="Avenir Next"/>
                <a:cs typeface="Avenir Next"/>
              </a:defRPr>
            </a:lvl4pPr>
            <a:lvl5pPr>
              <a:defRPr sz="1350" b="1">
                <a:solidFill>
                  <a:srgbClr val="8CEBC5"/>
                </a:solidFill>
                <a:latin typeface="Avenir Next"/>
                <a:ea typeface="Avenir Next"/>
                <a:cs typeface="Avenir Next"/>
              </a:defRPr>
            </a:lvl5pPr>
            <a:lvl6pPr>
              <a:defRPr sz="1350" b="1">
                <a:solidFill>
                  <a:srgbClr val="8CEBC5"/>
                </a:solidFill>
                <a:latin typeface="Avenir Next"/>
                <a:ea typeface="Avenir Next"/>
                <a:cs typeface="Avenir Next"/>
              </a:defRPr>
            </a:lvl6pPr>
            <a:lvl7pPr>
              <a:defRPr sz="1350" b="1">
                <a:solidFill>
                  <a:srgbClr val="8CEBC5"/>
                </a:solidFill>
                <a:latin typeface="Avenir Next"/>
                <a:ea typeface="Avenir Next"/>
                <a:cs typeface="Avenir Next"/>
              </a:defRPr>
            </a:lvl7pPr>
            <a:lvl8pPr>
              <a:defRPr sz="1350" b="1">
                <a:solidFill>
                  <a:srgbClr val="8CEBC5"/>
                </a:solidFill>
                <a:latin typeface="Avenir Next"/>
                <a:ea typeface="Avenir Next"/>
                <a:cs typeface="Avenir Next"/>
              </a:defRPr>
            </a:lvl8pPr>
            <a:lvl9pPr>
              <a:defRPr sz="1350" b="1">
                <a:solidFill>
                  <a:srgbClr val="8CEBC5"/>
                </a:solidFill>
                <a:latin typeface="Avenir Next"/>
                <a:ea typeface="Avenir Next"/>
                <a:cs typeface="Avenir Next"/>
              </a:defRPr>
            </a:lvl9pPr>
          </a:lstStyle>
          <a:p xmlns:a="http://schemas.openxmlformats.org/drawingml/2006/main">
            <a:pPr>
              <a:defRPr sz="1350" b="1">
                <a:solidFill>
                  <a:srgbClr val="8CEBC5"/>
                </a:solidFill>
                <a:latin typeface="Avenir Next"/>
                <a:ea typeface="Avenir Next"/>
                <a:cs typeface="Avenir Next"/>
              </a:defRPr>
            </a:pPr>
            <a:r>
              <a:rPr sz="1350" b="1">
                <a:solidFill>
                  <a:srgbClr val="8CEBC5"/>
                </a:solidFill>
                <a:latin typeface="Avenir Next"/>
                <a:ea typeface="Avenir Next"/>
                <a:cs typeface="Avenir Next"/>
              </a:rPr>
              <a:t>DETALII  /  EXEMPLE  /  SUA ȘI EUROPA  /  VEZI </a:t>
            </a:r>
            <a:r>
              <a:rPr sz="1350" b="1">
                <a:solidFill>
                  <a:srgbClr val="8CEBC5"/>
                </a:solidFill>
                <a:latin typeface="Avenir Next"/>
                <a:ea typeface="Avenir Next"/>
                <a:cs typeface="Avenir Next"/>
                <a:hlinkClick xmlns:ns0="http://schemas.openxmlformats.org/officeDocument/2006/relationships" ns0:id="rId1000" action="ppaction://hlinksldjump"/>
              </a:rPr>
              <a:t>09</a:t>
            </a:r>
            <a:r>
              <a:rPr sz="1350" b="1">
                <a:solidFill>
                  <a:srgbClr val="8CEBC5"/>
                </a:solidFill>
                <a:latin typeface="Avenir Next"/>
                <a:ea typeface="Avenir Next"/>
                <a:cs typeface="Avenir Next"/>
              </a:rPr>
              <a:t> / </a:t>
            </a:r>
            <a:r>
              <a:rPr sz="1350" b="1">
                <a:solidFill>
                  <a:srgbClr val="8CEBC5"/>
                </a:solidFill>
                <a:latin typeface="Avenir Next"/>
                <a:ea typeface="Avenir Next"/>
                <a:cs typeface="Avenir Next"/>
                <a:hlinkClick xmlns:ns0="http://schemas.openxmlformats.org/officeDocument/2006/relationships" ns0:id="rId1001" action="ppaction://hlinksldjump"/>
              </a:rPr>
              <a:t>10</a:t>
            </a:r>
          </a:p>
        </p:txBody>
      </p:sp>
      <p:sp>
        <p:nvSpPr>
          <p:cNvPr id="3" name="">
            <a:extLst xmlns:a="http://schemas.openxmlformats.org/drawingml/2006/main">
              <a:ext uri="{FF2B5EF4-FFF2-40B4-BE49-F238E27FC236}">
                <a16:creationId xmlns:a16="http://schemas.microsoft.com/office/drawing/2014/main" id="{D225CD53-51DF-4B80-BC57-8194968D6579}"/>
              </a:ext>
            </a:extLst>
          </p:cNvPr>
          <p:cNvSpPr>
            <a:spLocks xmlns:a="http://schemas.openxmlformats.org/drawingml/2006/main" noGrp="1"/>
          </p:cNvSpPr>
          <p:nvPr/>
        </p:nvSpPr>
        <p:spPr>
          <a:xfrm xmlns:a="http://schemas.openxmlformats.org/drawingml/2006/main">
            <a:off x="609600" y="990600"/>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150" b="1">
                <a:solidFill>
                  <a:srgbClr val="F2F7F5"/>
                </a:solidFill>
                <a:latin typeface="Avenir Next"/>
                <a:ea typeface="Avenir Next"/>
                <a:cs typeface="Avenir Next"/>
              </a:defRPr>
            </a:defPPr>
            <a:lvl1pPr>
              <a:defRPr sz="3150" b="1">
                <a:solidFill>
                  <a:srgbClr val="F2F7F5"/>
                </a:solidFill>
                <a:latin typeface="Avenir Next"/>
                <a:ea typeface="Avenir Next"/>
                <a:cs typeface="Avenir Next"/>
              </a:defRPr>
            </a:lvl1pPr>
            <a:lvl2pPr>
              <a:defRPr sz="3150" b="1">
                <a:solidFill>
                  <a:srgbClr val="F2F7F5"/>
                </a:solidFill>
                <a:latin typeface="Avenir Next"/>
                <a:ea typeface="Avenir Next"/>
                <a:cs typeface="Avenir Next"/>
              </a:defRPr>
            </a:lvl2pPr>
            <a:lvl3pPr>
              <a:defRPr sz="3150" b="1">
                <a:solidFill>
                  <a:srgbClr val="F2F7F5"/>
                </a:solidFill>
                <a:latin typeface="Avenir Next"/>
                <a:ea typeface="Avenir Next"/>
                <a:cs typeface="Avenir Next"/>
              </a:defRPr>
            </a:lvl3pPr>
            <a:lvl4pPr>
              <a:defRPr sz="3150" b="1">
                <a:solidFill>
                  <a:srgbClr val="F2F7F5"/>
                </a:solidFill>
                <a:latin typeface="Avenir Next"/>
                <a:ea typeface="Avenir Next"/>
                <a:cs typeface="Avenir Next"/>
              </a:defRPr>
            </a:lvl4pPr>
            <a:lvl5pPr>
              <a:defRPr sz="3150" b="1">
                <a:solidFill>
                  <a:srgbClr val="F2F7F5"/>
                </a:solidFill>
                <a:latin typeface="Avenir Next"/>
                <a:ea typeface="Avenir Next"/>
                <a:cs typeface="Avenir Next"/>
              </a:defRPr>
            </a:lvl5pPr>
            <a:lvl6pPr>
              <a:defRPr sz="3150" b="1">
                <a:solidFill>
                  <a:srgbClr val="F2F7F5"/>
                </a:solidFill>
                <a:latin typeface="Avenir Next"/>
                <a:ea typeface="Avenir Next"/>
                <a:cs typeface="Avenir Next"/>
              </a:defRPr>
            </a:lvl6pPr>
            <a:lvl7pPr>
              <a:defRPr sz="3150" b="1">
                <a:solidFill>
                  <a:srgbClr val="F2F7F5"/>
                </a:solidFill>
                <a:latin typeface="Avenir Next"/>
                <a:ea typeface="Avenir Next"/>
                <a:cs typeface="Avenir Next"/>
              </a:defRPr>
            </a:lvl7pPr>
            <a:lvl8pPr>
              <a:defRPr sz="3150" b="1">
                <a:solidFill>
                  <a:srgbClr val="F2F7F5"/>
                </a:solidFill>
                <a:latin typeface="Avenir Next"/>
                <a:ea typeface="Avenir Next"/>
                <a:cs typeface="Avenir Next"/>
              </a:defRPr>
            </a:lvl8pPr>
            <a:lvl9pPr>
              <a:defRPr sz="3150" b="1">
                <a:solidFill>
                  <a:srgbClr val="F2F7F5"/>
                </a:solidFill>
                <a:latin typeface="Avenir Next"/>
                <a:ea typeface="Avenir Next"/>
                <a:cs typeface="Avenir Next"/>
              </a:defRPr>
            </a:lvl9pPr>
          </a:lstStyle>
          <a:p xmlns:a="http://schemas.openxmlformats.org/drawingml/2006/main">
            <a:pPr>
              <a:defRPr sz="3150" b="1">
                <a:solidFill>
                  <a:srgbClr val="F2F7F5"/>
                </a:solidFill>
                <a:latin typeface="Avenir Next"/>
                <a:ea typeface="Avenir Next"/>
                <a:cs typeface="Avenir Next"/>
              </a:defRPr>
            </a:pPr>
            <a:r>
              <a:rPr sz="3150" b="1">
                <a:solidFill>
                  <a:srgbClr val="F2F7F5"/>
                </a:solidFill>
                <a:latin typeface="Avenir Next"/>
                <a:ea typeface="Avenir Next"/>
                <a:cs typeface="Avenir Next"/>
              </a:rPr>
              <a:t>Exemple internaționale de organizare a evenimentelor</a:t>
            </a:r>
          </a:p>
        </p:txBody>
      </p:sp>
      <p:sp>
        <p:nvSpPr>
          <p:cNvPr id="4" name="">
            <a:extLst xmlns:a="http://schemas.openxmlformats.org/drawingml/2006/main">
              <a:ext uri="{FF2B5EF4-FFF2-40B4-BE49-F238E27FC236}">
                <a16:creationId xmlns:a16="http://schemas.microsoft.com/office/drawing/2014/main" id="{B3561E51-7C21-4062-8057-0B7678223CE7}"/>
              </a:ext>
            </a:extLst>
          </p:cNvPr>
          <p:cNvSpPr>
            <a:spLocks xmlns:a="http://schemas.openxmlformats.org/drawingml/2006/main" noGrp="1"/>
          </p:cNvSpPr>
          <p:nvPr/>
        </p:nvSpPr>
        <p:spPr>
          <a:xfrm xmlns:a="http://schemas.openxmlformats.org/drawingml/2006/main">
            <a:off x="609600" y="1971675"/>
            <a:ext cx="10953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0">
                <a:solidFill>
                  <a:srgbClr val="BDD0CE"/>
                </a:solidFill>
                <a:latin typeface="Avenir Next"/>
                <a:ea typeface="Avenir Next"/>
                <a:cs typeface="Avenir Next"/>
              </a:defRPr>
            </a:defPPr>
            <a:lvl1pPr>
              <a:defRPr sz="1800" b="0">
                <a:solidFill>
                  <a:srgbClr val="BDD0CE"/>
                </a:solidFill>
                <a:latin typeface="Avenir Next"/>
                <a:ea typeface="Avenir Next"/>
                <a:cs typeface="Avenir Next"/>
              </a:defRPr>
            </a:lvl1pPr>
            <a:lvl2pPr>
              <a:defRPr sz="1800" b="0">
                <a:solidFill>
                  <a:srgbClr val="BDD0CE"/>
                </a:solidFill>
                <a:latin typeface="Avenir Next"/>
                <a:ea typeface="Avenir Next"/>
                <a:cs typeface="Avenir Next"/>
              </a:defRPr>
            </a:lvl2pPr>
            <a:lvl3pPr>
              <a:defRPr sz="1800" b="0">
                <a:solidFill>
                  <a:srgbClr val="BDD0CE"/>
                </a:solidFill>
                <a:latin typeface="Avenir Next"/>
                <a:ea typeface="Avenir Next"/>
                <a:cs typeface="Avenir Next"/>
              </a:defRPr>
            </a:lvl3pPr>
            <a:lvl4pPr>
              <a:defRPr sz="1800" b="0">
                <a:solidFill>
                  <a:srgbClr val="BDD0CE"/>
                </a:solidFill>
                <a:latin typeface="Avenir Next"/>
                <a:ea typeface="Avenir Next"/>
                <a:cs typeface="Avenir Next"/>
              </a:defRPr>
            </a:lvl4pPr>
            <a:lvl5pPr>
              <a:defRPr sz="1800" b="0">
                <a:solidFill>
                  <a:srgbClr val="BDD0CE"/>
                </a:solidFill>
                <a:latin typeface="Avenir Next"/>
                <a:ea typeface="Avenir Next"/>
                <a:cs typeface="Avenir Next"/>
              </a:defRPr>
            </a:lvl5pPr>
            <a:lvl6pPr>
              <a:defRPr sz="1800" b="0">
                <a:solidFill>
                  <a:srgbClr val="BDD0CE"/>
                </a:solidFill>
                <a:latin typeface="Avenir Next"/>
                <a:ea typeface="Avenir Next"/>
                <a:cs typeface="Avenir Next"/>
              </a:defRPr>
            </a:lvl6pPr>
            <a:lvl7pPr>
              <a:defRPr sz="1800" b="0">
                <a:solidFill>
                  <a:srgbClr val="BDD0CE"/>
                </a:solidFill>
                <a:latin typeface="Avenir Next"/>
                <a:ea typeface="Avenir Next"/>
                <a:cs typeface="Avenir Next"/>
              </a:defRPr>
            </a:lvl7pPr>
            <a:lvl8pPr>
              <a:defRPr sz="1800" b="0">
                <a:solidFill>
                  <a:srgbClr val="BDD0CE"/>
                </a:solidFill>
                <a:latin typeface="Avenir Next"/>
                <a:ea typeface="Avenir Next"/>
                <a:cs typeface="Avenir Next"/>
              </a:defRPr>
            </a:lvl8pPr>
            <a:lvl9pPr>
              <a:defRPr sz="1800" b="0">
                <a:solidFill>
                  <a:srgbClr val="BDD0CE"/>
                </a:solidFill>
                <a:latin typeface="Avenir Next"/>
                <a:ea typeface="Avenir Next"/>
                <a:cs typeface="Avenir Next"/>
              </a:defRPr>
            </a:lvl9pPr>
          </a:lstStyle>
          <a:p xmlns:a="http://schemas.openxmlformats.org/drawingml/2006/main">
            <a:pPr>
              <a:defRPr sz="1800" b="0">
                <a:solidFill>
                  <a:srgbClr val="BDD0CE"/>
                </a:solidFill>
                <a:latin typeface="Avenir Next"/>
                <a:ea typeface="Avenir Next"/>
                <a:cs typeface="Avenir Next"/>
              </a:defRPr>
            </a:pPr>
            <a:r>
              <a:rPr sz="1800" b="0">
                <a:solidFill>
                  <a:srgbClr val="BDD0CE"/>
                </a:solidFill>
                <a:latin typeface="Avenir Next"/>
                <a:ea typeface="Avenir Next"/>
                <a:cs typeface="Avenir Next"/>
              </a:rPr>
              <a:t>Platformele și echipele reunesc servicii și participanți.</a:t>
            </a:r>
          </a:p>
        </p:txBody>
      </p:sp>
      <p:sp>
        <p:nvSpPr>
          <p:cNvPr id="5" name="">
            <a:extLst xmlns:a="http://schemas.openxmlformats.org/drawingml/2006/main">
              <a:ext uri="{FF2B5EF4-FFF2-40B4-BE49-F238E27FC236}">
                <a16:creationId xmlns:a16="http://schemas.microsoft.com/office/drawing/2014/main" id="{77F9FE73-A25F-4BD7-831B-E1E9AF806214}"/>
              </a:ext>
            </a:extLst>
          </p:cNvPr>
          <p:cNvSpPr>
            <a:spLocks xmlns:a="http://schemas.openxmlformats.org/drawingml/2006/main" noGrp="1"/>
          </p:cNvSpPr>
          <p:nvPr/>
        </p:nvSpPr>
        <p:spPr>
          <a:xfrm xmlns:a="http://schemas.openxmlformats.org/drawingml/2006/main">
            <a:off x="11096625" y="6477000"/>
            <a:ext cx="6191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BDD0CE"/>
                </a:solidFill>
                <a:latin typeface="Avenir Next"/>
                <a:ea typeface="Avenir Next"/>
                <a:cs typeface="Avenir Next"/>
              </a:defRPr>
            </a:defPPr>
            <a:lvl1pPr>
              <a:defRPr sz="1200" b="0">
                <a:solidFill>
                  <a:srgbClr val="BDD0CE"/>
                </a:solidFill>
                <a:latin typeface="Avenir Next"/>
                <a:ea typeface="Avenir Next"/>
                <a:cs typeface="Avenir Next"/>
              </a:defRPr>
            </a:lvl1pPr>
            <a:lvl2pPr>
              <a:defRPr sz="1200" b="0">
                <a:solidFill>
                  <a:srgbClr val="BDD0CE"/>
                </a:solidFill>
                <a:latin typeface="Avenir Next"/>
                <a:ea typeface="Avenir Next"/>
                <a:cs typeface="Avenir Next"/>
              </a:defRPr>
            </a:lvl2pPr>
            <a:lvl3pPr>
              <a:defRPr sz="1200" b="0">
                <a:solidFill>
                  <a:srgbClr val="BDD0CE"/>
                </a:solidFill>
                <a:latin typeface="Avenir Next"/>
                <a:ea typeface="Avenir Next"/>
                <a:cs typeface="Avenir Next"/>
              </a:defRPr>
            </a:lvl3pPr>
            <a:lvl4pPr>
              <a:defRPr sz="1200" b="0">
                <a:solidFill>
                  <a:srgbClr val="BDD0CE"/>
                </a:solidFill>
                <a:latin typeface="Avenir Next"/>
                <a:ea typeface="Avenir Next"/>
                <a:cs typeface="Avenir Next"/>
              </a:defRPr>
            </a:lvl4pPr>
            <a:lvl5pPr>
              <a:defRPr sz="1200" b="0">
                <a:solidFill>
                  <a:srgbClr val="BDD0CE"/>
                </a:solidFill>
                <a:latin typeface="Avenir Next"/>
                <a:ea typeface="Avenir Next"/>
                <a:cs typeface="Avenir Next"/>
              </a:defRPr>
            </a:lvl5pPr>
            <a:lvl6pPr>
              <a:defRPr sz="1200" b="0">
                <a:solidFill>
                  <a:srgbClr val="BDD0CE"/>
                </a:solidFill>
                <a:latin typeface="Avenir Next"/>
                <a:ea typeface="Avenir Next"/>
                <a:cs typeface="Avenir Next"/>
              </a:defRPr>
            </a:lvl6pPr>
            <a:lvl7pPr>
              <a:defRPr sz="1200" b="0">
                <a:solidFill>
                  <a:srgbClr val="BDD0CE"/>
                </a:solidFill>
                <a:latin typeface="Avenir Next"/>
                <a:ea typeface="Avenir Next"/>
                <a:cs typeface="Avenir Next"/>
              </a:defRPr>
            </a:lvl7pPr>
            <a:lvl8pPr>
              <a:defRPr sz="1200" b="0">
                <a:solidFill>
                  <a:srgbClr val="BDD0CE"/>
                </a:solidFill>
                <a:latin typeface="Avenir Next"/>
                <a:ea typeface="Avenir Next"/>
                <a:cs typeface="Avenir Next"/>
              </a:defRPr>
            </a:lvl8pPr>
            <a:lvl9pPr>
              <a:defRPr sz="1200" b="0">
                <a:solidFill>
                  <a:srgbClr val="BDD0CE"/>
                </a:solidFill>
                <a:latin typeface="Avenir Next"/>
                <a:ea typeface="Avenir Next"/>
                <a:cs typeface="Avenir Next"/>
              </a:defRPr>
            </a:lvl9pPr>
          </a:lstStyle>
          <a:p xmlns:a="http://schemas.openxmlformats.org/drawingml/2006/main">
            <a:pPr>
              <a:defRPr sz="1200" b="0">
                <a:solidFill>
                  <a:srgbClr val="BDD0CE"/>
                </a:solidFill>
                <a:latin typeface="Avenir Next"/>
                <a:ea typeface="Avenir Next"/>
                <a:cs typeface="Avenir Next"/>
              </a:defRPr>
            </a:pPr>
            <a:r>
              <a:rPr sz="1200" b="0">
                <a:solidFill>
                  <a:srgbClr val="BDD0CE"/>
                </a:solidFill>
                <a:latin typeface="Avenir Next"/>
                <a:ea typeface="Avenir Next"/>
                <a:cs typeface="Avenir Next"/>
              </a:rPr>
              <a:t>A17</a:t>
            </a:r>
          </a:p>
        </p:txBody>
      </p:sp>
      <p:sp>
        <p:nvSpPr>
          <p:cNvPr id="6" name="">
            <a:extLst xmlns:a="http://schemas.openxmlformats.org/drawingml/2006/main">
              <a:ext uri="{FF2B5EF4-FFF2-40B4-BE49-F238E27FC236}">
                <a16:creationId xmlns:a16="http://schemas.microsoft.com/office/drawing/2014/main" id="{1A52AD76-D7B9-4F0F-93AD-3F01ADBF7349}"/>
              </a:ext>
            </a:extLst>
          </p:cNvPr>
          <p:cNvSpPr>
            <a:spLocks xmlns:a="http://schemas.openxmlformats.org/drawingml/2006/main" noGrp="1"/>
          </p:cNvSpPr>
          <p:nvPr/>
        </p:nvSpPr>
        <p:spPr>
          <a:xfrm xmlns:a="http://schemas.openxmlformats.org/drawingml/2006/main">
            <a:off x="609600" y="29241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425" b="1">
                <a:solidFill>
                  <a:srgbClr val="8CEBC5"/>
                </a:solidFill>
                <a:latin typeface="Avenir Next"/>
                <a:ea typeface="Avenir Next"/>
                <a:cs typeface="Avenir Next"/>
              </a:defRPr>
            </a:defPPr>
            <a:lvl1pPr>
              <a:defRPr sz="1425" b="1">
                <a:solidFill>
                  <a:srgbClr val="8CEBC5"/>
                </a:solidFill>
                <a:latin typeface="Avenir Next"/>
                <a:ea typeface="Avenir Next"/>
                <a:cs typeface="Avenir Next"/>
              </a:defRPr>
            </a:lvl1pPr>
            <a:lvl2pPr>
              <a:defRPr sz="1425" b="1">
                <a:solidFill>
                  <a:srgbClr val="8CEBC5"/>
                </a:solidFill>
                <a:latin typeface="Avenir Next"/>
                <a:ea typeface="Avenir Next"/>
                <a:cs typeface="Avenir Next"/>
              </a:defRPr>
            </a:lvl2pPr>
            <a:lvl3pPr>
              <a:defRPr sz="1425" b="1">
                <a:solidFill>
                  <a:srgbClr val="8CEBC5"/>
                </a:solidFill>
                <a:latin typeface="Avenir Next"/>
                <a:ea typeface="Avenir Next"/>
                <a:cs typeface="Avenir Next"/>
              </a:defRPr>
            </a:lvl3pPr>
            <a:lvl4pPr>
              <a:defRPr sz="1425" b="1">
                <a:solidFill>
                  <a:srgbClr val="8CEBC5"/>
                </a:solidFill>
                <a:latin typeface="Avenir Next"/>
                <a:ea typeface="Avenir Next"/>
                <a:cs typeface="Avenir Next"/>
              </a:defRPr>
            </a:lvl4pPr>
            <a:lvl5pPr>
              <a:defRPr sz="1425" b="1">
                <a:solidFill>
                  <a:srgbClr val="8CEBC5"/>
                </a:solidFill>
                <a:latin typeface="Avenir Next"/>
                <a:ea typeface="Avenir Next"/>
                <a:cs typeface="Avenir Next"/>
              </a:defRPr>
            </a:lvl5pPr>
            <a:lvl6pPr>
              <a:defRPr sz="1425" b="1">
                <a:solidFill>
                  <a:srgbClr val="8CEBC5"/>
                </a:solidFill>
                <a:latin typeface="Avenir Next"/>
                <a:ea typeface="Avenir Next"/>
                <a:cs typeface="Avenir Next"/>
              </a:defRPr>
            </a:lvl6pPr>
            <a:lvl7pPr>
              <a:defRPr sz="1425" b="1">
                <a:solidFill>
                  <a:srgbClr val="8CEBC5"/>
                </a:solidFill>
                <a:latin typeface="Avenir Next"/>
                <a:ea typeface="Avenir Next"/>
                <a:cs typeface="Avenir Next"/>
              </a:defRPr>
            </a:lvl7pPr>
            <a:lvl8pPr>
              <a:defRPr sz="1425" b="1">
                <a:solidFill>
                  <a:srgbClr val="8CEBC5"/>
                </a:solidFill>
                <a:latin typeface="Avenir Next"/>
                <a:ea typeface="Avenir Next"/>
                <a:cs typeface="Avenir Next"/>
              </a:defRPr>
            </a:lvl8pPr>
            <a:lvl9pPr>
              <a:defRPr sz="1425" b="1">
                <a:solidFill>
                  <a:srgbClr val="8CEBC5"/>
                </a:solidFill>
                <a:latin typeface="Avenir Next"/>
                <a:ea typeface="Avenir Next"/>
                <a:cs typeface="Avenir Next"/>
              </a:defRPr>
            </a:lvl9pPr>
          </a:lstStyle>
          <a:p xmlns:a="http://schemas.openxmlformats.org/drawingml/2006/main">
            <a:pPr>
              <a:defRPr sz="1425" b="1">
                <a:solidFill>
                  <a:srgbClr val="8CEBC5"/>
                </a:solidFill>
                <a:latin typeface="Avenir Next"/>
                <a:ea typeface="Avenir Next"/>
                <a:cs typeface="Avenir Next"/>
              </a:defRPr>
            </a:pPr>
            <a:r>
              <a:rPr sz="1425" b="1">
                <a:solidFill>
                  <a:srgbClr val="8CEBC5"/>
                </a:solidFill>
                <a:latin typeface="Avenir Next"/>
                <a:ea typeface="Avenir Next"/>
                <a:cs typeface="Avenir Next"/>
              </a:rPr>
              <a:t>NOWADAYS / SUA</a:t>
            </a:r>
          </a:p>
        </p:txBody>
      </p:sp>
      <p:sp>
        <p:nvSpPr>
          <p:cNvPr id="7" name="">
            <a:extLst xmlns:a="http://schemas.openxmlformats.org/drawingml/2006/main">
              <a:ext uri="{FF2B5EF4-FFF2-40B4-BE49-F238E27FC236}">
                <a16:creationId xmlns:a16="http://schemas.microsoft.com/office/drawing/2014/main" id="{D9779716-E963-499F-AFC0-BD84E7A05138}"/>
              </a:ext>
            </a:extLst>
          </p:cNvPr>
          <p:cNvSpPr>
            <a:spLocks xmlns:a="http://schemas.openxmlformats.org/drawingml/2006/main" noGrp="1"/>
          </p:cNvSpPr>
          <p:nvPr/>
        </p:nvSpPr>
        <p:spPr>
          <a:xfrm xmlns:a="http://schemas.openxmlformats.org/drawingml/2006/main">
            <a:off x="609600" y="3381375"/>
            <a:ext cx="3286125" cy="1571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650" b="0">
                <a:solidFill>
                  <a:srgbClr val="F2F7F5"/>
                </a:solidFill>
                <a:latin typeface="Avenir Next"/>
                <a:ea typeface="Avenir Next"/>
                <a:cs typeface="Avenir Next"/>
              </a:defRPr>
            </a:defPPr>
            <a:lvl1pPr>
              <a:defRPr sz="1650" b="0">
                <a:solidFill>
                  <a:srgbClr val="F2F7F5"/>
                </a:solidFill>
                <a:latin typeface="Avenir Next"/>
                <a:ea typeface="Avenir Next"/>
                <a:cs typeface="Avenir Next"/>
              </a:defRPr>
            </a:lvl1pPr>
            <a:lvl2pPr>
              <a:defRPr sz="1650" b="0">
                <a:solidFill>
                  <a:srgbClr val="F2F7F5"/>
                </a:solidFill>
                <a:latin typeface="Avenir Next"/>
                <a:ea typeface="Avenir Next"/>
                <a:cs typeface="Avenir Next"/>
              </a:defRPr>
            </a:lvl2pPr>
            <a:lvl3pPr>
              <a:defRPr sz="1650" b="0">
                <a:solidFill>
                  <a:srgbClr val="F2F7F5"/>
                </a:solidFill>
                <a:latin typeface="Avenir Next"/>
                <a:ea typeface="Avenir Next"/>
                <a:cs typeface="Avenir Next"/>
              </a:defRPr>
            </a:lvl3pPr>
            <a:lvl4pPr>
              <a:defRPr sz="1650" b="0">
                <a:solidFill>
                  <a:srgbClr val="F2F7F5"/>
                </a:solidFill>
                <a:latin typeface="Avenir Next"/>
                <a:ea typeface="Avenir Next"/>
                <a:cs typeface="Avenir Next"/>
              </a:defRPr>
            </a:lvl4pPr>
            <a:lvl5pPr>
              <a:defRPr sz="1650" b="0">
                <a:solidFill>
                  <a:srgbClr val="F2F7F5"/>
                </a:solidFill>
                <a:latin typeface="Avenir Next"/>
                <a:ea typeface="Avenir Next"/>
                <a:cs typeface="Avenir Next"/>
              </a:defRPr>
            </a:lvl5pPr>
            <a:lvl6pPr>
              <a:defRPr sz="1650" b="0">
                <a:solidFill>
                  <a:srgbClr val="F2F7F5"/>
                </a:solidFill>
                <a:latin typeface="Avenir Next"/>
                <a:ea typeface="Avenir Next"/>
                <a:cs typeface="Avenir Next"/>
              </a:defRPr>
            </a:lvl6pPr>
            <a:lvl7pPr>
              <a:defRPr sz="1650" b="0">
                <a:solidFill>
                  <a:srgbClr val="F2F7F5"/>
                </a:solidFill>
                <a:latin typeface="Avenir Next"/>
                <a:ea typeface="Avenir Next"/>
                <a:cs typeface="Avenir Next"/>
              </a:defRPr>
            </a:lvl7pPr>
            <a:lvl8pPr>
              <a:defRPr sz="1650" b="0">
                <a:solidFill>
                  <a:srgbClr val="F2F7F5"/>
                </a:solidFill>
                <a:latin typeface="Avenir Next"/>
                <a:ea typeface="Avenir Next"/>
                <a:cs typeface="Avenir Next"/>
              </a:defRPr>
            </a:lvl8pPr>
            <a:lvl9pPr>
              <a:defRPr sz="1650" b="0">
                <a:solidFill>
                  <a:srgbClr val="F2F7F5"/>
                </a:solidFill>
                <a:latin typeface="Avenir Next"/>
                <a:ea typeface="Avenir Next"/>
                <a:cs typeface="Avenir Next"/>
              </a:defRPr>
            </a:lvl9pPr>
          </a:lstStyle>
          <a:p xmlns:a="http://schemas.openxmlformats.org/drawingml/2006/main">
            <a:pPr>
              <a:defRPr sz="1650" b="0">
                <a:solidFill>
                  <a:srgbClr val="F2F7F5"/>
                </a:solidFill>
                <a:latin typeface="Avenir Next"/>
                <a:ea typeface="Avenir Next"/>
                <a:cs typeface="Avenir Next"/>
              </a:defRPr>
            </a:pPr>
            <a:r>
              <a:rPr sz="1650" b="0">
                <a:solidFill>
                  <a:srgbClr val="F2F7F5"/>
                </a:solidFill>
                <a:latin typeface="Avenir Next"/>
                <a:ea typeface="Avenir Next"/>
                <a:cs typeface="Avenir Next"/>
              </a:rPr>
              <a:t>AI pentru cereri și comparații; specialiștii sprijină pregătirea și activitatea la locație.</a:t>
            </a:r>
          </a:p>
        </p:txBody>
      </p:sp>
      <p:sp>
        <p:nvSpPr>
          <p:cNvPr id="8" name="">
            <a:extLst xmlns:a="http://schemas.openxmlformats.org/drawingml/2006/main">
              <a:ext uri="{FF2B5EF4-FFF2-40B4-BE49-F238E27FC236}">
                <a16:creationId xmlns:a16="http://schemas.microsoft.com/office/drawing/2014/main" id="{3B75643B-2CD3-4609-8452-BA6F240DF410}"/>
              </a:ext>
            </a:extLst>
          </p:cNvPr>
          <p:cNvSpPr>
            <a:spLocks xmlns:a="http://schemas.openxmlformats.org/drawingml/2006/main" noGrp="1"/>
          </p:cNvSpPr>
          <p:nvPr/>
        </p:nvSpPr>
        <p:spPr>
          <a:xfrm xmlns:a="http://schemas.openxmlformats.org/drawingml/2006/main">
            <a:off x="609600" y="5286375"/>
            <a:ext cx="3286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425" b="0">
                <a:solidFill>
                  <a:srgbClr val="72DCEB"/>
                </a:solidFill>
                <a:latin typeface="Avenir Next"/>
                <a:ea typeface="Avenir Next"/>
                <a:cs typeface="Avenir Next"/>
              </a:defRPr>
            </a:defPPr>
            <a:lvl1pPr>
              <a:defRPr sz="1425" b="0">
                <a:solidFill>
                  <a:srgbClr val="72DCEB"/>
                </a:solidFill>
                <a:latin typeface="Avenir Next"/>
                <a:ea typeface="Avenir Next"/>
                <a:cs typeface="Avenir Next"/>
              </a:defRPr>
            </a:lvl1pPr>
            <a:lvl2pPr>
              <a:defRPr sz="1425" b="0">
                <a:solidFill>
                  <a:srgbClr val="72DCEB"/>
                </a:solidFill>
                <a:latin typeface="Avenir Next"/>
                <a:ea typeface="Avenir Next"/>
                <a:cs typeface="Avenir Next"/>
              </a:defRPr>
            </a:lvl2pPr>
            <a:lvl3pPr>
              <a:defRPr sz="1425" b="0">
                <a:solidFill>
                  <a:srgbClr val="72DCEB"/>
                </a:solidFill>
                <a:latin typeface="Avenir Next"/>
                <a:ea typeface="Avenir Next"/>
                <a:cs typeface="Avenir Next"/>
              </a:defRPr>
            </a:lvl3pPr>
            <a:lvl4pPr>
              <a:defRPr sz="1425" b="0">
                <a:solidFill>
                  <a:srgbClr val="72DCEB"/>
                </a:solidFill>
                <a:latin typeface="Avenir Next"/>
                <a:ea typeface="Avenir Next"/>
                <a:cs typeface="Avenir Next"/>
              </a:defRPr>
            </a:lvl4pPr>
            <a:lvl5pPr>
              <a:defRPr sz="1425" b="0">
                <a:solidFill>
                  <a:srgbClr val="72DCEB"/>
                </a:solidFill>
                <a:latin typeface="Avenir Next"/>
                <a:ea typeface="Avenir Next"/>
                <a:cs typeface="Avenir Next"/>
              </a:defRPr>
            </a:lvl5pPr>
            <a:lvl6pPr>
              <a:defRPr sz="1425" b="0">
                <a:solidFill>
                  <a:srgbClr val="72DCEB"/>
                </a:solidFill>
                <a:latin typeface="Avenir Next"/>
                <a:ea typeface="Avenir Next"/>
                <a:cs typeface="Avenir Next"/>
              </a:defRPr>
            </a:lvl6pPr>
            <a:lvl7pPr>
              <a:defRPr sz="1425" b="0">
                <a:solidFill>
                  <a:srgbClr val="72DCEB"/>
                </a:solidFill>
                <a:latin typeface="Avenir Next"/>
                <a:ea typeface="Avenir Next"/>
                <a:cs typeface="Avenir Next"/>
              </a:defRPr>
            </a:lvl7pPr>
            <a:lvl8pPr>
              <a:defRPr sz="1425" b="0">
                <a:solidFill>
                  <a:srgbClr val="72DCEB"/>
                </a:solidFill>
                <a:latin typeface="Avenir Next"/>
                <a:ea typeface="Avenir Next"/>
                <a:cs typeface="Avenir Next"/>
              </a:defRPr>
            </a:lvl8pPr>
            <a:lvl9pPr>
              <a:defRPr sz="1425" b="0">
                <a:solidFill>
                  <a:srgbClr val="72DCEB"/>
                </a:solidFill>
                <a:latin typeface="Avenir Next"/>
                <a:ea typeface="Avenir Next"/>
                <a:cs typeface="Avenir Next"/>
              </a:defRPr>
            </a:lvl9pPr>
          </a:lstStyle>
          <a:p xmlns:a="http://schemas.openxmlformats.org/drawingml/2006/main">
            <a:pPr>
              <a:defRPr sz="1425" b="0">
                <a:solidFill>
                  <a:srgbClr val="72DCEB"/>
                </a:solidFill>
                <a:latin typeface="Avenir Next"/>
                <a:ea typeface="Avenir Next"/>
                <a:cs typeface="Avenir Next"/>
              </a:defRPr>
            </a:pPr>
            <a:r>
              <a:rPr sz="1425" b="0">
                <a:solidFill>
                  <a:srgbClr val="72DCEB"/>
                </a:solidFill>
                <a:latin typeface="Avenir Next"/>
                <a:ea typeface="Avenir Next"/>
                <a:cs typeface="Avenir Next"/>
                <a:hlinkClick xmlns:ns0="http://schemas.openxmlformats.org/officeDocument/2006/relationships" ns0:id="rId1002"/>
              </a:rPr>
              <a:t>nowadays.ai</a:t>
            </a:r>
          </a:p>
        </p:txBody>
      </p:sp>
      <p:sp>
        <p:nvSpPr>
          <p:cNvPr id="9" name="">
            <a:extLst xmlns:a="http://schemas.openxmlformats.org/drawingml/2006/main">
              <a:ext uri="{FF2B5EF4-FFF2-40B4-BE49-F238E27FC236}">
                <a16:creationId xmlns:a16="http://schemas.microsoft.com/office/drawing/2014/main" id="{B9E2CE35-D7C7-476D-AD52-226BA8B81A3F}"/>
              </a:ext>
            </a:extLst>
          </p:cNvPr>
          <p:cNvSpPr>
            <a:spLocks xmlns:a="http://schemas.openxmlformats.org/drawingml/2006/main" noGrp="1"/>
          </p:cNvSpPr>
          <p:nvPr/>
        </p:nvSpPr>
        <p:spPr>
          <a:xfrm xmlns:a="http://schemas.openxmlformats.org/drawingml/2006/main">
            <a:off x="4324350" y="29241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425" b="1">
                <a:solidFill>
                  <a:srgbClr val="8CEBC5"/>
                </a:solidFill>
                <a:latin typeface="Avenir Next"/>
                <a:ea typeface="Avenir Next"/>
                <a:cs typeface="Avenir Next"/>
              </a:defRPr>
            </a:defPPr>
            <a:lvl1pPr>
              <a:defRPr sz="1425" b="1">
                <a:solidFill>
                  <a:srgbClr val="8CEBC5"/>
                </a:solidFill>
                <a:latin typeface="Avenir Next"/>
                <a:ea typeface="Avenir Next"/>
                <a:cs typeface="Avenir Next"/>
              </a:defRPr>
            </a:lvl1pPr>
            <a:lvl2pPr>
              <a:defRPr sz="1425" b="1">
                <a:solidFill>
                  <a:srgbClr val="8CEBC5"/>
                </a:solidFill>
                <a:latin typeface="Avenir Next"/>
                <a:ea typeface="Avenir Next"/>
                <a:cs typeface="Avenir Next"/>
              </a:defRPr>
            </a:lvl2pPr>
            <a:lvl3pPr>
              <a:defRPr sz="1425" b="1">
                <a:solidFill>
                  <a:srgbClr val="8CEBC5"/>
                </a:solidFill>
                <a:latin typeface="Avenir Next"/>
                <a:ea typeface="Avenir Next"/>
                <a:cs typeface="Avenir Next"/>
              </a:defRPr>
            </a:lvl3pPr>
            <a:lvl4pPr>
              <a:defRPr sz="1425" b="1">
                <a:solidFill>
                  <a:srgbClr val="8CEBC5"/>
                </a:solidFill>
                <a:latin typeface="Avenir Next"/>
                <a:ea typeface="Avenir Next"/>
                <a:cs typeface="Avenir Next"/>
              </a:defRPr>
            </a:lvl4pPr>
            <a:lvl5pPr>
              <a:defRPr sz="1425" b="1">
                <a:solidFill>
                  <a:srgbClr val="8CEBC5"/>
                </a:solidFill>
                <a:latin typeface="Avenir Next"/>
                <a:ea typeface="Avenir Next"/>
                <a:cs typeface="Avenir Next"/>
              </a:defRPr>
            </a:lvl5pPr>
            <a:lvl6pPr>
              <a:defRPr sz="1425" b="1">
                <a:solidFill>
                  <a:srgbClr val="8CEBC5"/>
                </a:solidFill>
                <a:latin typeface="Avenir Next"/>
                <a:ea typeface="Avenir Next"/>
                <a:cs typeface="Avenir Next"/>
              </a:defRPr>
            </a:lvl6pPr>
            <a:lvl7pPr>
              <a:defRPr sz="1425" b="1">
                <a:solidFill>
                  <a:srgbClr val="8CEBC5"/>
                </a:solidFill>
                <a:latin typeface="Avenir Next"/>
                <a:ea typeface="Avenir Next"/>
                <a:cs typeface="Avenir Next"/>
              </a:defRPr>
            </a:lvl7pPr>
            <a:lvl8pPr>
              <a:defRPr sz="1425" b="1">
                <a:solidFill>
                  <a:srgbClr val="8CEBC5"/>
                </a:solidFill>
                <a:latin typeface="Avenir Next"/>
                <a:ea typeface="Avenir Next"/>
                <a:cs typeface="Avenir Next"/>
              </a:defRPr>
            </a:lvl8pPr>
            <a:lvl9pPr>
              <a:defRPr sz="1425" b="1">
                <a:solidFill>
                  <a:srgbClr val="8CEBC5"/>
                </a:solidFill>
                <a:latin typeface="Avenir Next"/>
                <a:ea typeface="Avenir Next"/>
                <a:cs typeface="Avenir Next"/>
              </a:defRPr>
            </a:lvl9pPr>
          </a:lstStyle>
          <a:p xmlns:a="http://schemas.openxmlformats.org/drawingml/2006/main">
            <a:pPr>
              <a:defRPr sz="1425" b="1">
                <a:solidFill>
                  <a:srgbClr val="8CEBC5"/>
                </a:solidFill>
                <a:latin typeface="Avenir Next"/>
                <a:ea typeface="Avenir Next"/>
                <a:cs typeface="Avenir Next"/>
              </a:defRPr>
            </a:pPr>
            <a:r>
              <a:rPr sz="1425" b="1">
                <a:solidFill>
                  <a:srgbClr val="8CEBC5"/>
                </a:solidFill>
                <a:latin typeface="Avenir Next"/>
                <a:ea typeface="Avenir Next"/>
                <a:cs typeface="Avenir Next"/>
              </a:rPr>
              <a:t>NABOO / FRANȚA</a:t>
            </a:r>
          </a:p>
        </p:txBody>
      </p:sp>
      <p:sp>
        <p:nvSpPr>
          <p:cNvPr id="10" name="">
            <a:extLst xmlns:a="http://schemas.openxmlformats.org/drawingml/2006/main">
              <a:ext uri="{FF2B5EF4-FFF2-40B4-BE49-F238E27FC236}">
                <a16:creationId xmlns:a16="http://schemas.microsoft.com/office/drawing/2014/main" id="{3D50CC2A-42FD-4383-8494-CC5C44F7C0F4}"/>
              </a:ext>
            </a:extLst>
          </p:cNvPr>
          <p:cNvSpPr>
            <a:spLocks xmlns:a="http://schemas.openxmlformats.org/drawingml/2006/main" noGrp="1"/>
          </p:cNvSpPr>
          <p:nvPr/>
        </p:nvSpPr>
        <p:spPr>
          <a:xfrm xmlns:a="http://schemas.openxmlformats.org/drawingml/2006/main">
            <a:off x="4324350" y="3381375"/>
            <a:ext cx="3286125" cy="1571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650" b="0">
                <a:solidFill>
                  <a:srgbClr val="F2F7F5"/>
                </a:solidFill>
                <a:latin typeface="Avenir Next"/>
                <a:ea typeface="Avenir Next"/>
                <a:cs typeface="Avenir Next"/>
              </a:defRPr>
            </a:defPPr>
            <a:lvl1pPr>
              <a:defRPr sz="1650" b="0">
                <a:solidFill>
                  <a:srgbClr val="F2F7F5"/>
                </a:solidFill>
                <a:latin typeface="Avenir Next"/>
                <a:ea typeface="Avenir Next"/>
                <a:cs typeface="Avenir Next"/>
              </a:defRPr>
            </a:lvl1pPr>
            <a:lvl2pPr>
              <a:defRPr sz="1650" b="0">
                <a:solidFill>
                  <a:srgbClr val="F2F7F5"/>
                </a:solidFill>
                <a:latin typeface="Avenir Next"/>
                <a:ea typeface="Avenir Next"/>
                <a:cs typeface="Avenir Next"/>
              </a:defRPr>
            </a:lvl2pPr>
            <a:lvl3pPr>
              <a:defRPr sz="1650" b="0">
                <a:solidFill>
                  <a:srgbClr val="F2F7F5"/>
                </a:solidFill>
                <a:latin typeface="Avenir Next"/>
                <a:ea typeface="Avenir Next"/>
                <a:cs typeface="Avenir Next"/>
              </a:defRPr>
            </a:lvl3pPr>
            <a:lvl4pPr>
              <a:defRPr sz="1650" b="0">
                <a:solidFill>
                  <a:srgbClr val="F2F7F5"/>
                </a:solidFill>
                <a:latin typeface="Avenir Next"/>
                <a:ea typeface="Avenir Next"/>
                <a:cs typeface="Avenir Next"/>
              </a:defRPr>
            </a:lvl4pPr>
            <a:lvl5pPr>
              <a:defRPr sz="1650" b="0">
                <a:solidFill>
                  <a:srgbClr val="F2F7F5"/>
                </a:solidFill>
                <a:latin typeface="Avenir Next"/>
                <a:ea typeface="Avenir Next"/>
                <a:cs typeface="Avenir Next"/>
              </a:defRPr>
            </a:lvl5pPr>
            <a:lvl6pPr>
              <a:defRPr sz="1650" b="0">
                <a:solidFill>
                  <a:srgbClr val="F2F7F5"/>
                </a:solidFill>
                <a:latin typeface="Avenir Next"/>
                <a:ea typeface="Avenir Next"/>
                <a:cs typeface="Avenir Next"/>
              </a:defRPr>
            </a:lvl6pPr>
            <a:lvl7pPr>
              <a:defRPr sz="1650" b="0">
                <a:solidFill>
                  <a:srgbClr val="F2F7F5"/>
                </a:solidFill>
                <a:latin typeface="Avenir Next"/>
                <a:ea typeface="Avenir Next"/>
                <a:cs typeface="Avenir Next"/>
              </a:defRPr>
            </a:lvl7pPr>
            <a:lvl8pPr>
              <a:defRPr sz="1650" b="0">
                <a:solidFill>
                  <a:srgbClr val="F2F7F5"/>
                </a:solidFill>
                <a:latin typeface="Avenir Next"/>
                <a:ea typeface="Avenir Next"/>
                <a:cs typeface="Avenir Next"/>
              </a:defRPr>
            </a:lvl8pPr>
            <a:lvl9pPr>
              <a:defRPr sz="1650" b="0">
                <a:solidFill>
                  <a:srgbClr val="F2F7F5"/>
                </a:solidFill>
                <a:latin typeface="Avenir Next"/>
                <a:ea typeface="Avenir Next"/>
                <a:cs typeface="Avenir Next"/>
              </a:defRPr>
            </a:lvl9pPr>
          </a:lstStyle>
          <a:p xmlns:a="http://schemas.openxmlformats.org/drawingml/2006/main">
            <a:pPr>
              <a:defRPr sz="1650" b="0">
                <a:solidFill>
                  <a:srgbClr val="F2F7F5"/>
                </a:solidFill>
                <a:latin typeface="Avenir Next"/>
                <a:ea typeface="Avenir Next"/>
                <a:cs typeface="Avenir Next"/>
              </a:defRPr>
            </a:pPr>
            <a:r>
              <a:rPr sz="1650" b="0">
                <a:solidFill>
                  <a:srgbClr val="F2F7F5"/>
                </a:solidFill>
                <a:latin typeface="Avenir Next"/>
                <a:ea typeface="Avenir Next"/>
                <a:cs typeface="Avenir Next"/>
              </a:rPr>
              <a:t>Cereri și comparații; un manager participă la pregătire și în ziua evenimentului.</a:t>
            </a:r>
          </a:p>
        </p:txBody>
      </p:sp>
      <p:sp>
        <p:nvSpPr>
          <p:cNvPr id="11" name="">
            <a:extLst xmlns:a="http://schemas.openxmlformats.org/drawingml/2006/main">
              <a:ext uri="{FF2B5EF4-FFF2-40B4-BE49-F238E27FC236}">
                <a16:creationId xmlns:a16="http://schemas.microsoft.com/office/drawing/2014/main" id="{610D5DDC-C5CB-4225-B757-2E4468D4F007}"/>
              </a:ext>
            </a:extLst>
          </p:cNvPr>
          <p:cNvSpPr>
            <a:spLocks xmlns:a="http://schemas.openxmlformats.org/drawingml/2006/main" noGrp="1"/>
          </p:cNvSpPr>
          <p:nvPr/>
        </p:nvSpPr>
        <p:spPr>
          <a:xfrm xmlns:a="http://schemas.openxmlformats.org/drawingml/2006/main">
            <a:off x="4324350" y="5286375"/>
            <a:ext cx="3286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425" b="0">
                <a:solidFill>
                  <a:srgbClr val="72DCEB"/>
                </a:solidFill>
                <a:latin typeface="Avenir Next"/>
                <a:ea typeface="Avenir Next"/>
                <a:cs typeface="Avenir Next"/>
              </a:defRPr>
            </a:defPPr>
            <a:lvl1pPr>
              <a:defRPr sz="1425" b="0">
                <a:solidFill>
                  <a:srgbClr val="72DCEB"/>
                </a:solidFill>
                <a:latin typeface="Avenir Next"/>
                <a:ea typeface="Avenir Next"/>
                <a:cs typeface="Avenir Next"/>
              </a:defRPr>
            </a:lvl1pPr>
            <a:lvl2pPr>
              <a:defRPr sz="1425" b="0">
                <a:solidFill>
                  <a:srgbClr val="72DCEB"/>
                </a:solidFill>
                <a:latin typeface="Avenir Next"/>
                <a:ea typeface="Avenir Next"/>
                <a:cs typeface="Avenir Next"/>
              </a:defRPr>
            </a:lvl2pPr>
            <a:lvl3pPr>
              <a:defRPr sz="1425" b="0">
                <a:solidFill>
                  <a:srgbClr val="72DCEB"/>
                </a:solidFill>
                <a:latin typeface="Avenir Next"/>
                <a:ea typeface="Avenir Next"/>
                <a:cs typeface="Avenir Next"/>
              </a:defRPr>
            </a:lvl3pPr>
            <a:lvl4pPr>
              <a:defRPr sz="1425" b="0">
                <a:solidFill>
                  <a:srgbClr val="72DCEB"/>
                </a:solidFill>
                <a:latin typeface="Avenir Next"/>
                <a:ea typeface="Avenir Next"/>
                <a:cs typeface="Avenir Next"/>
              </a:defRPr>
            </a:lvl4pPr>
            <a:lvl5pPr>
              <a:defRPr sz="1425" b="0">
                <a:solidFill>
                  <a:srgbClr val="72DCEB"/>
                </a:solidFill>
                <a:latin typeface="Avenir Next"/>
                <a:ea typeface="Avenir Next"/>
                <a:cs typeface="Avenir Next"/>
              </a:defRPr>
            </a:lvl5pPr>
            <a:lvl6pPr>
              <a:defRPr sz="1425" b="0">
                <a:solidFill>
                  <a:srgbClr val="72DCEB"/>
                </a:solidFill>
                <a:latin typeface="Avenir Next"/>
                <a:ea typeface="Avenir Next"/>
                <a:cs typeface="Avenir Next"/>
              </a:defRPr>
            </a:lvl6pPr>
            <a:lvl7pPr>
              <a:defRPr sz="1425" b="0">
                <a:solidFill>
                  <a:srgbClr val="72DCEB"/>
                </a:solidFill>
                <a:latin typeface="Avenir Next"/>
                <a:ea typeface="Avenir Next"/>
                <a:cs typeface="Avenir Next"/>
              </a:defRPr>
            </a:lvl7pPr>
            <a:lvl8pPr>
              <a:defRPr sz="1425" b="0">
                <a:solidFill>
                  <a:srgbClr val="72DCEB"/>
                </a:solidFill>
                <a:latin typeface="Avenir Next"/>
                <a:ea typeface="Avenir Next"/>
                <a:cs typeface="Avenir Next"/>
              </a:defRPr>
            </a:lvl8pPr>
            <a:lvl9pPr>
              <a:defRPr sz="1425" b="0">
                <a:solidFill>
                  <a:srgbClr val="72DCEB"/>
                </a:solidFill>
                <a:latin typeface="Avenir Next"/>
                <a:ea typeface="Avenir Next"/>
                <a:cs typeface="Avenir Next"/>
              </a:defRPr>
            </a:lvl9pPr>
          </a:lstStyle>
          <a:p xmlns:a="http://schemas.openxmlformats.org/drawingml/2006/main">
            <a:pPr>
              <a:defRPr sz="1425" b="0">
                <a:solidFill>
                  <a:srgbClr val="72DCEB"/>
                </a:solidFill>
                <a:latin typeface="Avenir Next"/>
                <a:ea typeface="Avenir Next"/>
                <a:cs typeface="Avenir Next"/>
              </a:defRPr>
            </a:pPr>
            <a:r>
              <a:rPr sz="1425" b="0">
                <a:solidFill>
                  <a:srgbClr val="72DCEB"/>
                </a:solidFill>
                <a:latin typeface="Avenir Next"/>
                <a:ea typeface="Avenir Next"/>
                <a:cs typeface="Avenir Next"/>
                <a:hlinkClick xmlns:ns0="http://schemas.openxmlformats.org/officeDocument/2006/relationships" ns0:id="rId1003"/>
              </a:rPr>
              <a:t>naboo.app</a:t>
            </a:r>
          </a:p>
        </p:txBody>
      </p:sp>
      <p:sp>
        <p:nvSpPr>
          <p:cNvPr id="12" name="">
            <a:extLst xmlns:a="http://schemas.openxmlformats.org/drawingml/2006/main">
              <a:ext uri="{FF2B5EF4-FFF2-40B4-BE49-F238E27FC236}">
                <a16:creationId xmlns:a16="http://schemas.microsoft.com/office/drawing/2014/main" id="{DA7D9047-D681-46CF-B32A-3EA9B11C44F8}"/>
              </a:ext>
            </a:extLst>
          </p:cNvPr>
          <p:cNvSpPr>
            <a:spLocks xmlns:a="http://schemas.openxmlformats.org/drawingml/2006/main" noGrp="1"/>
          </p:cNvSpPr>
          <p:nvPr/>
        </p:nvSpPr>
        <p:spPr>
          <a:xfrm xmlns:a="http://schemas.openxmlformats.org/drawingml/2006/main">
            <a:off x="8039100" y="29241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425" b="1">
                <a:solidFill>
                  <a:srgbClr val="8CEBC5"/>
                </a:solidFill>
                <a:latin typeface="Avenir Next"/>
                <a:ea typeface="Avenir Next"/>
                <a:cs typeface="Avenir Next"/>
              </a:defRPr>
            </a:defPPr>
            <a:lvl1pPr>
              <a:defRPr sz="1425" b="1">
                <a:solidFill>
                  <a:srgbClr val="8CEBC5"/>
                </a:solidFill>
                <a:latin typeface="Avenir Next"/>
                <a:ea typeface="Avenir Next"/>
                <a:cs typeface="Avenir Next"/>
              </a:defRPr>
            </a:lvl1pPr>
            <a:lvl2pPr>
              <a:defRPr sz="1425" b="1">
                <a:solidFill>
                  <a:srgbClr val="8CEBC5"/>
                </a:solidFill>
                <a:latin typeface="Avenir Next"/>
                <a:ea typeface="Avenir Next"/>
                <a:cs typeface="Avenir Next"/>
              </a:defRPr>
            </a:lvl2pPr>
            <a:lvl3pPr>
              <a:defRPr sz="1425" b="1">
                <a:solidFill>
                  <a:srgbClr val="8CEBC5"/>
                </a:solidFill>
                <a:latin typeface="Avenir Next"/>
                <a:ea typeface="Avenir Next"/>
                <a:cs typeface="Avenir Next"/>
              </a:defRPr>
            </a:lvl3pPr>
            <a:lvl4pPr>
              <a:defRPr sz="1425" b="1">
                <a:solidFill>
                  <a:srgbClr val="8CEBC5"/>
                </a:solidFill>
                <a:latin typeface="Avenir Next"/>
                <a:ea typeface="Avenir Next"/>
                <a:cs typeface="Avenir Next"/>
              </a:defRPr>
            </a:lvl4pPr>
            <a:lvl5pPr>
              <a:defRPr sz="1425" b="1">
                <a:solidFill>
                  <a:srgbClr val="8CEBC5"/>
                </a:solidFill>
                <a:latin typeface="Avenir Next"/>
                <a:ea typeface="Avenir Next"/>
                <a:cs typeface="Avenir Next"/>
              </a:defRPr>
            </a:lvl5pPr>
            <a:lvl6pPr>
              <a:defRPr sz="1425" b="1">
                <a:solidFill>
                  <a:srgbClr val="8CEBC5"/>
                </a:solidFill>
                <a:latin typeface="Avenir Next"/>
                <a:ea typeface="Avenir Next"/>
                <a:cs typeface="Avenir Next"/>
              </a:defRPr>
            </a:lvl6pPr>
            <a:lvl7pPr>
              <a:defRPr sz="1425" b="1">
                <a:solidFill>
                  <a:srgbClr val="8CEBC5"/>
                </a:solidFill>
                <a:latin typeface="Avenir Next"/>
                <a:ea typeface="Avenir Next"/>
                <a:cs typeface="Avenir Next"/>
              </a:defRPr>
            </a:lvl7pPr>
            <a:lvl8pPr>
              <a:defRPr sz="1425" b="1">
                <a:solidFill>
                  <a:srgbClr val="8CEBC5"/>
                </a:solidFill>
                <a:latin typeface="Avenir Next"/>
                <a:ea typeface="Avenir Next"/>
                <a:cs typeface="Avenir Next"/>
              </a:defRPr>
            </a:lvl8pPr>
            <a:lvl9pPr>
              <a:defRPr sz="1425" b="1">
                <a:solidFill>
                  <a:srgbClr val="8CEBC5"/>
                </a:solidFill>
                <a:latin typeface="Avenir Next"/>
                <a:ea typeface="Avenir Next"/>
                <a:cs typeface="Avenir Next"/>
              </a:defRPr>
            </a:lvl9pPr>
          </a:lstStyle>
          <a:p xmlns:a="http://schemas.openxmlformats.org/drawingml/2006/main">
            <a:pPr>
              <a:defRPr sz="1425" b="1">
                <a:solidFill>
                  <a:srgbClr val="8CEBC5"/>
                </a:solidFill>
                <a:latin typeface="Avenir Next"/>
                <a:ea typeface="Avenir Next"/>
                <a:cs typeface="Avenir Next"/>
              </a:defRPr>
            </a:pPr>
            <a:r>
              <a:rPr sz="1425" b="1">
                <a:solidFill>
                  <a:srgbClr val="8CEBC5"/>
                </a:solidFill>
                <a:latin typeface="Avenir Next"/>
                <a:ea typeface="Avenir Next"/>
                <a:cs typeface="Avenir Next"/>
              </a:rPr>
              <a:t>HEADBOX / REGATUL UNIT</a:t>
            </a:r>
          </a:p>
        </p:txBody>
      </p:sp>
      <p:sp>
        <p:nvSpPr>
          <p:cNvPr id="13" name="">
            <a:extLst xmlns:a="http://schemas.openxmlformats.org/drawingml/2006/main">
              <a:ext uri="{FF2B5EF4-FFF2-40B4-BE49-F238E27FC236}">
                <a16:creationId xmlns:a16="http://schemas.microsoft.com/office/drawing/2014/main" id="{6030EEDC-06B5-411C-B884-D46D255EA2DA}"/>
              </a:ext>
            </a:extLst>
          </p:cNvPr>
          <p:cNvSpPr>
            <a:spLocks xmlns:a="http://schemas.openxmlformats.org/drawingml/2006/main" noGrp="1"/>
          </p:cNvSpPr>
          <p:nvPr/>
        </p:nvSpPr>
        <p:spPr>
          <a:xfrm xmlns:a="http://schemas.openxmlformats.org/drawingml/2006/main">
            <a:off x="8039100" y="3381375"/>
            <a:ext cx="3286125" cy="1571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650" b="0">
                <a:solidFill>
                  <a:srgbClr val="F2F7F5"/>
                </a:solidFill>
                <a:latin typeface="Avenir Next"/>
                <a:ea typeface="Avenir Next"/>
                <a:cs typeface="Avenir Next"/>
              </a:defRPr>
            </a:defPPr>
            <a:lvl1pPr>
              <a:defRPr sz="1650" b="0">
                <a:solidFill>
                  <a:srgbClr val="F2F7F5"/>
                </a:solidFill>
                <a:latin typeface="Avenir Next"/>
                <a:ea typeface="Avenir Next"/>
                <a:cs typeface="Avenir Next"/>
              </a:defRPr>
            </a:lvl1pPr>
            <a:lvl2pPr>
              <a:defRPr sz="1650" b="0">
                <a:solidFill>
                  <a:srgbClr val="F2F7F5"/>
                </a:solidFill>
                <a:latin typeface="Avenir Next"/>
                <a:ea typeface="Avenir Next"/>
                <a:cs typeface="Avenir Next"/>
              </a:defRPr>
            </a:lvl2pPr>
            <a:lvl3pPr>
              <a:defRPr sz="1650" b="0">
                <a:solidFill>
                  <a:srgbClr val="F2F7F5"/>
                </a:solidFill>
                <a:latin typeface="Avenir Next"/>
                <a:ea typeface="Avenir Next"/>
                <a:cs typeface="Avenir Next"/>
              </a:defRPr>
            </a:lvl3pPr>
            <a:lvl4pPr>
              <a:defRPr sz="1650" b="0">
                <a:solidFill>
                  <a:srgbClr val="F2F7F5"/>
                </a:solidFill>
                <a:latin typeface="Avenir Next"/>
                <a:ea typeface="Avenir Next"/>
                <a:cs typeface="Avenir Next"/>
              </a:defRPr>
            </a:lvl4pPr>
            <a:lvl5pPr>
              <a:defRPr sz="1650" b="0">
                <a:solidFill>
                  <a:srgbClr val="F2F7F5"/>
                </a:solidFill>
                <a:latin typeface="Avenir Next"/>
                <a:ea typeface="Avenir Next"/>
                <a:cs typeface="Avenir Next"/>
              </a:defRPr>
            </a:lvl5pPr>
            <a:lvl6pPr>
              <a:defRPr sz="1650" b="0">
                <a:solidFill>
                  <a:srgbClr val="F2F7F5"/>
                </a:solidFill>
                <a:latin typeface="Avenir Next"/>
                <a:ea typeface="Avenir Next"/>
                <a:cs typeface="Avenir Next"/>
              </a:defRPr>
            </a:lvl6pPr>
            <a:lvl7pPr>
              <a:defRPr sz="1650" b="0">
                <a:solidFill>
                  <a:srgbClr val="F2F7F5"/>
                </a:solidFill>
                <a:latin typeface="Avenir Next"/>
                <a:ea typeface="Avenir Next"/>
                <a:cs typeface="Avenir Next"/>
              </a:defRPr>
            </a:lvl7pPr>
            <a:lvl8pPr>
              <a:defRPr sz="1650" b="0">
                <a:solidFill>
                  <a:srgbClr val="F2F7F5"/>
                </a:solidFill>
                <a:latin typeface="Avenir Next"/>
                <a:ea typeface="Avenir Next"/>
                <a:cs typeface="Avenir Next"/>
              </a:defRPr>
            </a:lvl8pPr>
            <a:lvl9pPr>
              <a:defRPr sz="1650" b="0">
                <a:solidFill>
                  <a:srgbClr val="F2F7F5"/>
                </a:solidFill>
                <a:latin typeface="Avenir Next"/>
                <a:ea typeface="Avenir Next"/>
                <a:cs typeface="Avenir Next"/>
              </a:defRPr>
            </a:lvl9pPr>
          </a:lstStyle>
          <a:p xmlns:a="http://schemas.openxmlformats.org/drawingml/2006/main">
            <a:pPr>
              <a:defRPr sz="1650" b="0">
                <a:solidFill>
                  <a:srgbClr val="F2F7F5"/>
                </a:solidFill>
                <a:latin typeface="Avenir Next"/>
                <a:ea typeface="Avenir Next"/>
                <a:cs typeface="Avenir Next"/>
              </a:defRPr>
            </a:pPr>
            <a:r>
              <a:rPr sz="1650" b="0">
                <a:solidFill>
                  <a:srgbClr val="F2F7F5"/>
                </a:solidFill>
                <a:latin typeface="Avenir Next"/>
                <a:ea typeface="Avenir Next"/>
                <a:cs typeface="Avenir Next"/>
              </a:rPr>
              <a:t>Exemplu corporate la Lisabona: 220 de participanți din 19 țări.</a:t>
            </a:r>
          </a:p>
        </p:txBody>
      </p:sp>
      <p:sp>
        <p:nvSpPr>
          <p:cNvPr id="14" name="">
            <a:extLst xmlns:a="http://schemas.openxmlformats.org/drawingml/2006/main">
              <a:ext uri="{FF2B5EF4-FFF2-40B4-BE49-F238E27FC236}">
                <a16:creationId xmlns:a16="http://schemas.microsoft.com/office/drawing/2014/main" id="{76F1D6FB-21EE-4A38-A12E-081129555676}"/>
              </a:ext>
            </a:extLst>
          </p:cNvPr>
          <p:cNvSpPr>
            <a:spLocks xmlns:a="http://schemas.openxmlformats.org/drawingml/2006/main" noGrp="1"/>
          </p:cNvSpPr>
          <p:nvPr/>
        </p:nvSpPr>
        <p:spPr>
          <a:xfrm xmlns:a="http://schemas.openxmlformats.org/drawingml/2006/main">
            <a:off x="8039100" y="5286375"/>
            <a:ext cx="3286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425" b="0">
                <a:solidFill>
                  <a:srgbClr val="72DCEB"/>
                </a:solidFill>
                <a:latin typeface="Avenir Next"/>
                <a:ea typeface="Avenir Next"/>
                <a:cs typeface="Avenir Next"/>
              </a:defRPr>
            </a:defPPr>
            <a:lvl1pPr>
              <a:defRPr sz="1425" b="0">
                <a:solidFill>
                  <a:srgbClr val="72DCEB"/>
                </a:solidFill>
                <a:latin typeface="Avenir Next"/>
                <a:ea typeface="Avenir Next"/>
                <a:cs typeface="Avenir Next"/>
              </a:defRPr>
            </a:lvl1pPr>
            <a:lvl2pPr>
              <a:defRPr sz="1425" b="0">
                <a:solidFill>
                  <a:srgbClr val="72DCEB"/>
                </a:solidFill>
                <a:latin typeface="Avenir Next"/>
                <a:ea typeface="Avenir Next"/>
                <a:cs typeface="Avenir Next"/>
              </a:defRPr>
            </a:lvl2pPr>
            <a:lvl3pPr>
              <a:defRPr sz="1425" b="0">
                <a:solidFill>
                  <a:srgbClr val="72DCEB"/>
                </a:solidFill>
                <a:latin typeface="Avenir Next"/>
                <a:ea typeface="Avenir Next"/>
                <a:cs typeface="Avenir Next"/>
              </a:defRPr>
            </a:lvl3pPr>
            <a:lvl4pPr>
              <a:defRPr sz="1425" b="0">
                <a:solidFill>
                  <a:srgbClr val="72DCEB"/>
                </a:solidFill>
                <a:latin typeface="Avenir Next"/>
                <a:ea typeface="Avenir Next"/>
                <a:cs typeface="Avenir Next"/>
              </a:defRPr>
            </a:lvl4pPr>
            <a:lvl5pPr>
              <a:defRPr sz="1425" b="0">
                <a:solidFill>
                  <a:srgbClr val="72DCEB"/>
                </a:solidFill>
                <a:latin typeface="Avenir Next"/>
                <a:ea typeface="Avenir Next"/>
                <a:cs typeface="Avenir Next"/>
              </a:defRPr>
            </a:lvl5pPr>
            <a:lvl6pPr>
              <a:defRPr sz="1425" b="0">
                <a:solidFill>
                  <a:srgbClr val="72DCEB"/>
                </a:solidFill>
                <a:latin typeface="Avenir Next"/>
                <a:ea typeface="Avenir Next"/>
                <a:cs typeface="Avenir Next"/>
              </a:defRPr>
            </a:lvl6pPr>
            <a:lvl7pPr>
              <a:defRPr sz="1425" b="0">
                <a:solidFill>
                  <a:srgbClr val="72DCEB"/>
                </a:solidFill>
                <a:latin typeface="Avenir Next"/>
                <a:ea typeface="Avenir Next"/>
                <a:cs typeface="Avenir Next"/>
              </a:defRPr>
            </a:lvl7pPr>
            <a:lvl8pPr>
              <a:defRPr sz="1425" b="0">
                <a:solidFill>
                  <a:srgbClr val="72DCEB"/>
                </a:solidFill>
                <a:latin typeface="Avenir Next"/>
                <a:ea typeface="Avenir Next"/>
                <a:cs typeface="Avenir Next"/>
              </a:defRPr>
            </a:lvl8pPr>
            <a:lvl9pPr>
              <a:defRPr sz="1425" b="0">
                <a:solidFill>
                  <a:srgbClr val="72DCEB"/>
                </a:solidFill>
                <a:latin typeface="Avenir Next"/>
                <a:ea typeface="Avenir Next"/>
                <a:cs typeface="Avenir Next"/>
              </a:defRPr>
            </a:lvl9pPr>
          </a:lstStyle>
          <a:p xmlns:a="http://schemas.openxmlformats.org/drawingml/2006/main">
            <a:pPr>
              <a:defRPr sz="1425" b="0">
                <a:solidFill>
                  <a:srgbClr val="72DCEB"/>
                </a:solidFill>
                <a:latin typeface="Avenir Next"/>
                <a:ea typeface="Avenir Next"/>
                <a:cs typeface="Avenir Next"/>
              </a:defRPr>
            </a:pPr>
            <a:r>
              <a:rPr sz="1425" b="0">
                <a:solidFill>
                  <a:srgbClr val="72DCEB"/>
                </a:solidFill>
                <a:latin typeface="Avenir Next"/>
                <a:ea typeface="Avenir Next"/>
                <a:cs typeface="Avenir Next"/>
                <a:hlinkClick xmlns:ns0="http://schemas.openxmlformats.org/officeDocument/2006/relationships" ns0:id="rId1004"/>
              </a:rPr>
              <a:t>headbox.com</a:t>
            </a:r>
          </a:p>
        </p:txBody>
      </p:sp>
      <p:sp>
        <p:nvSpPr>
          <p:cNvPr id="15" name="">
            <a:extLst xmlns:a="http://schemas.openxmlformats.org/drawingml/2006/main">
              <a:ext uri="{FF2B5EF4-FFF2-40B4-BE49-F238E27FC236}">
                <a16:creationId xmlns:a16="http://schemas.microsoft.com/office/drawing/2014/main" id="{7C8B947F-1ADF-4C85-8F67-01717F36CAE6}"/>
              </a:ext>
            </a:extLst>
          </p:cNvPr>
          <p:cNvSpPr>
            <a:spLocks xmlns:a="http://schemas.openxmlformats.org/drawingml/2006/main" noGrp="1"/>
          </p:cNvSpPr>
          <p:nvPr/>
        </p:nvSpPr>
        <p:spPr>
          <a:xfrm xmlns:a="http://schemas.openxmlformats.org/drawingml/2006/main">
            <a:off x="609600" y="5857875"/>
            <a:ext cx="10477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725" b="1">
                <a:solidFill>
                  <a:srgbClr val="F2F7F5"/>
                </a:solidFill>
                <a:latin typeface="Avenir Next"/>
                <a:ea typeface="Avenir Next"/>
                <a:cs typeface="Avenir Next"/>
              </a:defRPr>
            </a:defPPr>
            <a:lvl1pPr>
              <a:defRPr sz="1725" b="1">
                <a:solidFill>
                  <a:srgbClr val="F2F7F5"/>
                </a:solidFill>
                <a:latin typeface="Avenir Next"/>
                <a:ea typeface="Avenir Next"/>
                <a:cs typeface="Avenir Next"/>
              </a:defRPr>
            </a:lvl1pPr>
            <a:lvl2pPr>
              <a:defRPr sz="1725" b="1">
                <a:solidFill>
                  <a:srgbClr val="F2F7F5"/>
                </a:solidFill>
                <a:latin typeface="Avenir Next"/>
                <a:ea typeface="Avenir Next"/>
                <a:cs typeface="Avenir Next"/>
              </a:defRPr>
            </a:lvl2pPr>
            <a:lvl3pPr>
              <a:defRPr sz="1725" b="1">
                <a:solidFill>
                  <a:srgbClr val="F2F7F5"/>
                </a:solidFill>
                <a:latin typeface="Avenir Next"/>
                <a:ea typeface="Avenir Next"/>
                <a:cs typeface="Avenir Next"/>
              </a:defRPr>
            </a:lvl3pPr>
            <a:lvl4pPr>
              <a:defRPr sz="1725" b="1">
                <a:solidFill>
                  <a:srgbClr val="F2F7F5"/>
                </a:solidFill>
                <a:latin typeface="Avenir Next"/>
                <a:ea typeface="Avenir Next"/>
                <a:cs typeface="Avenir Next"/>
              </a:defRPr>
            </a:lvl4pPr>
            <a:lvl5pPr>
              <a:defRPr sz="1725" b="1">
                <a:solidFill>
                  <a:srgbClr val="F2F7F5"/>
                </a:solidFill>
                <a:latin typeface="Avenir Next"/>
                <a:ea typeface="Avenir Next"/>
                <a:cs typeface="Avenir Next"/>
              </a:defRPr>
            </a:lvl5pPr>
            <a:lvl6pPr>
              <a:defRPr sz="1725" b="1">
                <a:solidFill>
                  <a:srgbClr val="F2F7F5"/>
                </a:solidFill>
                <a:latin typeface="Avenir Next"/>
                <a:ea typeface="Avenir Next"/>
                <a:cs typeface="Avenir Next"/>
              </a:defRPr>
            </a:lvl6pPr>
            <a:lvl7pPr>
              <a:defRPr sz="1725" b="1">
                <a:solidFill>
                  <a:srgbClr val="F2F7F5"/>
                </a:solidFill>
                <a:latin typeface="Avenir Next"/>
                <a:ea typeface="Avenir Next"/>
                <a:cs typeface="Avenir Next"/>
              </a:defRPr>
            </a:lvl7pPr>
            <a:lvl8pPr>
              <a:defRPr sz="1725" b="1">
                <a:solidFill>
                  <a:srgbClr val="F2F7F5"/>
                </a:solidFill>
                <a:latin typeface="Avenir Next"/>
                <a:ea typeface="Avenir Next"/>
                <a:cs typeface="Avenir Next"/>
              </a:defRPr>
            </a:lvl8pPr>
            <a:lvl9pPr>
              <a:defRPr sz="1725" b="1">
                <a:solidFill>
                  <a:srgbClr val="F2F7F5"/>
                </a:solidFill>
                <a:latin typeface="Avenir Next"/>
                <a:ea typeface="Avenir Next"/>
                <a:cs typeface="Avenir Next"/>
              </a:defRPr>
            </a:lvl9pPr>
          </a:lstStyle>
          <a:p xmlns:a="http://schemas.openxmlformats.org/drawingml/2006/main">
            <a:pPr>
              <a:defRPr sz="1725" b="1">
                <a:solidFill>
                  <a:srgbClr val="F2F7F5"/>
                </a:solidFill>
                <a:latin typeface="Avenir Next"/>
                <a:ea typeface="Avenir Next"/>
                <a:cs typeface="Avenir Next"/>
              </a:defRPr>
            </a:pPr>
            <a:r>
              <a:rPr sz="1725" b="1">
                <a:solidFill>
                  <a:srgbClr val="F2F7F5"/>
                </a:solidFill>
                <a:latin typeface="Avenir Next"/>
                <a:ea typeface="Avenir Next"/>
                <a:cs typeface="Avenir Next"/>
              </a:rPr>
              <a:t>Oamenii și tehnologia coordonează împreună serviciile evenimentului.</a:t>
            </a:r>
          </a:p>
        </p:txBody>
      </p:sp>
      <p:sp xmlns:a="http://schemas.openxmlformats.org/drawingml/2006/main">
        <p:nvSpPr>
          <p:cNvPr id="17" name="Reuno wordmark"/>
          <p:cNvSpPr txBox="1"/>
          <p:nvPr/>
        </p:nvSpPr>
        <p:spPr>
          <a:xfrm>
            <a:off x="10367963" y="342900"/>
            <a:ext cx="1000125" cy="285750"/>
          </a:xfrm>
          <a:prstGeom prst="rect">
            <a:avLst/>
          </a:prstGeom>
          <a:noFill/>
          <a:ln>
            <a:noFill/>
          </a:ln>
        </p:spPr>
        <p:txBody>
          <a:bodyPr wrap="none" lIns="0" tIns="0" rIns="0" bIns="0" anchor="ctr"/>
          <a:lstStyle/>
          <a:p>
            <a:pPr algn="l"/>
            <a:r>
              <a:rPr lang="ro-RO" sz="1500" b="1">
                <a:solidFill>
                  <a:srgbClr val="F3F8F6"/>
                </a:solidFill>
                <a:latin typeface="Avenir Next"/>
              </a:rPr>
              <a:t>Reuno</a:t>
            </a:r>
            <a:endParaRPr lang="ro-RO"/>
          </a:p>
        </p:txBody>
      </p:sp>
    </p:spTree>
    <p:extLst>
      <p:ext uri="{BB962C8B-B14F-4D97-AF65-F5344CB8AC3E}">
        <p14:creationId xmlns:p14="http://schemas.microsoft.com/office/powerpoint/2010/main" val="130453391"/>
      </p:ext>
    </p:extLst>
  </p:cSld>
</p:sld>
</file>

<file path=ppt/slides/slide32.xml><?xml version="1.0" encoding="utf-8"?>
<p:sld xmlns:p="http://schemas.openxmlformats.org/presentationml/2006/main">
  <p:cSld>
    <p:bg>
      <p:bgPr>
        <a:solidFill xmlns:a="http://schemas.openxmlformats.org/drawingml/2006/main">
          <a:srgbClr val="07181C"/>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AE4B5573-49F9-4B6E-82A9-60F25575E671}"/>
              </a:ext>
            </a:extLst>
          </p:cNvPr>
          <p:cNvPicPr>
            <a:picLocks xmlns:a="http://schemas.openxmlformats.org/drawingml/2006/main" noChangeAspect="1"/>
          </p:cNvPicPr>
          <p:nvPr/>
        </p:nvPicPr>
        <p:blipFill>
          <a:blip xmlns:r="http://schemas.openxmlformats.org/officeDocument/2006/relationships" xmlns:a="http://schemas.openxmlformats.org/drawingml/2006/main" r:embed="Rf9a10831f12843e3"/>
          <ns0:srcRect xmlns:ns0="http://schemas.openxmlformats.org/drawingml/2006/main" r="71000"/>
          <a:stretch xmlns:a="http://schemas.openxmlformats.org/drawingml/2006/main"/>
        </p:blipFill>
        <p:spPr>
          <a:xfrm xmlns:a="http://schemas.openxmlformats.org/drawingml/2006/main">
            <a:off x="9953625" y="238125"/>
            <a:ext cx="414338" cy="47625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A32A017-A183-4D48-B333-0B67BF171744}"/>
              </a:ext>
            </a:extLst>
          </p:cNvPr>
          <p:cNvSpPr>
            <a:spLocks xmlns:a="http://schemas.openxmlformats.org/drawingml/2006/main" noGrp="1"/>
          </p:cNvSpPr>
          <p:nvPr/>
        </p:nvSpPr>
        <p:spPr>
          <a:xfrm xmlns:a="http://schemas.openxmlformats.org/drawingml/2006/main">
            <a:off x="609600" y="381000"/>
            <a:ext cx="8382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1">
                <a:solidFill>
                  <a:srgbClr val="8CEBC5"/>
                </a:solidFill>
                <a:latin typeface="Avenir Next"/>
                <a:ea typeface="Avenir Next"/>
                <a:cs typeface="Avenir Next"/>
              </a:defRPr>
            </a:defPPr>
            <a:lvl1pPr>
              <a:defRPr sz="1350" b="1">
                <a:solidFill>
                  <a:srgbClr val="8CEBC5"/>
                </a:solidFill>
                <a:latin typeface="Avenir Next"/>
                <a:ea typeface="Avenir Next"/>
                <a:cs typeface="Avenir Next"/>
              </a:defRPr>
            </a:lvl1pPr>
            <a:lvl2pPr>
              <a:defRPr sz="1350" b="1">
                <a:solidFill>
                  <a:srgbClr val="8CEBC5"/>
                </a:solidFill>
                <a:latin typeface="Avenir Next"/>
                <a:ea typeface="Avenir Next"/>
                <a:cs typeface="Avenir Next"/>
              </a:defRPr>
            </a:lvl2pPr>
            <a:lvl3pPr>
              <a:defRPr sz="1350" b="1">
                <a:solidFill>
                  <a:srgbClr val="8CEBC5"/>
                </a:solidFill>
                <a:latin typeface="Avenir Next"/>
                <a:ea typeface="Avenir Next"/>
                <a:cs typeface="Avenir Next"/>
              </a:defRPr>
            </a:lvl3pPr>
            <a:lvl4pPr>
              <a:defRPr sz="1350" b="1">
                <a:solidFill>
                  <a:srgbClr val="8CEBC5"/>
                </a:solidFill>
                <a:latin typeface="Avenir Next"/>
                <a:ea typeface="Avenir Next"/>
                <a:cs typeface="Avenir Next"/>
              </a:defRPr>
            </a:lvl4pPr>
            <a:lvl5pPr>
              <a:defRPr sz="1350" b="1">
                <a:solidFill>
                  <a:srgbClr val="8CEBC5"/>
                </a:solidFill>
                <a:latin typeface="Avenir Next"/>
                <a:ea typeface="Avenir Next"/>
                <a:cs typeface="Avenir Next"/>
              </a:defRPr>
            </a:lvl5pPr>
            <a:lvl6pPr>
              <a:defRPr sz="1350" b="1">
                <a:solidFill>
                  <a:srgbClr val="8CEBC5"/>
                </a:solidFill>
                <a:latin typeface="Avenir Next"/>
                <a:ea typeface="Avenir Next"/>
                <a:cs typeface="Avenir Next"/>
              </a:defRPr>
            </a:lvl6pPr>
            <a:lvl7pPr>
              <a:defRPr sz="1350" b="1">
                <a:solidFill>
                  <a:srgbClr val="8CEBC5"/>
                </a:solidFill>
                <a:latin typeface="Avenir Next"/>
                <a:ea typeface="Avenir Next"/>
                <a:cs typeface="Avenir Next"/>
              </a:defRPr>
            </a:lvl7pPr>
            <a:lvl8pPr>
              <a:defRPr sz="1350" b="1">
                <a:solidFill>
                  <a:srgbClr val="8CEBC5"/>
                </a:solidFill>
                <a:latin typeface="Avenir Next"/>
                <a:ea typeface="Avenir Next"/>
                <a:cs typeface="Avenir Next"/>
              </a:defRPr>
            </a:lvl8pPr>
            <a:lvl9pPr>
              <a:defRPr sz="1350" b="1">
                <a:solidFill>
                  <a:srgbClr val="8CEBC5"/>
                </a:solidFill>
                <a:latin typeface="Avenir Next"/>
                <a:ea typeface="Avenir Next"/>
                <a:cs typeface="Avenir Next"/>
              </a:defRPr>
            </a:lvl9pPr>
          </a:lstStyle>
          <a:p xmlns:a="http://schemas.openxmlformats.org/drawingml/2006/main">
            <a:pPr>
              <a:defRPr sz="1350" b="1">
                <a:solidFill>
                  <a:srgbClr val="8CEBC5"/>
                </a:solidFill>
                <a:latin typeface="Avenir Next"/>
                <a:ea typeface="Avenir Next"/>
                <a:cs typeface="Avenir Next"/>
              </a:defRPr>
            </a:pPr>
            <a:r>
              <a:rPr sz="1350" b="1">
                <a:solidFill>
                  <a:srgbClr val="8CEBC5"/>
                </a:solidFill>
                <a:latin typeface="Avenir Next"/>
                <a:ea typeface="Avenir Next"/>
                <a:cs typeface="Avenir Next"/>
              </a:rPr>
              <a:t>DETALII  /  PLAN DE DEZVOLTARE  /  LUNILE 1–5  /  VEZI </a:t>
            </a:r>
            <a:r>
              <a:rPr sz="1350" b="1">
                <a:solidFill>
                  <a:srgbClr val="8CEBC5"/>
                </a:solidFill>
                <a:latin typeface="Avenir Next"/>
                <a:ea typeface="Avenir Next"/>
                <a:cs typeface="Avenir Next"/>
                <a:hlinkClick xmlns:ns0="http://schemas.openxmlformats.org/officeDocument/2006/relationships" ns0:id="rId1000" action="ppaction://hlinksldjump"/>
              </a:rPr>
              <a:t>14</a:t>
            </a:r>
          </a:p>
        </p:txBody>
      </p:sp>
      <p:sp>
        <p:nvSpPr>
          <p:cNvPr id="3" name="">
            <a:extLst xmlns:a="http://schemas.openxmlformats.org/drawingml/2006/main">
              <a:ext uri="{FF2B5EF4-FFF2-40B4-BE49-F238E27FC236}">
                <a16:creationId xmlns:a16="http://schemas.microsoft.com/office/drawing/2014/main" id="{76A66BCC-455F-4FE4-A4D0-340F0D8464C0}"/>
              </a:ext>
            </a:extLst>
          </p:cNvPr>
          <p:cNvSpPr>
            <a:spLocks xmlns:a="http://schemas.openxmlformats.org/drawingml/2006/main" noGrp="1"/>
          </p:cNvSpPr>
          <p:nvPr/>
        </p:nvSpPr>
        <p:spPr>
          <a:xfrm xmlns:a="http://schemas.openxmlformats.org/drawingml/2006/main">
            <a:off x="609600" y="990600"/>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150" b="1">
                <a:solidFill>
                  <a:srgbClr val="F2F7F5"/>
                </a:solidFill>
                <a:latin typeface="Avenir Next"/>
                <a:ea typeface="Avenir Next"/>
                <a:cs typeface="Avenir Next"/>
              </a:defRPr>
            </a:defPPr>
            <a:lvl1pPr>
              <a:defRPr sz="3150" b="1">
                <a:solidFill>
                  <a:srgbClr val="F2F7F5"/>
                </a:solidFill>
                <a:latin typeface="Avenir Next"/>
                <a:ea typeface="Avenir Next"/>
                <a:cs typeface="Avenir Next"/>
              </a:defRPr>
            </a:lvl1pPr>
            <a:lvl2pPr>
              <a:defRPr sz="3150" b="1">
                <a:solidFill>
                  <a:srgbClr val="F2F7F5"/>
                </a:solidFill>
                <a:latin typeface="Avenir Next"/>
                <a:ea typeface="Avenir Next"/>
                <a:cs typeface="Avenir Next"/>
              </a:defRPr>
            </a:lvl2pPr>
            <a:lvl3pPr>
              <a:defRPr sz="3150" b="1">
                <a:solidFill>
                  <a:srgbClr val="F2F7F5"/>
                </a:solidFill>
                <a:latin typeface="Avenir Next"/>
                <a:ea typeface="Avenir Next"/>
                <a:cs typeface="Avenir Next"/>
              </a:defRPr>
            </a:lvl3pPr>
            <a:lvl4pPr>
              <a:defRPr sz="3150" b="1">
                <a:solidFill>
                  <a:srgbClr val="F2F7F5"/>
                </a:solidFill>
                <a:latin typeface="Avenir Next"/>
                <a:ea typeface="Avenir Next"/>
                <a:cs typeface="Avenir Next"/>
              </a:defRPr>
            </a:lvl4pPr>
            <a:lvl5pPr>
              <a:defRPr sz="3150" b="1">
                <a:solidFill>
                  <a:srgbClr val="F2F7F5"/>
                </a:solidFill>
                <a:latin typeface="Avenir Next"/>
                <a:ea typeface="Avenir Next"/>
                <a:cs typeface="Avenir Next"/>
              </a:defRPr>
            </a:lvl5pPr>
            <a:lvl6pPr>
              <a:defRPr sz="3150" b="1">
                <a:solidFill>
                  <a:srgbClr val="F2F7F5"/>
                </a:solidFill>
                <a:latin typeface="Avenir Next"/>
                <a:ea typeface="Avenir Next"/>
                <a:cs typeface="Avenir Next"/>
              </a:defRPr>
            </a:lvl6pPr>
            <a:lvl7pPr>
              <a:defRPr sz="3150" b="1">
                <a:solidFill>
                  <a:srgbClr val="F2F7F5"/>
                </a:solidFill>
                <a:latin typeface="Avenir Next"/>
                <a:ea typeface="Avenir Next"/>
                <a:cs typeface="Avenir Next"/>
              </a:defRPr>
            </a:lvl7pPr>
            <a:lvl8pPr>
              <a:defRPr sz="3150" b="1">
                <a:solidFill>
                  <a:srgbClr val="F2F7F5"/>
                </a:solidFill>
                <a:latin typeface="Avenir Next"/>
                <a:ea typeface="Avenir Next"/>
                <a:cs typeface="Avenir Next"/>
              </a:defRPr>
            </a:lvl8pPr>
            <a:lvl9pPr>
              <a:defRPr sz="3150" b="1">
                <a:solidFill>
                  <a:srgbClr val="F2F7F5"/>
                </a:solidFill>
                <a:latin typeface="Avenir Next"/>
                <a:ea typeface="Avenir Next"/>
                <a:cs typeface="Avenir Next"/>
              </a:defRPr>
            </a:lvl9pPr>
          </a:lstStyle>
          <a:p xmlns:a="http://schemas.openxmlformats.org/drawingml/2006/main">
            <a:pPr>
              <a:defRPr sz="3150" b="1">
                <a:solidFill>
                  <a:srgbClr val="F2F7F5"/>
                </a:solidFill>
                <a:latin typeface="Avenir Next"/>
                <a:ea typeface="Avenir Next"/>
                <a:cs typeface="Avenir Next"/>
              </a:defRPr>
            </a:pPr>
            <a:r>
              <a:rPr sz="3150" b="1">
                <a:solidFill>
                  <a:srgbClr val="F2F7F5"/>
                </a:solidFill>
                <a:latin typeface="Avenir Next"/>
                <a:ea typeface="Avenir Next"/>
                <a:cs typeface="Avenir Next"/>
              </a:rPr>
              <a:t>Plan de dezvoltare: lunile 1–5</a:t>
            </a:r>
          </a:p>
        </p:txBody>
      </p:sp>
      <p:sp>
        <p:nvSpPr>
          <p:cNvPr id="4" name="">
            <a:extLst xmlns:a="http://schemas.openxmlformats.org/drawingml/2006/main">
              <a:ext uri="{FF2B5EF4-FFF2-40B4-BE49-F238E27FC236}">
                <a16:creationId xmlns:a16="http://schemas.microsoft.com/office/drawing/2014/main" id="{742276B9-7F93-43D9-84BE-B5E93A0650DD}"/>
              </a:ext>
            </a:extLst>
          </p:cNvPr>
          <p:cNvSpPr>
            <a:spLocks xmlns:a="http://schemas.openxmlformats.org/drawingml/2006/main" noGrp="1"/>
          </p:cNvSpPr>
          <p:nvPr/>
        </p:nvSpPr>
        <p:spPr>
          <a:xfrm xmlns:a="http://schemas.openxmlformats.org/drawingml/2006/main">
            <a:off x="609600" y="1971675"/>
            <a:ext cx="10953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0">
                <a:solidFill>
                  <a:srgbClr val="BDD0CE"/>
                </a:solidFill>
                <a:latin typeface="Avenir Next"/>
                <a:ea typeface="Avenir Next"/>
                <a:cs typeface="Avenir Next"/>
              </a:defRPr>
            </a:defPPr>
            <a:lvl1pPr>
              <a:defRPr sz="1800" b="0">
                <a:solidFill>
                  <a:srgbClr val="BDD0CE"/>
                </a:solidFill>
                <a:latin typeface="Avenir Next"/>
                <a:ea typeface="Avenir Next"/>
                <a:cs typeface="Avenir Next"/>
              </a:defRPr>
            </a:lvl1pPr>
            <a:lvl2pPr>
              <a:defRPr sz="1800" b="0">
                <a:solidFill>
                  <a:srgbClr val="BDD0CE"/>
                </a:solidFill>
                <a:latin typeface="Avenir Next"/>
                <a:ea typeface="Avenir Next"/>
                <a:cs typeface="Avenir Next"/>
              </a:defRPr>
            </a:lvl2pPr>
            <a:lvl3pPr>
              <a:defRPr sz="1800" b="0">
                <a:solidFill>
                  <a:srgbClr val="BDD0CE"/>
                </a:solidFill>
                <a:latin typeface="Avenir Next"/>
                <a:ea typeface="Avenir Next"/>
                <a:cs typeface="Avenir Next"/>
              </a:defRPr>
            </a:lvl3pPr>
            <a:lvl4pPr>
              <a:defRPr sz="1800" b="0">
                <a:solidFill>
                  <a:srgbClr val="BDD0CE"/>
                </a:solidFill>
                <a:latin typeface="Avenir Next"/>
                <a:ea typeface="Avenir Next"/>
                <a:cs typeface="Avenir Next"/>
              </a:defRPr>
            </a:lvl4pPr>
            <a:lvl5pPr>
              <a:defRPr sz="1800" b="0">
                <a:solidFill>
                  <a:srgbClr val="BDD0CE"/>
                </a:solidFill>
                <a:latin typeface="Avenir Next"/>
                <a:ea typeface="Avenir Next"/>
                <a:cs typeface="Avenir Next"/>
              </a:defRPr>
            </a:lvl5pPr>
            <a:lvl6pPr>
              <a:defRPr sz="1800" b="0">
                <a:solidFill>
                  <a:srgbClr val="BDD0CE"/>
                </a:solidFill>
                <a:latin typeface="Avenir Next"/>
                <a:ea typeface="Avenir Next"/>
                <a:cs typeface="Avenir Next"/>
              </a:defRPr>
            </a:lvl6pPr>
            <a:lvl7pPr>
              <a:defRPr sz="1800" b="0">
                <a:solidFill>
                  <a:srgbClr val="BDD0CE"/>
                </a:solidFill>
                <a:latin typeface="Avenir Next"/>
                <a:ea typeface="Avenir Next"/>
                <a:cs typeface="Avenir Next"/>
              </a:defRPr>
            </a:lvl7pPr>
            <a:lvl8pPr>
              <a:defRPr sz="1800" b="0">
                <a:solidFill>
                  <a:srgbClr val="BDD0CE"/>
                </a:solidFill>
                <a:latin typeface="Avenir Next"/>
                <a:ea typeface="Avenir Next"/>
                <a:cs typeface="Avenir Next"/>
              </a:defRPr>
            </a:lvl8pPr>
            <a:lvl9pPr>
              <a:defRPr sz="1800" b="0">
                <a:solidFill>
                  <a:srgbClr val="BDD0CE"/>
                </a:solidFill>
                <a:latin typeface="Avenir Next"/>
                <a:ea typeface="Avenir Next"/>
                <a:cs typeface="Avenir Next"/>
              </a:defRPr>
            </a:lvl9pPr>
          </a:lstStyle>
          <a:p xmlns:a="http://schemas.openxmlformats.org/drawingml/2006/main">
            <a:pPr>
              <a:defRPr sz="1800" b="0">
                <a:solidFill>
                  <a:srgbClr val="BDD0CE"/>
                </a:solidFill>
                <a:latin typeface="Avenir Next"/>
                <a:ea typeface="Avenir Next"/>
                <a:cs typeface="Avenir Next"/>
              </a:defRPr>
            </a:pPr>
            <a:r>
              <a:rPr sz="1800" b="0">
                <a:solidFill>
                  <a:srgbClr val="BDD0CE"/>
                </a:solidFill>
                <a:latin typeface="Avenir Next"/>
                <a:ea typeface="Avenir Next"/>
                <a:cs typeface="Avenir Next"/>
              </a:rPr>
              <a:t>Două direcții paralele, cu primele lansări vizate în lunile 2–3.</a:t>
            </a:r>
          </a:p>
        </p:txBody>
      </p:sp>
      <p:sp>
        <p:nvSpPr>
          <p:cNvPr id="5" name="">
            <a:extLst xmlns:a="http://schemas.openxmlformats.org/drawingml/2006/main">
              <a:ext uri="{FF2B5EF4-FFF2-40B4-BE49-F238E27FC236}">
                <a16:creationId xmlns:a16="http://schemas.microsoft.com/office/drawing/2014/main" id="{9029F5FF-401E-4FD5-A49A-227FABD88FD8}"/>
              </a:ext>
            </a:extLst>
          </p:cNvPr>
          <p:cNvSpPr>
            <a:spLocks xmlns:a="http://schemas.openxmlformats.org/drawingml/2006/main" noGrp="1"/>
          </p:cNvSpPr>
          <p:nvPr/>
        </p:nvSpPr>
        <p:spPr>
          <a:xfrm xmlns:a="http://schemas.openxmlformats.org/drawingml/2006/main">
            <a:off x="11096625" y="6477000"/>
            <a:ext cx="6191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BDD0CE"/>
                </a:solidFill>
                <a:latin typeface="Avenir Next"/>
                <a:ea typeface="Avenir Next"/>
                <a:cs typeface="Avenir Next"/>
              </a:defRPr>
            </a:defPPr>
            <a:lvl1pPr>
              <a:defRPr sz="1200" b="0">
                <a:solidFill>
                  <a:srgbClr val="BDD0CE"/>
                </a:solidFill>
                <a:latin typeface="Avenir Next"/>
                <a:ea typeface="Avenir Next"/>
                <a:cs typeface="Avenir Next"/>
              </a:defRPr>
            </a:lvl1pPr>
            <a:lvl2pPr>
              <a:defRPr sz="1200" b="0">
                <a:solidFill>
                  <a:srgbClr val="BDD0CE"/>
                </a:solidFill>
                <a:latin typeface="Avenir Next"/>
                <a:ea typeface="Avenir Next"/>
                <a:cs typeface="Avenir Next"/>
              </a:defRPr>
            </a:lvl2pPr>
            <a:lvl3pPr>
              <a:defRPr sz="1200" b="0">
                <a:solidFill>
                  <a:srgbClr val="BDD0CE"/>
                </a:solidFill>
                <a:latin typeface="Avenir Next"/>
                <a:ea typeface="Avenir Next"/>
                <a:cs typeface="Avenir Next"/>
              </a:defRPr>
            </a:lvl3pPr>
            <a:lvl4pPr>
              <a:defRPr sz="1200" b="0">
                <a:solidFill>
                  <a:srgbClr val="BDD0CE"/>
                </a:solidFill>
                <a:latin typeface="Avenir Next"/>
                <a:ea typeface="Avenir Next"/>
                <a:cs typeface="Avenir Next"/>
              </a:defRPr>
            </a:lvl4pPr>
            <a:lvl5pPr>
              <a:defRPr sz="1200" b="0">
                <a:solidFill>
                  <a:srgbClr val="BDD0CE"/>
                </a:solidFill>
                <a:latin typeface="Avenir Next"/>
                <a:ea typeface="Avenir Next"/>
                <a:cs typeface="Avenir Next"/>
              </a:defRPr>
            </a:lvl5pPr>
            <a:lvl6pPr>
              <a:defRPr sz="1200" b="0">
                <a:solidFill>
                  <a:srgbClr val="BDD0CE"/>
                </a:solidFill>
                <a:latin typeface="Avenir Next"/>
                <a:ea typeface="Avenir Next"/>
                <a:cs typeface="Avenir Next"/>
              </a:defRPr>
            </a:lvl6pPr>
            <a:lvl7pPr>
              <a:defRPr sz="1200" b="0">
                <a:solidFill>
                  <a:srgbClr val="BDD0CE"/>
                </a:solidFill>
                <a:latin typeface="Avenir Next"/>
                <a:ea typeface="Avenir Next"/>
                <a:cs typeface="Avenir Next"/>
              </a:defRPr>
            </a:lvl7pPr>
            <a:lvl8pPr>
              <a:defRPr sz="1200" b="0">
                <a:solidFill>
                  <a:srgbClr val="BDD0CE"/>
                </a:solidFill>
                <a:latin typeface="Avenir Next"/>
                <a:ea typeface="Avenir Next"/>
                <a:cs typeface="Avenir Next"/>
              </a:defRPr>
            </a:lvl8pPr>
            <a:lvl9pPr>
              <a:defRPr sz="1200" b="0">
                <a:solidFill>
                  <a:srgbClr val="BDD0CE"/>
                </a:solidFill>
                <a:latin typeface="Avenir Next"/>
                <a:ea typeface="Avenir Next"/>
                <a:cs typeface="Avenir Next"/>
              </a:defRPr>
            </a:lvl9pPr>
          </a:lstStyle>
          <a:p xmlns:a="http://schemas.openxmlformats.org/drawingml/2006/main">
            <a:pPr>
              <a:defRPr sz="1200" b="0">
                <a:solidFill>
                  <a:srgbClr val="BDD0CE"/>
                </a:solidFill>
                <a:latin typeface="Avenir Next"/>
                <a:ea typeface="Avenir Next"/>
                <a:cs typeface="Avenir Next"/>
              </a:defRPr>
            </a:pPr>
            <a:r>
              <a:rPr sz="1200" b="0">
                <a:solidFill>
                  <a:srgbClr val="BDD0CE"/>
                </a:solidFill>
                <a:latin typeface="Avenir Next"/>
                <a:ea typeface="Avenir Next"/>
                <a:cs typeface="Avenir Next"/>
              </a:rPr>
              <a:t>A18</a:t>
            </a:r>
          </a:p>
        </p:txBody>
      </p:sp>
      <p:graphicFrame>
        <p:nvGraphicFramePr>
          <p:cNvPr id="6" name="">
            <a:extLst xmlns:a="http://schemas.openxmlformats.org/drawingml/2006/main">
              <a:ext uri="{FF2B5EF4-FFF2-40B4-BE49-F238E27FC236}">
                <a16:creationId xmlns:a16="http://schemas.microsoft.com/office/drawing/2014/main" id="{CE8EAF61-A8A5-4DFE-ACA0-F50A8E0330A2}"/>
              </a:ext>
            </a:extLst>
          </p:cNvPr>
          <p:cNvGraphicFramePr/>
          <p:nvPr/>
        </p:nvGraphicFramePr>
        <p:xfrm>
          <a:off xmlns:a="http://schemas.openxmlformats.org/drawingml/2006/main" x="609600" y="2752725"/>
          <a:ext xmlns:a="http://schemas.openxmlformats.org/drawingml/2006/main" cx="10477500" cy="2857500"/>
        </p:xfrm>
        <a:graphic xmlns:a="http://schemas.openxmlformats.org/drawingml/2006/main">
          <a:graphicData uri="http://schemas.openxmlformats.org/drawingml/2006/table">
            <a:tbl>
              <a:tblPr/>
              <a:tblGrid>
                <a:gridCol w="1143000"/>
                <a:gridCol w="4762500"/>
                <a:gridCol w="4572000"/>
              </a:tblGrid>
              <a:tr h="476250">
                <a:tc>
                  <a:txBody>
                    <a:bodyPr wrap="square" lIns="114300" tIns="47625" rIns="95250" bIns="47625">
                      <a:noAutofit/>
                    </a:bodyPr>
                    <a:lstStyle/>
                    <a:p>
                      <a:r>
                        <a:rPr sz="1500" b="1">
                          <a:solidFill>
                            <a:srgbClr val="8CEBC5"/>
                          </a:solidFill>
                          <a:latin typeface="Avenir Next"/>
                          <a:ea typeface="Avenir Next"/>
                          <a:cs typeface="Avenir Next"/>
                        </a:rPr>
                        <a:t>Luna</a:t>
                      </a:r>
                    </a:p>
                  </a:txBody>
                  <a:tcPr marL="91440" marR="91440" marT="45720" marB="45720" anchor="ctr">
                    <a:lnL w="9525">
                      <a:solidFill>
                        <a:srgbClr val="35595D"/>
                      </a:solidFill>
                      <a:prstDash val="solid"/>
                    </a:lnL>
                    <a:lnR w="9525">
                      <a:solidFill>
                        <a:srgbClr val="35595D"/>
                      </a:solidFill>
                      <a:prstDash val="solid"/>
                    </a:lnR>
                    <a:lnT w="9525">
                      <a:solidFill>
                        <a:srgbClr val="35595D"/>
                      </a:solidFill>
                      <a:prstDash val="solid"/>
                    </a:lnT>
                    <a:lnB w="9525">
                      <a:solidFill>
                        <a:srgbClr val="35595D"/>
                      </a:solidFill>
                      <a:prstDash val="solid"/>
                    </a:lnB>
                    <a:solidFill>
                      <a:srgbClr val="10292E"/>
                    </a:solidFill>
                  </a:tcPr>
                </a:tc>
                <a:tc>
                  <a:txBody>
                    <a:bodyPr wrap="square" lIns="114300" tIns="47625" rIns="95250" bIns="47625">
                      <a:noAutofit/>
                    </a:bodyPr>
                    <a:lstStyle/>
                    <a:p>
                      <a:r>
                        <a:rPr sz="1500" b="1">
                          <a:solidFill>
                            <a:srgbClr val="8CEBC5"/>
                          </a:solidFill>
                          <a:latin typeface="Avenir Next"/>
                          <a:ea typeface="Avenir Next"/>
                          <a:cs typeface="Avenir Next"/>
                        </a:rPr>
                        <a:t>Coordonarea evenimentelor</a:t>
                      </a:r>
                    </a:p>
                  </a:txBody>
                  <a:tcPr marL="91440" marR="91440" marT="45720" marB="45720" anchor="ctr">
                    <a:lnR w="9525">
                      <a:solidFill>
                        <a:srgbClr val="35595D"/>
                      </a:solidFill>
                      <a:prstDash val="solid"/>
                    </a:lnR>
                    <a:lnT w="9525">
                      <a:solidFill>
                        <a:srgbClr val="35595D"/>
                      </a:solidFill>
                      <a:prstDash val="solid"/>
                    </a:lnT>
                    <a:lnB w="9525">
                      <a:solidFill>
                        <a:srgbClr val="35595D"/>
                      </a:solidFill>
                      <a:prstDash val="solid"/>
                    </a:lnB>
                    <a:solidFill>
                      <a:srgbClr val="10292E"/>
                    </a:solidFill>
                  </a:tcPr>
                </a:tc>
                <a:tc>
                  <a:txBody>
                    <a:bodyPr wrap="square" lIns="114300" tIns="47625" rIns="95250" bIns="47625">
                      <a:noAutofit/>
                    </a:bodyPr>
                    <a:lstStyle/>
                    <a:p>
                      <a:r>
                        <a:rPr sz="1500" b="1">
                          <a:solidFill>
                            <a:srgbClr val="8CEBC5"/>
                          </a:solidFill>
                          <a:latin typeface="Avenir Next"/>
                          <a:ea typeface="Avenir Next"/>
                          <a:cs typeface="Avenir Next"/>
                        </a:rPr>
                        <a:t>Concierge opțional</a:t>
                      </a:r>
                    </a:p>
                  </a:txBody>
                  <a:tcPr marL="91440" marR="91440" marT="45720" marB="45720" anchor="ctr">
                    <a:lnR w="9525">
                      <a:solidFill>
                        <a:srgbClr val="35595D"/>
                      </a:solidFill>
                      <a:prstDash val="solid"/>
                    </a:lnR>
                    <a:lnT w="9525">
                      <a:solidFill>
                        <a:srgbClr val="35595D"/>
                      </a:solidFill>
                      <a:prstDash val="solid"/>
                    </a:lnT>
                    <a:lnB w="9525">
                      <a:solidFill>
                        <a:srgbClr val="35595D"/>
                      </a:solidFill>
                      <a:prstDash val="solid"/>
                    </a:lnB>
                    <a:solidFill>
                      <a:srgbClr val="10292E"/>
                    </a:solidFill>
                  </a:tcPr>
                </a:tc>
              </a:tr>
              <a:tr h="476250">
                <a:tc>
                  <a:txBody>
                    <a:bodyPr wrap="square" lIns="114300" tIns="47625" rIns="95250" bIns="47625">
                      <a:noAutofit/>
                    </a:bodyPr>
                    <a:lstStyle/>
                    <a:p>
                      <a:r>
                        <a:rPr sz="1500" b="1">
                          <a:solidFill>
                            <a:srgbClr val="F2F7F5"/>
                          </a:solidFill>
                          <a:latin typeface="Avenir Next"/>
                          <a:ea typeface="Avenir Next"/>
                          <a:cs typeface="Avenir Next"/>
                        </a:rPr>
                        <a:t>1</a:t>
                      </a:r>
                    </a:p>
                  </a:txBody>
                  <a:tcPr marL="91440" marR="91440" marT="45720" marB="45720" anchor="ctr">
                    <a:lnL w="9525">
                      <a:solidFill>
                        <a:srgbClr val="35595D"/>
                      </a:solidFill>
                      <a:prstDash val="solid"/>
                    </a:lnL>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Catalog, cerințe și coordonator AI</a:t>
                      </a:r>
                    </a:p>
                  </a:txBody>
                  <a:tcPr marL="91440" marR="91440" marT="45720" marB="45720" anchor="ctr">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Date, română/engleză și integrări</a:t>
                      </a:r>
                    </a:p>
                  </a:txBody>
                  <a:tcPr marL="91440" marR="91440" marT="45720" marB="45720" anchor="ctr">
                    <a:lnR w="9525">
                      <a:solidFill>
                        <a:srgbClr val="35595D"/>
                      </a:solidFill>
                      <a:prstDash val="solid"/>
                    </a:lnR>
                    <a:lnB w="9525">
                      <a:solidFill>
                        <a:srgbClr val="35595D"/>
                      </a:solidFill>
                      <a:prstDash val="solid"/>
                    </a:lnB>
                    <a:solidFill>
                      <a:srgbClr val="07181C"/>
                    </a:solidFill>
                  </a:tcPr>
                </a:tc>
              </a:tr>
              <a:tr h="476250">
                <a:tc>
                  <a:txBody>
                    <a:bodyPr wrap="square" lIns="114300" tIns="47625" rIns="95250" bIns="47625">
                      <a:noAutofit/>
                    </a:bodyPr>
                    <a:lstStyle/>
                    <a:p>
                      <a:r>
                        <a:rPr sz="1500" b="1">
                          <a:solidFill>
                            <a:srgbClr val="F2F7F5"/>
                          </a:solidFill>
                          <a:latin typeface="Avenir Next"/>
                          <a:ea typeface="Avenir Next"/>
                          <a:cs typeface="Avenir Next"/>
                        </a:rPr>
                        <a:t>2</a:t>
                      </a:r>
                    </a:p>
                  </a:txBody>
                  <a:tcPr marL="91440" marR="91440" marT="45720" marB="45720" anchor="ctr">
                    <a:lnL w="9525">
                      <a:solidFill>
                        <a:srgbClr val="35595D"/>
                      </a:solidFill>
                      <a:prstDash val="solid"/>
                    </a:lnL>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Primele evenimente mici</a:t>
                      </a:r>
                    </a:p>
                  </a:txBody>
                  <a:tcPr marL="91440" marR="91440" marT="45720" marB="45720" anchor="ctr">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Voce, reapelare, SMS și email</a:t>
                      </a:r>
                    </a:p>
                  </a:txBody>
                  <a:tcPr marL="91440" marR="91440" marT="45720" marB="45720" anchor="ctr">
                    <a:lnR w="9525">
                      <a:solidFill>
                        <a:srgbClr val="35595D"/>
                      </a:solidFill>
                      <a:prstDash val="solid"/>
                    </a:lnR>
                    <a:lnB w="9525">
                      <a:solidFill>
                        <a:srgbClr val="35595D"/>
                      </a:solidFill>
                      <a:prstDash val="solid"/>
                    </a:lnB>
                    <a:solidFill>
                      <a:srgbClr val="07181C"/>
                    </a:solidFill>
                  </a:tcPr>
                </a:tc>
              </a:tr>
              <a:tr h="476250">
                <a:tc>
                  <a:txBody>
                    <a:bodyPr wrap="square" lIns="114300" tIns="47625" rIns="95250" bIns="47625">
                      <a:noAutofit/>
                    </a:bodyPr>
                    <a:lstStyle/>
                    <a:p>
                      <a:r>
                        <a:rPr sz="1500" b="1">
                          <a:solidFill>
                            <a:srgbClr val="F2F7F5"/>
                          </a:solidFill>
                          <a:latin typeface="Avenir Next"/>
                          <a:ea typeface="Avenir Next"/>
                          <a:cs typeface="Avenir Next"/>
                        </a:rPr>
                        <a:t>3</a:t>
                      </a:r>
                    </a:p>
                  </a:txBody>
                  <a:tcPr marL="91440" marR="91440" marT="45720" marB="45720" anchor="ctr">
                    <a:lnL w="9525">
                      <a:solidFill>
                        <a:srgbClr val="35595D"/>
                      </a:solidFill>
                      <a:prstDash val="solid"/>
                    </a:lnL>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Oferte și jurnalul deciziilor</a:t>
                      </a:r>
                    </a:p>
                  </a:txBody>
                  <a:tcPr marL="91440" marR="91440" marT="45720" marB="45720" anchor="ctr">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Start, WhatsApp și pachete de grup</a:t>
                      </a:r>
                    </a:p>
                  </a:txBody>
                  <a:tcPr marL="91440" marR="91440" marT="45720" marB="45720" anchor="ctr">
                    <a:lnR w="9525">
                      <a:solidFill>
                        <a:srgbClr val="35595D"/>
                      </a:solidFill>
                      <a:prstDash val="solid"/>
                    </a:lnR>
                    <a:lnB w="9525">
                      <a:solidFill>
                        <a:srgbClr val="35595D"/>
                      </a:solidFill>
                      <a:prstDash val="solid"/>
                    </a:lnB>
                    <a:solidFill>
                      <a:srgbClr val="07181C"/>
                    </a:solidFill>
                  </a:tcPr>
                </a:tc>
              </a:tr>
              <a:tr h="476250">
                <a:tc>
                  <a:txBody>
                    <a:bodyPr wrap="square" lIns="114300" tIns="47625" rIns="95250" bIns="47625">
                      <a:noAutofit/>
                    </a:bodyPr>
                    <a:lstStyle/>
                    <a:p>
                      <a:r>
                        <a:rPr sz="1500" b="1">
                          <a:solidFill>
                            <a:srgbClr val="F2F7F5"/>
                          </a:solidFill>
                          <a:latin typeface="Avenir Next"/>
                          <a:ea typeface="Avenir Next"/>
                          <a:cs typeface="Avenir Next"/>
                        </a:rPr>
                        <a:t>4</a:t>
                      </a:r>
                    </a:p>
                  </a:txBody>
                  <a:tcPr marL="91440" marR="91440" marT="45720" marB="45720" anchor="ctr">
                    <a:lnL w="9525">
                      <a:solidFill>
                        <a:srgbClr val="35595D"/>
                      </a:solidFill>
                      <a:prstDash val="solid"/>
                    </a:lnL>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Cereri și răspunsuri ale furnizorilor</a:t>
                      </a:r>
                    </a:p>
                  </a:txBody>
                  <a:tcPr marL="91440" marR="91440" marT="45720" marB="45720" anchor="ctr">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Telegram și servicii suplimentare</a:t>
                      </a:r>
                    </a:p>
                  </a:txBody>
                  <a:tcPr marL="91440" marR="91440" marT="45720" marB="45720" anchor="ctr">
                    <a:lnR w="9525">
                      <a:solidFill>
                        <a:srgbClr val="35595D"/>
                      </a:solidFill>
                      <a:prstDash val="solid"/>
                    </a:lnR>
                    <a:lnB w="9525">
                      <a:solidFill>
                        <a:srgbClr val="35595D"/>
                      </a:solidFill>
                      <a:prstDash val="solid"/>
                    </a:lnB>
                    <a:solidFill>
                      <a:srgbClr val="07181C"/>
                    </a:solidFill>
                  </a:tcPr>
                </a:tc>
              </a:tr>
              <a:tr h="476250">
                <a:tc>
                  <a:txBody>
                    <a:bodyPr wrap="square" lIns="114300" tIns="47625" rIns="95250" bIns="47625">
                      <a:noAutofit/>
                    </a:bodyPr>
                    <a:lstStyle/>
                    <a:p>
                      <a:r>
                        <a:rPr sz="1500" b="1">
                          <a:solidFill>
                            <a:srgbClr val="F2F7F5"/>
                          </a:solidFill>
                          <a:latin typeface="Avenir Next"/>
                          <a:ea typeface="Avenir Next"/>
                          <a:cs typeface="Avenir Next"/>
                        </a:rPr>
                        <a:t>5</a:t>
                      </a:r>
                    </a:p>
                  </a:txBody>
                  <a:tcPr marL="91440" marR="91440" marT="45720" marB="45720" anchor="ctr">
                    <a:lnL w="9525">
                      <a:solidFill>
                        <a:srgbClr val="35595D"/>
                      </a:solidFill>
                      <a:prstDash val="solid"/>
                    </a:lnL>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Confirmări, termene și dependențe</a:t>
                      </a:r>
                    </a:p>
                  </a:txBody>
                  <a:tcPr marL="91440" marR="91440" marT="45720" marB="45720" anchor="ctr">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Comparație, modificări și mementouri</a:t>
                      </a:r>
                    </a:p>
                  </a:txBody>
                  <a:tcPr marL="91440" marR="91440" marT="45720" marB="45720" anchor="ctr">
                    <a:lnR w="9525">
                      <a:solidFill>
                        <a:srgbClr val="35595D"/>
                      </a:solidFill>
                      <a:prstDash val="solid"/>
                    </a:lnR>
                    <a:lnB w="9525">
                      <a:solidFill>
                        <a:srgbClr val="35595D"/>
                      </a:solidFill>
                      <a:prstDash val="solid"/>
                    </a:lnB>
                    <a:solidFill>
                      <a:srgbClr val="07181C"/>
                    </a:solidFill>
                  </a:tcPr>
                </a:tc>
              </a:tr>
            </a:tbl>
          </a:graphicData>
        </a:graphic>
      </p:graphicFrame>
      <p:sp>
        <p:nvSpPr>
          <p:cNvPr id="7" name="">
            <a:extLst xmlns:a="http://schemas.openxmlformats.org/drawingml/2006/main">
              <a:ext uri="{FF2B5EF4-FFF2-40B4-BE49-F238E27FC236}">
                <a16:creationId xmlns:a16="http://schemas.microsoft.com/office/drawing/2014/main" id="{D4DEA821-223F-4BCF-8897-17410BC005B2}"/>
              </a:ext>
            </a:extLst>
          </p:cNvPr>
          <p:cNvSpPr>
            <a:spLocks xmlns:a="http://schemas.openxmlformats.org/drawingml/2006/main" noGrp="1"/>
          </p:cNvSpPr>
          <p:nvPr/>
        </p:nvSpPr>
        <p:spPr>
          <a:xfrm xmlns:a="http://schemas.openxmlformats.org/drawingml/2006/main">
            <a:off x="609600" y="5857875"/>
            <a:ext cx="10477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725" b="1">
                <a:solidFill>
                  <a:srgbClr val="F2F7F5"/>
                </a:solidFill>
                <a:latin typeface="Avenir Next"/>
                <a:ea typeface="Avenir Next"/>
                <a:cs typeface="Avenir Next"/>
              </a:defRPr>
            </a:defPPr>
            <a:lvl1pPr>
              <a:defRPr sz="1725" b="1">
                <a:solidFill>
                  <a:srgbClr val="F2F7F5"/>
                </a:solidFill>
                <a:latin typeface="Avenir Next"/>
                <a:ea typeface="Avenir Next"/>
                <a:cs typeface="Avenir Next"/>
              </a:defRPr>
            </a:lvl1pPr>
            <a:lvl2pPr>
              <a:defRPr sz="1725" b="1">
                <a:solidFill>
                  <a:srgbClr val="F2F7F5"/>
                </a:solidFill>
                <a:latin typeface="Avenir Next"/>
                <a:ea typeface="Avenir Next"/>
                <a:cs typeface="Avenir Next"/>
              </a:defRPr>
            </a:lvl2pPr>
            <a:lvl3pPr>
              <a:defRPr sz="1725" b="1">
                <a:solidFill>
                  <a:srgbClr val="F2F7F5"/>
                </a:solidFill>
                <a:latin typeface="Avenir Next"/>
                <a:ea typeface="Avenir Next"/>
                <a:cs typeface="Avenir Next"/>
              </a:defRPr>
            </a:lvl3pPr>
            <a:lvl4pPr>
              <a:defRPr sz="1725" b="1">
                <a:solidFill>
                  <a:srgbClr val="F2F7F5"/>
                </a:solidFill>
                <a:latin typeface="Avenir Next"/>
                <a:ea typeface="Avenir Next"/>
                <a:cs typeface="Avenir Next"/>
              </a:defRPr>
            </a:lvl4pPr>
            <a:lvl5pPr>
              <a:defRPr sz="1725" b="1">
                <a:solidFill>
                  <a:srgbClr val="F2F7F5"/>
                </a:solidFill>
                <a:latin typeface="Avenir Next"/>
                <a:ea typeface="Avenir Next"/>
                <a:cs typeface="Avenir Next"/>
              </a:defRPr>
            </a:lvl5pPr>
            <a:lvl6pPr>
              <a:defRPr sz="1725" b="1">
                <a:solidFill>
                  <a:srgbClr val="F2F7F5"/>
                </a:solidFill>
                <a:latin typeface="Avenir Next"/>
                <a:ea typeface="Avenir Next"/>
                <a:cs typeface="Avenir Next"/>
              </a:defRPr>
            </a:lvl6pPr>
            <a:lvl7pPr>
              <a:defRPr sz="1725" b="1">
                <a:solidFill>
                  <a:srgbClr val="F2F7F5"/>
                </a:solidFill>
                <a:latin typeface="Avenir Next"/>
                <a:ea typeface="Avenir Next"/>
                <a:cs typeface="Avenir Next"/>
              </a:defRPr>
            </a:lvl7pPr>
            <a:lvl8pPr>
              <a:defRPr sz="1725" b="1">
                <a:solidFill>
                  <a:srgbClr val="F2F7F5"/>
                </a:solidFill>
                <a:latin typeface="Avenir Next"/>
                <a:ea typeface="Avenir Next"/>
                <a:cs typeface="Avenir Next"/>
              </a:defRPr>
            </a:lvl8pPr>
            <a:lvl9pPr>
              <a:defRPr sz="1725" b="1">
                <a:solidFill>
                  <a:srgbClr val="F2F7F5"/>
                </a:solidFill>
                <a:latin typeface="Avenir Next"/>
                <a:ea typeface="Avenir Next"/>
                <a:cs typeface="Avenir Next"/>
              </a:defRPr>
            </a:lvl9pPr>
          </a:lstStyle>
          <a:p xmlns:a="http://schemas.openxmlformats.org/drawingml/2006/main">
            <a:pPr>
              <a:defRPr sz="1725" b="1">
                <a:solidFill>
                  <a:srgbClr val="F2F7F5"/>
                </a:solidFill>
                <a:latin typeface="Avenir Next"/>
                <a:ea typeface="Avenir Next"/>
                <a:cs typeface="Avenir Next"/>
              </a:defRPr>
            </a:pPr>
            <a:r>
              <a:rPr sz="1725" b="1">
                <a:solidFill>
                  <a:srgbClr val="F2F7F5"/>
                </a:solidFill>
                <a:latin typeface="Avenir Next"/>
                <a:ea typeface="Avenir Next"/>
                <a:cs typeface="Avenir Next"/>
              </a:rPr>
              <a:t>Serviciile și canalele se lansează etapizat, pe măsură ce sunt pregătite.</a:t>
            </a:r>
          </a:p>
        </p:txBody>
      </p:sp>
      <p:sp xmlns:a="http://schemas.openxmlformats.org/drawingml/2006/main">
        <p:nvSpPr>
          <p:cNvPr id="9" name="Reuno wordmark"/>
          <p:cNvSpPr txBox="1"/>
          <p:nvPr/>
        </p:nvSpPr>
        <p:spPr>
          <a:xfrm>
            <a:off x="10367963" y="342900"/>
            <a:ext cx="1000125" cy="285750"/>
          </a:xfrm>
          <a:prstGeom prst="rect">
            <a:avLst/>
          </a:prstGeom>
          <a:noFill/>
          <a:ln>
            <a:noFill/>
          </a:ln>
        </p:spPr>
        <p:txBody>
          <a:bodyPr wrap="none" lIns="0" tIns="0" rIns="0" bIns="0" anchor="ctr"/>
          <a:lstStyle/>
          <a:p>
            <a:pPr algn="l"/>
            <a:r>
              <a:rPr lang="ro-RO" sz="1500" b="1">
                <a:solidFill>
                  <a:srgbClr val="F3F8F6"/>
                </a:solidFill>
                <a:latin typeface="Avenir Next"/>
              </a:rPr>
              <a:t>Reuno</a:t>
            </a:r>
            <a:endParaRPr lang="ro-RO"/>
          </a:p>
        </p:txBody>
      </p:sp>
    </p:spTree>
    <p:extLst>
      <p:ext uri="{BB962C8B-B14F-4D97-AF65-F5344CB8AC3E}">
        <p14:creationId xmlns:p14="http://schemas.microsoft.com/office/powerpoint/2010/main" val="1856882250"/>
      </p:ext>
    </p:extLst>
  </p:cSld>
</p:sld>
</file>

<file path=ppt/slides/slide33.xml><?xml version="1.0" encoding="utf-8"?>
<p:sld xmlns:p="http://schemas.openxmlformats.org/presentationml/2006/main">
  <p:cSld>
    <p:bg>
      <p:bgPr>
        <a:solidFill xmlns:a="http://schemas.openxmlformats.org/drawingml/2006/main">
          <a:srgbClr val="07181C"/>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4A3DD99A-F4C8-4A65-904E-D309ECF58304}"/>
              </a:ext>
            </a:extLst>
          </p:cNvPr>
          <p:cNvPicPr>
            <a:picLocks xmlns:a="http://schemas.openxmlformats.org/drawingml/2006/main" noChangeAspect="1"/>
          </p:cNvPicPr>
          <p:nvPr/>
        </p:nvPicPr>
        <p:blipFill>
          <a:blip xmlns:r="http://schemas.openxmlformats.org/officeDocument/2006/relationships" xmlns:a="http://schemas.openxmlformats.org/drawingml/2006/main" r:embed="Rb9aa6cbb425c4d68"/>
          <ns0:srcRect xmlns:ns0="http://schemas.openxmlformats.org/drawingml/2006/main" r="71000"/>
          <a:stretch xmlns:a="http://schemas.openxmlformats.org/drawingml/2006/main"/>
        </p:blipFill>
        <p:spPr>
          <a:xfrm xmlns:a="http://schemas.openxmlformats.org/drawingml/2006/main">
            <a:off x="9953625" y="238125"/>
            <a:ext cx="414338" cy="47625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BC1B96B-BEB0-440E-A6C8-EBA992287D9B}"/>
              </a:ext>
            </a:extLst>
          </p:cNvPr>
          <p:cNvSpPr>
            <a:spLocks xmlns:a="http://schemas.openxmlformats.org/drawingml/2006/main" noGrp="1"/>
          </p:cNvSpPr>
          <p:nvPr/>
        </p:nvSpPr>
        <p:spPr>
          <a:xfrm xmlns:a="http://schemas.openxmlformats.org/drawingml/2006/main">
            <a:off x="609600" y="381000"/>
            <a:ext cx="8382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1">
                <a:solidFill>
                  <a:srgbClr val="8CEBC5"/>
                </a:solidFill>
                <a:latin typeface="Avenir Next"/>
                <a:ea typeface="Avenir Next"/>
                <a:cs typeface="Avenir Next"/>
              </a:defRPr>
            </a:defPPr>
            <a:lvl1pPr>
              <a:defRPr sz="1350" b="1">
                <a:solidFill>
                  <a:srgbClr val="8CEBC5"/>
                </a:solidFill>
                <a:latin typeface="Avenir Next"/>
                <a:ea typeface="Avenir Next"/>
                <a:cs typeface="Avenir Next"/>
              </a:defRPr>
            </a:lvl1pPr>
            <a:lvl2pPr>
              <a:defRPr sz="1350" b="1">
                <a:solidFill>
                  <a:srgbClr val="8CEBC5"/>
                </a:solidFill>
                <a:latin typeface="Avenir Next"/>
                <a:ea typeface="Avenir Next"/>
                <a:cs typeface="Avenir Next"/>
              </a:defRPr>
            </a:lvl2pPr>
            <a:lvl3pPr>
              <a:defRPr sz="1350" b="1">
                <a:solidFill>
                  <a:srgbClr val="8CEBC5"/>
                </a:solidFill>
                <a:latin typeface="Avenir Next"/>
                <a:ea typeface="Avenir Next"/>
                <a:cs typeface="Avenir Next"/>
              </a:defRPr>
            </a:lvl3pPr>
            <a:lvl4pPr>
              <a:defRPr sz="1350" b="1">
                <a:solidFill>
                  <a:srgbClr val="8CEBC5"/>
                </a:solidFill>
                <a:latin typeface="Avenir Next"/>
                <a:ea typeface="Avenir Next"/>
                <a:cs typeface="Avenir Next"/>
              </a:defRPr>
            </a:lvl4pPr>
            <a:lvl5pPr>
              <a:defRPr sz="1350" b="1">
                <a:solidFill>
                  <a:srgbClr val="8CEBC5"/>
                </a:solidFill>
                <a:latin typeface="Avenir Next"/>
                <a:ea typeface="Avenir Next"/>
                <a:cs typeface="Avenir Next"/>
              </a:defRPr>
            </a:lvl5pPr>
            <a:lvl6pPr>
              <a:defRPr sz="1350" b="1">
                <a:solidFill>
                  <a:srgbClr val="8CEBC5"/>
                </a:solidFill>
                <a:latin typeface="Avenir Next"/>
                <a:ea typeface="Avenir Next"/>
                <a:cs typeface="Avenir Next"/>
              </a:defRPr>
            </a:lvl6pPr>
            <a:lvl7pPr>
              <a:defRPr sz="1350" b="1">
                <a:solidFill>
                  <a:srgbClr val="8CEBC5"/>
                </a:solidFill>
                <a:latin typeface="Avenir Next"/>
                <a:ea typeface="Avenir Next"/>
                <a:cs typeface="Avenir Next"/>
              </a:defRPr>
            </a:lvl7pPr>
            <a:lvl8pPr>
              <a:defRPr sz="1350" b="1">
                <a:solidFill>
                  <a:srgbClr val="8CEBC5"/>
                </a:solidFill>
                <a:latin typeface="Avenir Next"/>
                <a:ea typeface="Avenir Next"/>
                <a:cs typeface="Avenir Next"/>
              </a:defRPr>
            </a:lvl8pPr>
            <a:lvl9pPr>
              <a:defRPr sz="1350" b="1">
                <a:solidFill>
                  <a:srgbClr val="8CEBC5"/>
                </a:solidFill>
                <a:latin typeface="Avenir Next"/>
                <a:ea typeface="Avenir Next"/>
                <a:cs typeface="Avenir Next"/>
              </a:defRPr>
            </a:lvl9pPr>
          </a:lstStyle>
          <a:p xmlns:a="http://schemas.openxmlformats.org/drawingml/2006/main">
            <a:pPr>
              <a:defRPr sz="1350" b="1">
                <a:solidFill>
                  <a:srgbClr val="8CEBC5"/>
                </a:solidFill>
                <a:latin typeface="Avenir Next"/>
                <a:ea typeface="Avenir Next"/>
                <a:cs typeface="Avenir Next"/>
              </a:defRPr>
            </a:pPr>
            <a:r>
              <a:rPr sz="1350" b="1">
                <a:solidFill>
                  <a:srgbClr val="8CEBC5"/>
                </a:solidFill>
                <a:latin typeface="Avenir Next"/>
                <a:ea typeface="Avenir Next"/>
                <a:cs typeface="Avenir Next"/>
              </a:rPr>
              <a:t>DETALII  /  PLAN DE DEZVOLTARE  /  LUNILE 6–9  /  VEZI </a:t>
            </a:r>
            <a:r>
              <a:rPr sz="1350" b="1">
                <a:solidFill>
                  <a:srgbClr val="8CEBC5"/>
                </a:solidFill>
                <a:latin typeface="Avenir Next"/>
                <a:ea typeface="Avenir Next"/>
                <a:cs typeface="Avenir Next"/>
                <a:hlinkClick xmlns:ns0="http://schemas.openxmlformats.org/officeDocument/2006/relationships" ns0:id="rId1000" action="ppaction://hlinksldjump"/>
              </a:rPr>
              <a:t>14</a:t>
            </a:r>
          </a:p>
        </p:txBody>
      </p:sp>
      <p:sp>
        <p:nvSpPr>
          <p:cNvPr id="3" name="">
            <a:extLst xmlns:a="http://schemas.openxmlformats.org/drawingml/2006/main">
              <a:ext uri="{FF2B5EF4-FFF2-40B4-BE49-F238E27FC236}">
                <a16:creationId xmlns:a16="http://schemas.microsoft.com/office/drawing/2014/main" id="{E3B098E3-792E-47D0-91DE-0844FB58CEE7}"/>
              </a:ext>
            </a:extLst>
          </p:cNvPr>
          <p:cNvSpPr>
            <a:spLocks xmlns:a="http://schemas.openxmlformats.org/drawingml/2006/main" noGrp="1"/>
          </p:cNvSpPr>
          <p:nvPr/>
        </p:nvSpPr>
        <p:spPr>
          <a:xfrm xmlns:a="http://schemas.openxmlformats.org/drawingml/2006/main">
            <a:off x="609600" y="990600"/>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150" b="1">
                <a:solidFill>
                  <a:srgbClr val="F2F7F5"/>
                </a:solidFill>
                <a:latin typeface="Avenir Next"/>
                <a:ea typeface="Avenir Next"/>
                <a:cs typeface="Avenir Next"/>
              </a:defRPr>
            </a:defPPr>
            <a:lvl1pPr>
              <a:defRPr sz="3150" b="1">
                <a:solidFill>
                  <a:srgbClr val="F2F7F5"/>
                </a:solidFill>
                <a:latin typeface="Avenir Next"/>
                <a:ea typeface="Avenir Next"/>
                <a:cs typeface="Avenir Next"/>
              </a:defRPr>
            </a:lvl1pPr>
            <a:lvl2pPr>
              <a:defRPr sz="3150" b="1">
                <a:solidFill>
                  <a:srgbClr val="F2F7F5"/>
                </a:solidFill>
                <a:latin typeface="Avenir Next"/>
                <a:ea typeface="Avenir Next"/>
                <a:cs typeface="Avenir Next"/>
              </a:defRPr>
            </a:lvl2pPr>
            <a:lvl3pPr>
              <a:defRPr sz="3150" b="1">
                <a:solidFill>
                  <a:srgbClr val="F2F7F5"/>
                </a:solidFill>
                <a:latin typeface="Avenir Next"/>
                <a:ea typeface="Avenir Next"/>
                <a:cs typeface="Avenir Next"/>
              </a:defRPr>
            </a:lvl3pPr>
            <a:lvl4pPr>
              <a:defRPr sz="3150" b="1">
                <a:solidFill>
                  <a:srgbClr val="F2F7F5"/>
                </a:solidFill>
                <a:latin typeface="Avenir Next"/>
                <a:ea typeface="Avenir Next"/>
                <a:cs typeface="Avenir Next"/>
              </a:defRPr>
            </a:lvl4pPr>
            <a:lvl5pPr>
              <a:defRPr sz="3150" b="1">
                <a:solidFill>
                  <a:srgbClr val="F2F7F5"/>
                </a:solidFill>
                <a:latin typeface="Avenir Next"/>
                <a:ea typeface="Avenir Next"/>
                <a:cs typeface="Avenir Next"/>
              </a:defRPr>
            </a:lvl5pPr>
            <a:lvl6pPr>
              <a:defRPr sz="3150" b="1">
                <a:solidFill>
                  <a:srgbClr val="F2F7F5"/>
                </a:solidFill>
                <a:latin typeface="Avenir Next"/>
                <a:ea typeface="Avenir Next"/>
                <a:cs typeface="Avenir Next"/>
              </a:defRPr>
            </a:lvl6pPr>
            <a:lvl7pPr>
              <a:defRPr sz="3150" b="1">
                <a:solidFill>
                  <a:srgbClr val="F2F7F5"/>
                </a:solidFill>
                <a:latin typeface="Avenir Next"/>
                <a:ea typeface="Avenir Next"/>
                <a:cs typeface="Avenir Next"/>
              </a:defRPr>
            </a:lvl7pPr>
            <a:lvl8pPr>
              <a:defRPr sz="3150" b="1">
                <a:solidFill>
                  <a:srgbClr val="F2F7F5"/>
                </a:solidFill>
                <a:latin typeface="Avenir Next"/>
                <a:ea typeface="Avenir Next"/>
                <a:cs typeface="Avenir Next"/>
              </a:defRPr>
            </a:lvl8pPr>
            <a:lvl9pPr>
              <a:defRPr sz="3150" b="1">
                <a:solidFill>
                  <a:srgbClr val="F2F7F5"/>
                </a:solidFill>
                <a:latin typeface="Avenir Next"/>
                <a:ea typeface="Avenir Next"/>
                <a:cs typeface="Avenir Next"/>
              </a:defRPr>
            </a:lvl9pPr>
          </a:lstStyle>
          <a:p xmlns:a="http://schemas.openxmlformats.org/drawingml/2006/main">
            <a:pPr>
              <a:defRPr sz="3150" b="1">
                <a:solidFill>
                  <a:srgbClr val="F2F7F5"/>
                </a:solidFill>
                <a:latin typeface="Avenir Next"/>
                <a:ea typeface="Avenir Next"/>
                <a:cs typeface="Avenir Next"/>
              </a:defRPr>
            </a:pPr>
            <a:r>
              <a:rPr sz="3150" b="1">
                <a:solidFill>
                  <a:srgbClr val="F2F7F5"/>
                </a:solidFill>
                <a:latin typeface="Avenir Next"/>
                <a:ea typeface="Avenir Next"/>
                <a:cs typeface="Avenir Next"/>
              </a:rPr>
              <a:t>Plan de dezvoltare: lunile 6–9</a:t>
            </a:r>
          </a:p>
        </p:txBody>
      </p:sp>
      <p:sp>
        <p:nvSpPr>
          <p:cNvPr id="4" name="">
            <a:extLst xmlns:a="http://schemas.openxmlformats.org/drawingml/2006/main">
              <a:ext uri="{FF2B5EF4-FFF2-40B4-BE49-F238E27FC236}">
                <a16:creationId xmlns:a16="http://schemas.microsoft.com/office/drawing/2014/main" id="{407A2A92-3151-4D29-9580-FCFCF8B2E9B8}"/>
              </a:ext>
            </a:extLst>
          </p:cNvPr>
          <p:cNvSpPr>
            <a:spLocks xmlns:a="http://schemas.openxmlformats.org/drawingml/2006/main" noGrp="1"/>
          </p:cNvSpPr>
          <p:nvPr/>
        </p:nvSpPr>
        <p:spPr>
          <a:xfrm xmlns:a="http://schemas.openxmlformats.org/drawingml/2006/main">
            <a:off x="609600" y="1971675"/>
            <a:ext cx="10953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0">
                <a:solidFill>
                  <a:srgbClr val="BDD0CE"/>
                </a:solidFill>
                <a:latin typeface="Avenir Next"/>
                <a:ea typeface="Avenir Next"/>
                <a:cs typeface="Avenir Next"/>
              </a:defRPr>
            </a:defPPr>
            <a:lvl1pPr>
              <a:defRPr sz="1800" b="0">
                <a:solidFill>
                  <a:srgbClr val="BDD0CE"/>
                </a:solidFill>
                <a:latin typeface="Avenir Next"/>
                <a:ea typeface="Avenir Next"/>
                <a:cs typeface="Avenir Next"/>
              </a:defRPr>
            </a:lvl1pPr>
            <a:lvl2pPr>
              <a:defRPr sz="1800" b="0">
                <a:solidFill>
                  <a:srgbClr val="BDD0CE"/>
                </a:solidFill>
                <a:latin typeface="Avenir Next"/>
                <a:ea typeface="Avenir Next"/>
                <a:cs typeface="Avenir Next"/>
              </a:defRPr>
            </a:lvl2pPr>
            <a:lvl3pPr>
              <a:defRPr sz="1800" b="0">
                <a:solidFill>
                  <a:srgbClr val="BDD0CE"/>
                </a:solidFill>
                <a:latin typeface="Avenir Next"/>
                <a:ea typeface="Avenir Next"/>
                <a:cs typeface="Avenir Next"/>
              </a:defRPr>
            </a:lvl3pPr>
            <a:lvl4pPr>
              <a:defRPr sz="1800" b="0">
                <a:solidFill>
                  <a:srgbClr val="BDD0CE"/>
                </a:solidFill>
                <a:latin typeface="Avenir Next"/>
                <a:ea typeface="Avenir Next"/>
                <a:cs typeface="Avenir Next"/>
              </a:defRPr>
            </a:lvl4pPr>
            <a:lvl5pPr>
              <a:defRPr sz="1800" b="0">
                <a:solidFill>
                  <a:srgbClr val="BDD0CE"/>
                </a:solidFill>
                <a:latin typeface="Avenir Next"/>
                <a:ea typeface="Avenir Next"/>
                <a:cs typeface="Avenir Next"/>
              </a:defRPr>
            </a:lvl5pPr>
            <a:lvl6pPr>
              <a:defRPr sz="1800" b="0">
                <a:solidFill>
                  <a:srgbClr val="BDD0CE"/>
                </a:solidFill>
                <a:latin typeface="Avenir Next"/>
                <a:ea typeface="Avenir Next"/>
                <a:cs typeface="Avenir Next"/>
              </a:defRPr>
            </a:lvl6pPr>
            <a:lvl7pPr>
              <a:defRPr sz="1800" b="0">
                <a:solidFill>
                  <a:srgbClr val="BDD0CE"/>
                </a:solidFill>
                <a:latin typeface="Avenir Next"/>
                <a:ea typeface="Avenir Next"/>
                <a:cs typeface="Avenir Next"/>
              </a:defRPr>
            </a:lvl7pPr>
            <a:lvl8pPr>
              <a:defRPr sz="1800" b="0">
                <a:solidFill>
                  <a:srgbClr val="BDD0CE"/>
                </a:solidFill>
                <a:latin typeface="Avenir Next"/>
                <a:ea typeface="Avenir Next"/>
                <a:cs typeface="Avenir Next"/>
              </a:defRPr>
            </a:lvl8pPr>
            <a:lvl9pPr>
              <a:defRPr sz="1800" b="0">
                <a:solidFill>
                  <a:srgbClr val="BDD0CE"/>
                </a:solidFill>
                <a:latin typeface="Avenir Next"/>
                <a:ea typeface="Avenir Next"/>
                <a:cs typeface="Avenir Next"/>
              </a:defRPr>
            </a:lvl9pPr>
          </a:lstStyle>
          <a:p xmlns:a="http://schemas.openxmlformats.org/drawingml/2006/main">
            <a:pPr>
              <a:defRPr sz="1800" b="0">
                <a:solidFill>
                  <a:srgbClr val="BDD0CE"/>
                </a:solidFill>
                <a:latin typeface="Avenir Next"/>
                <a:ea typeface="Avenir Next"/>
                <a:cs typeface="Avenir Next"/>
              </a:defRPr>
            </a:pPr>
            <a:r>
              <a:rPr sz="1800" b="0">
                <a:solidFill>
                  <a:srgbClr val="BDD0CE"/>
                </a:solidFill>
                <a:latin typeface="Avenir Next"/>
                <a:ea typeface="Avenir Next"/>
                <a:cs typeface="Avenir Next"/>
              </a:rPr>
              <a:t>Invitații, logistica și ziua evenimentului completează treptat experiența.</a:t>
            </a:r>
          </a:p>
        </p:txBody>
      </p:sp>
      <p:sp>
        <p:nvSpPr>
          <p:cNvPr id="5" name="">
            <a:extLst xmlns:a="http://schemas.openxmlformats.org/drawingml/2006/main">
              <a:ext uri="{FF2B5EF4-FFF2-40B4-BE49-F238E27FC236}">
                <a16:creationId xmlns:a16="http://schemas.microsoft.com/office/drawing/2014/main" id="{B1B85003-7D27-4847-B741-BFE901CF919E}"/>
              </a:ext>
            </a:extLst>
          </p:cNvPr>
          <p:cNvSpPr>
            <a:spLocks xmlns:a="http://schemas.openxmlformats.org/drawingml/2006/main" noGrp="1"/>
          </p:cNvSpPr>
          <p:nvPr/>
        </p:nvSpPr>
        <p:spPr>
          <a:xfrm xmlns:a="http://schemas.openxmlformats.org/drawingml/2006/main">
            <a:off x="11096625" y="6477000"/>
            <a:ext cx="6191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BDD0CE"/>
                </a:solidFill>
                <a:latin typeface="Avenir Next"/>
                <a:ea typeface="Avenir Next"/>
                <a:cs typeface="Avenir Next"/>
              </a:defRPr>
            </a:defPPr>
            <a:lvl1pPr>
              <a:defRPr sz="1200" b="0">
                <a:solidFill>
                  <a:srgbClr val="BDD0CE"/>
                </a:solidFill>
                <a:latin typeface="Avenir Next"/>
                <a:ea typeface="Avenir Next"/>
                <a:cs typeface="Avenir Next"/>
              </a:defRPr>
            </a:lvl1pPr>
            <a:lvl2pPr>
              <a:defRPr sz="1200" b="0">
                <a:solidFill>
                  <a:srgbClr val="BDD0CE"/>
                </a:solidFill>
                <a:latin typeface="Avenir Next"/>
                <a:ea typeface="Avenir Next"/>
                <a:cs typeface="Avenir Next"/>
              </a:defRPr>
            </a:lvl2pPr>
            <a:lvl3pPr>
              <a:defRPr sz="1200" b="0">
                <a:solidFill>
                  <a:srgbClr val="BDD0CE"/>
                </a:solidFill>
                <a:latin typeface="Avenir Next"/>
                <a:ea typeface="Avenir Next"/>
                <a:cs typeface="Avenir Next"/>
              </a:defRPr>
            </a:lvl3pPr>
            <a:lvl4pPr>
              <a:defRPr sz="1200" b="0">
                <a:solidFill>
                  <a:srgbClr val="BDD0CE"/>
                </a:solidFill>
                <a:latin typeface="Avenir Next"/>
                <a:ea typeface="Avenir Next"/>
                <a:cs typeface="Avenir Next"/>
              </a:defRPr>
            </a:lvl4pPr>
            <a:lvl5pPr>
              <a:defRPr sz="1200" b="0">
                <a:solidFill>
                  <a:srgbClr val="BDD0CE"/>
                </a:solidFill>
                <a:latin typeface="Avenir Next"/>
                <a:ea typeface="Avenir Next"/>
                <a:cs typeface="Avenir Next"/>
              </a:defRPr>
            </a:lvl5pPr>
            <a:lvl6pPr>
              <a:defRPr sz="1200" b="0">
                <a:solidFill>
                  <a:srgbClr val="BDD0CE"/>
                </a:solidFill>
                <a:latin typeface="Avenir Next"/>
                <a:ea typeface="Avenir Next"/>
                <a:cs typeface="Avenir Next"/>
              </a:defRPr>
            </a:lvl6pPr>
            <a:lvl7pPr>
              <a:defRPr sz="1200" b="0">
                <a:solidFill>
                  <a:srgbClr val="BDD0CE"/>
                </a:solidFill>
                <a:latin typeface="Avenir Next"/>
                <a:ea typeface="Avenir Next"/>
                <a:cs typeface="Avenir Next"/>
              </a:defRPr>
            </a:lvl7pPr>
            <a:lvl8pPr>
              <a:defRPr sz="1200" b="0">
                <a:solidFill>
                  <a:srgbClr val="BDD0CE"/>
                </a:solidFill>
                <a:latin typeface="Avenir Next"/>
                <a:ea typeface="Avenir Next"/>
                <a:cs typeface="Avenir Next"/>
              </a:defRPr>
            </a:lvl8pPr>
            <a:lvl9pPr>
              <a:defRPr sz="1200" b="0">
                <a:solidFill>
                  <a:srgbClr val="BDD0CE"/>
                </a:solidFill>
                <a:latin typeface="Avenir Next"/>
                <a:ea typeface="Avenir Next"/>
                <a:cs typeface="Avenir Next"/>
              </a:defRPr>
            </a:lvl9pPr>
          </a:lstStyle>
          <a:p xmlns:a="http://schemas.openxmlformats.org/drawingml/2006/main">
            <a:pPr>
              <a:defRPr sz="1200" b="0">
                <a:solidFill>
                  <a:srgbClr val="BDD0CE"/>
                </a:solidFill>
                <a:latin typeface="Avenir Next"/>
                <a:ea typeface="Avenir Next"/>
                <a:cs typeface="Avenir Next"/>
              </a:defRPr>
            </a:pPr>
            <a:r>
              <a:rPr sz="1200" b="0">
                <a:solidFill>
                  <a:srgbClr val="BDD0CE"/>
                </a:solidFill>
                <a:latin typeface="Avenir Next"/>
                <a:ea typeface="Avenir Next"/>
                <a:cs typeface="Avenir Next"/>
              </a:rPr>
              <a:t>A19</a:t>
            </a:r>
          </a:p>
        </p:txBody>
      </p:sp>
      <p:graphicFrame>
        <p:nvGraphicFramePr>
          <p:cNvPr id="6" name="">
            <a:extLst xmlns:a="http://schemas.openxmlformats.org/drawingml/2006/main">
              <a:ext uri="{FF2B5EF4-FFF2-40B4-BE49-F238E27FC236}">
                <a16:creationId xmlns:a16="http://schemas.microsoft.com/office/drawing/2014/main" id="{7086F3FF-D4C0-4371-ACC6-297C1E142D94}"/>
              </a:ext>
            </a:extLst>
          </p:cNvPr>
          <p:cNvGraphicFramePr/>
          <p:nvPr/>
        </p:nvGraphicFramePr>
        <p:xfrm>
          <a:off xmlns:a="http://schemas.openxmlformats.org/drawingml/2006/main" x="609600" y="2752725"/>
          <a:ext xmlns:a="http://schemas.openxmlformats.org/drawingml/2006/main" cx="10477500" cy="2667000"/>
        </p:xfrm>
        <a:graphic xmlns:a="http://schemas.openxmlformats.org/drawingml/2006/main">
          <a:graphicData uri="http://schemas.openxmlformats.org/drawingml/2006/table">
            <a:tbl>
              <a:tblPr/>
              <a:tblGrid>
                <a:gridCol w="1143000"/>
                <a:gridCol w="4762500"/>
                <a:gridCol w="4572000"/>
              </a:tblGrid>
              <a:tr h="533400">
                <a:tc>
                  <a:txBody>
                    <a:bodyPr wrap="square" lIns="114300" tIns="47625" rIns="95250" bIns="47625">
                      <a:noAutofit/>
                    </a:bodyPr>
                    <a:lstStyle/>
                    <a:p>
                      <a:r>
                        <a:rPr sz="1500" b="1">
                          <a:solidFill>
                            <a:srgbClr val="8CEBC5"/>
                          </a:solidFill>
                          <a:latin typeface="Avenir Next"/>
                          <a:ea typeface="Avenir Next"/>
                          <a:cs typeface="Avenir Next"/>
                        </a:rPr>
                        <a:t>Luna</a:t>
                      </a:r>
                    </a:p>
                  </a:txBody>
                  <a:tcPr marL="91440" marR="91440" marT="45720" marB="45720" anchor="ctr">
                    <a:lnL w="9525">
                      <a:solidFill>
                        <a:srgbClr val="35595D"/>
                      </a:solidFill>
                      <a:prstDash val="solid"/>
                    </a:lnL>
                    <a:lnR w="9525">
                      <a:solidFill>
                        <a:srgbClr val="35595D"/>
                      </a:solidFill>
                      <a:prstDash val="solid"/>
                    </a:lnR>
                    <a:lnT w="9525">
                      <a:solidFill>
                        <a:srgbClr val="35595D"/>
                      </a:solidFill>
                      <a:prstDash val="solid"/>
                    </a:lnT>
                    <a:lnB w="9525">
                      <a:solidFill>
                        <a:srgbClr val="35595D"/>
                      </a:solidFill>
                      <a:prstDash val="solid"/>
                    </a:lnB>
                    <a:solidFill>
                      <a:srgbClr val="10292E"/>
                    </a:solidFill>
                  </a:tcPr>
                </a:tc>
                <a:tc>
                  <a:txBody>
                    <a:bodyPr wrap="square" lIns="114300" tIns="47625" rIns="95250" bIns="47625">
                      <a:noAutofit/>
                    </a:bodyPr>
                    <a:lstStyle/>
                    <a:p>
                      <a:r>
                        <a:rPr sz="1500" b="1">
                          <a:solidFill>
                            <a:srgbClr val="8CEBC5"/>
                          </a:solidFill>
                          <a:latin typeface="Avenir Next"/>
                          <a:ea typeface="Avenir Next"/>
                          <a:cs typeface="Avenir Next"/>
                        </a:rPr>
                        <a:t>Coordonarea evenimentelor</a:t>
                      </a:r>
                    </a:p>
                  </a:txBody>
                  <a:tcPr marL="91440" marR="91440" marT="45720" marB="45720" anchor="ctr">
                    <a:lnR w="9525">
                      <a:solidFill>
                        <a:srgbClr val="35595D"/>
                      </a:solidFill>
                      <a:prstDash val="solid"/>
                    </a:lnR>
                    <a:lnT w="9525">
                      <a:solidFill>
                        <a:srgbClr val="35595D"/>
                      </a:solidFill>
                      <a:prstDash val="solid"/>
                    </a:lnT>
                    <a:lnB w="9525">
                      <a:solidFill>
                        <a:srgbClr val="35595D"/>
                      </a:solidFill>
                      <a:prstDash val="solid"/>
                    </a:lnB>
                    <a:solidFill>
                      <a:srgbClr val="10292E"/>
                    </a:solidFill>
                  </a:tcPr>
                </a:tc>
                <a:tc>
                  <a:txBody>
                    <a:bodyPr wrap="square" lIns="114300" tIns="47625" rIns="95250" bIns="47625">
                      <a:noAutofit/>
                    </a:bodyPr>
                    <a:lstStyle/>
                    <a:p>
                      <a:r>
                        <a:rPr sz="1500" b="1">
                          <a:solidFill>
                            <a:srgbClr val="8CEBC5"/>
                          </a:solidFill>
                          <a:latin typeface="Avenir Next"/>
                          <a:ea typeface="Avenir Next"/>
                          <a:cs typeface="Avenir Next"/>
                        </a:rPr>
                        <a:t>Concierge opțional</a:t>
                      </a:r>
                    </a:p>
                  </a:txBody>
                  <a:tcPr marL="91440" marR="91440" marT="45720" marB="45720" anchor="ctr">
                    <a:lnR w="9525">
                      <a:solidFill>
                        <a:srgbClr val="35595D"/>
                      </a:solidFill>
                      <a:prstDash val="solid"/>
                    </a:lnR>
                    <a:lnT w="9525">
                      <a:solidFill>
                        <a:srgbClr val="35595D"/>
                      </a:solidFill>
                      <a:prstDash val="solid"/>
                    </a:lnT>
                    <a:lnB w="9525">
                      <a:solidFill>
                        <a:srgbClr val="35595D"/>
                      </a:solidFill>
                      <a:prstDash val="solid"/>
                    </a:lnB>
                    <a:solidFill>
                      <a:srgbClr val="10292E"/>
                    </a:solidFill>
                  </a:tcPr>
                </a:tc>
              </a:tr>
              <a:tr h="533400">
                <a:tc>
                  <a:txBody>
                    <a:bodyPr wrap="square" lIns="114300" tIns="47625" rIns="95250" bIns="47625">
                      <a:noAutofit/>
                    </a:bodyPr>
                    <a:lstStyle/>
                    <a:p>
                      <a:r>
                        <a:rPr sz="1500" b="1">
                          <a:solidFill>
                            <a:srgbClr val="F2F7F5"/>
                          </a:solidFill>
                          <a:latin typeface="Avenir Next"/>
                          <a:ea typeface="Avenir Next"/>
                          <a:cs typeface="Avenir Next"/>
                        </a:rPr>
                        <a:t>6</a:t>
                      </a:r>
                    </a:p>
                  </a:txBody>
                  <a:tcPr marL="91440" marR="91440" marT="45720" marB="45720" anchor="ctr">
                    <a:lnL w="9525">
                      <a:solidFill>
                        <a:srgbClr val="35595D"/>
                      </a:solidFill>
                      <a:prstDash val="solid"/>
                    </a:lnL>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Răspunsuri invitați, mese și cadouri</a:t>
                      </a:r>
                    </a:p>
                  </a:txBody>
                  <a:tcPr marL="91440" marR="91440" marT="45720" marB="45720" anchor="ctr">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Invitații și meniuri de grup</a:t>
                      </a:r>
                    </a:p>
                  </a:txBody>
                  <a:tcPr marL="91440" marR="91440" marT="45720" marB="45720" anchor="ctr">
                    <a:lnR w="9525">
                      <a:solidFill>
                        <a:srgbClr val="35595D"/>
                      </a:solidFill>
                      <a:prstDash val="solid"/>
                    </a:lnR>
                    <a:lnB w="9525">
                      <a:solidFill>
                        <a:srgbClr val="35595D"/>
                      </a:solidFill>
                      <a:prstDash val="solid"/>
                    </a:lnB>
                    <a:solidFill>
                      <a:srgbClr val="07181C"/>
                    </a:solidFill>
                  </a:tcPr>
                </a:tc>
              </a:tr>
              <a:tr h="533400">
                <a:tc>
                  <a:txBody>
                    <a:bodyPr wrap="square" lIns="114300" tIns="47625" rIns="95250" bIns="47625">
                      <a:noAutofit/>
                    </a:bodyPr>
                    <a:lstStyle/>
                    <a:p>
                      <a:r>
                        <a:rPr sz="1500" b="1">
                          <a:solidFill>
                            <a:srgbClr val="F2F7F5"/>
                          </a:solidFill>
                          <a:latin typeface="Avenir Next"/>
                          <a:ea typeface="Avenir Next"/>
                          <a:cs typeface="Avenir Next"/>
                        </a:rPr>
                        <a:t>7</a:t>
                      </a:r>
                    </a:p>
                  </a:txBody>
                  <a:tcPr marL="91440" marR="91440" marT="45720" marB="45720" anchor="ctr">
                    <a:lnL w="9525">
                      <a:solidFill>
                        <a:srgbClr val="35595D"/>
                      </a:solidFill>
                      <a:prstDash val="solid"/>
                    </a:lnL>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Program, logistică și cumpărături</a:t>
                      </a:r>
                    </a:p>
                  </a:txBody>
                  <a:tcPr marL="91440" marR="91440" marT="45720" marB="45720" anchor="ctr">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Servicii conexe și urmărire</a:t>
                      </a:r>
                    </a:p>
                  </a:txBody>
                  <a:tcPr marL="91440" marR="91440" marT="45720" marB="45720" anchor="ctr">
                    <a:lnR w="9525">
                      <a:solidFill>
                        <a:srgbClr val="35595D"/>
                      </a:solidFill>
                      <a:prstDash val="solid"/>
                    </a:lnR>
                    <a:lnB w="9525">
                      <a:solidFill>
                        <a:srgbClr val="35595D"/>
                      </a:solidFill>
                      <a:prstDash val="solid"/>
                    </a:lnB>
                    <a:solidFill>
                      <a:srgbClr val="07181C"/>
                    </a:solidFill>
                  </a:tcPr>
                </a:tc>
              </a:tr>
              <a:tr h="533400">
                <a:tc>
                  <a:txBody>
                    <a:bodyPr wrap="square" lIns="114300" tIns="47625" rIns="95250" bIns="47625">
                      <a:noAutofit/>
                    </a:bodyPr>
                    <a:lstStyle/>
                    <a:p>
                      <a:r>
                        <a:rPr sz="1500" b="1">
                          <a:solidFill>
                            <a:srgbClr val="F2F7F5"/>
                          </a:solidFill>
                          <a:latin typeface="Avenir Next"/>
                          <a:ea typeface="Avenir Next"/>
                          <a:cs typeface="Avenir Next"/>
                        </a:rPr>
                        <a:t>8</a:t>
                      </a:r>
                    </a:p>
                  </a:txBody>
                  <a:tcPr marL="91440" marR="91440" marT="45720" marB="45720" anchor="ctr">
                    <a:lnL w="9525">
                      <a:solidFill>
                        <a:srgbClr val="35595D"/>
                      </a:solidFill>
                      <a:prstDash val="solid"/>
                    </a:lnL>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Reprogramări, pregătire și ziua evenimentului</a:t>
                      </a:r>
                    </a:p>
                  </a:txBody>
                  <a:tcPr marL="91440" marR="91440" marT="45720" marB="45720" anchor="ctr">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Excepții, recenzii și date libere</a:t>
                      </a:r>
                    </a:p>
                  </a:txBody>
                  <a:tcPr marL="91440" marR="91440" marT="45720" marB="45720" anchor="ctr">
                    <a:lnR w="9525">
                      <a:solidFill>
                        <a:srgbClr val="35595D"/>
                      </a:solidFill>
                      <a:prstDash val="solid"/>
                    </a:lnR>
                    <a:lnB w="9525">
                      <a:solidFill>
                        <a:srgbClr val="35595D"/>
                      </a:solidFill>
                      <a:prstDash val="solid"/>
                    </a:lnB>
                    <a:solidFill>
                      <a:srgbClr val="07181C"/>
                    </a:solidFill>
                  </a:tcPr>
                </a:tc>
              </a:tr>
              <a:tr h="533400">
                <a:tc>
                  <a:txBody>
                    <a:bodyPr wrap="square" lIns="114300" tIns="47625" rIns="95250" bIns="47625">
                      <a:noAutofit/>
                    </a:bodyPr>
                    <a:lstStyle/>
                    <a:p>
                      <a:r>
                        <a:rPr sz="1500" b="1">
                          <a:solidFill>
                            <a:srgbClr val="F2F7F5"/>
                          </a:solidFill>
                          <a:latin typeface="Avenir Next"/>
                          <a:ea typeface="Avenir Next"/>
                          <a:cs typeface="Avenir Next"/>
                        </a:rPr>
                        <a:t>9</a:t>
                      </a:r>
                    </a:p>
                  </a:txBody>
                  <a:tcPr marL="91440" marR="91440" marT="45720" marB="45720" anchor="ctr">
                    <a:lnL w="9525">
                      <a:solidFill>
                        <a:srgbClr val="35595D"/>
                      </a:solidFill>
                      <a:prstDash val="solid"/>
                    </a:lnL>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Întregul ciclu, roluri, volum și calitate</a:t>
                      </a:r>
                    </a:p>
                  </a:txBody>
                  <a:tcPr marL="91440" marR="91440" marT="45720" marB="45720" anchor="ctr">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Start/Plus, activare și analiză</a:t>
                      </a:r>
                    </a:p>
                  </a:txBody>
                  <a:tcPr marL="91440" marR="91440" marT="45720" marB="45720" anchor="ctr">
                    <a:lnR w="9525">
                      <a:solidFill>
                        <a:srgbClr val="35595D"/>
                      </a:solidFill>
                      <a:prstDash val="solid"/>
                    </a:lnR>
                    <a:lnB w="9525">
                      <a:solidFill>
                        <a:srgbClr val="35595D"/>
                      </a:solidFill>
                      <a:prstDash val="solid"/>
                    </a:lnB>
                    <a:solidFill>
                      <a:srgbClr val="07181C"/>
                    </a:solidFill>
                  </a:tcPr>
                </a:tc>
              </a:tr>
            </a:tbl>
          </a:graphicData>
        </a:graphic>
      </p:graphicFrame>
      <p:sp>
        <p:nvSpPr>
          <p:cNvPr id="7" name="">
            <a:extLst xmlns:a="http://schemas.openxmlformats.org/drawingml/2006/main">
              <a:ext uri="{FF2B5EF4-FFF2-40B4-BE49-F238E27FC236}">
                <a16:creationId xmlns:a16="http://schemas.microsoft.com/office/drawing/2014/main" id="{BE40CDAD-8290-4FDF-84B2-167435BC13D5}"/>
              </a:ext>
            </a:extLst>
          </p:cNvPr>
          <p:cNvSpPr>
            <a:spLocks xmlns:a="http://schemas.openxmlformats.org/drawingml/2006/main" noGrp="1"/>
          </p:cNvSpPr>
          <p:nvPr/>
        </p:nvSpPr>
        <p:spPr>
          <a:xfrm xmlns:a="http://schemas.openxmlformats.org/drawingml/2006/main">
            <a:off x="609600" y="5772150"/>
            <a:ext cx="10477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725" b="1">
                <a:solidFill>
                  <a:srgbClr val="F2F7F5"/>
                </a:solidFill>
                <a:latin typeface="Avenir Next"/>
                <a:ea typeface="Avenir Next"/>
                <a:cs typeface="Avenir Next"/>
              </a:defRPr>
            </a:defPPr>
            <a:lvl1pPr>
              <a:defRPr sz="1725" b="1">
                <a:solidFill>
                  <a:srgbClr val="F2F7F5"/>
                </a:solidFill>
                <a:latin typeface="Avenir Next"/>
                <a:ea typeface="Avenir Next"/>
                <a:cs typeface="Avenir Next"/>
              </a:defRPr>
            </a:lvl1pPr>
            <a:lvl2pPr>
              <a:defRPr sz="1725" b="1">
                <a:solidFill>
                  <a:srgbClr val="F2F7F5"/>
                </a:solidFill>
                <a:latin typeface="Avenir Next"/>
                <a:ea typeface="Avenir Next"/>
                <a:cs typeface="Avenir Next"/>
              </a:defRPr>
            </a:lvl2pPr>
            <a:lvl3pPr>
              <a:defRPr sz="1725" b="1">
                <a:solidFill>
                  <a:srgbClr val="F2F7F5"/>
                </a:solidFill>
                <a:latin typeface="Avenir Next"/>
                <a:ea typeface="Avenir Next"/>
                <a:cs typeface="Avenir Next"/>
              </a:defRPr>
            </a:lvl3pPr>
            <a:lvl4pPr>
              <a:defRPr sz="1725" b="1">
                <a:solidFill>
                  <a:srgbClr val="F2F7F5"/>
                </a:solidFill>
                <a:latin typeface="Avenir Next"/>
                <a:ea typeface="Avenir Next"/>
                <a:cs typeface="Avenir Next"/>
              </a:defRPr>
            </a:lvl4pPr>
            <a:lvl5pPr>
              <a:defRPr sz="1725" b="1">
                <a:solidFill>
                  <a:srgbClr val="F2F7F5"/>
                </a:solidFill>
                <a:latin typeface="Avenir Next"/>
                <a:ea typeface="Avenir Next"/>
                <a:cs typeface="Avenir Next"/>
              </a:defRPr>
            </a:lvl5pPr>
            <a:lvl6pPr>
              <a:defRPr sz="1725" b="1">
                <a:solidFill>
                  <a:srgbClr val="F2F7F5"/>
                </a:solidFill>
                <a:latin typeface="Avenir Next"/>
                <a:ea typeface="Avenir Next"/>
                <a:cs typeface="Avenir Next"/>
              </a:defRPr>
            </a:lvl6pPr>
            <a:lvl7pPr>
              <a:defRPr sz="1725" b="1">
                <a:solidFill>
                  <a:srgbClr val="F2F7F5"/>
                </a:solidFill>
                <a:latin typeface="Avenir Next"/>
                <a:ea typeface="Avenir Next"/>
                <a:cs typeface="Avenir Next"/>
              </a:defRPr>
            </a:lvl7pPr>
            <a:lvl8pPr>
              <a:defRPr sz="1725" b="1">
                <a:solidFill>
                  <a:srgbClr val="F2F7F5"/>
                </a:solidFill>
                <a:latin typeface="Avenir Next"/>
                <a:ea typeface="Avenir Next"/>
                <a:cs typeface="Avenir Next"/>
              </a:defRPr>
            </a:lvl8pPr>
            <a:lvl9pPr>
              <a:defRPr sz="1725" b="1">
                <a:solidFill>
                  <a:srgbClr val="F2F7F5"/>
                </a:solidFill>
                <a:latin typeface="Avenir Next"/>
                <a:ea typeface="Avenir Next"/>
                <a:cs typeface="Avenir Next"/>
              </a:defRPr>
            </a:lvl9pPr>
          </a:lstStyle>
          <a:p xmlns:a="http://schemas.openxmlformats.org/drawingml/2006/main">
            <a:pPr>
              <a:defRPr sz="1725" b="1">
                <a:solidFill>
                  <a:srgbClr val="F2F7F5"/>
                </a:solidFill>
                <a:latin typeface="Avenir Next"/>
                <a:ea typeface="Avenir Next"/>
                <a:cs typeface="Avenir Next"/>
              </a:defRPr>
            </a:pPr>
            <a:r>
              <a:rPr sz="1725" b="1">
                <a:solidFill>
                  <a:srgbClr val="F2F7F5"/>
                </a:solidFill>
                <a:latin typeface="Avenir Next"/>
                <a:ea typeface="Avenir Next"/>
                <a:cs typeface="Avenir Next"/>
              </a:rPr>
              <a:t>Modificările, rezerva bugetară și urgențele sunt urmărite până la încheiere.</a:t>
            </a:r>
          </a:p>
        </p:txBody>
      </p:sp>
      <p:sp xmlns:a="http://schemas.openxmlformats.org/drawingml/2006/main">
        <p:nvSpPr>
          <p:cNvPr id="9" name="Reuno wordmark"/>
          <p:cNvSpPr txBox="1"/>
          <p:nvPr/>
        </p:nvSpPr>
        <p:spPr>
          <a:xfrm>
            <a:off x="10367963" y="342900"/>
            <a:ext cx="1000125" cy="285750"/>
          </a:xfrm>
          <a:prstGeom prst="rect">
            <a:avLst/>
          </a:prstGeom>
          <a:noFill/>
          <a:ln>
            <a:noFill/>
          </a:ln>
        </p:spPr>
        <p:txBody>
          <a:bodyPr wrap="none" lIns="0" tIns="0" rIns="0" bIns="0" anchor="ctr"/>
          <a:lstStyle/>
          <a:p>
            <a:pPr algn="l"/>
            <a:r>
              <a:rPr lang="ro-RO" sz="1500" b="1">
                <a:solidFill>
                  <a:srgbClr val="F3F8F6"/>
                </a:solidFill>
                <a:latin typeface="Avenir Next"/>
              </a:rPr>
              <a:t>Reuno</a:t>
            </a:r>
            <a:endParaRPr lang="ro-RO"/>
          </a:p>
        </p:txBody>
      </p:sp>
    </p:spTree>
    <p:extLst>
      <p:ext uri="{BB962C8B-B14F-4D97-AF65-F5344CB8AC3E}">
        <p14:creationId xmlns:p14="http://schemas.microsoft.com/office/powerpoint/2010/main" val="890730936"/>
      </p:ext>
    </p:extLst>
  </p:cSld>
</p:sld>
</file>

<file path=ppt/slides/slide34.xml><?xml version="1.0" encoding="utf-8"?>
<p:sld xmlns:p="http://schemas.openxmlformats.org/presentationml/2006/main">
  <p:cSld>
    <p:bg>
      <p:bgPr>
        <a:solidFill xmlns:a="http://schemas.openxmlformats.org/drawingml/2006/main">
          <a:srgbClr val="07181C"/>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4CCBF16D-0221-4C1C-82B0-BF25487F61BE}"/>
              </a:ext>
            </a:extLst>
          </p:cNvPr>
          <p:cNvPicPr>
            <a:picLocks xmlns:a="http://schemas.openxmlformats.org/drawingml/2006/main" noChangeAspect="1"/>
          </p:cNvPicPr>
          <p:nvPr/>
        </p:nvPicPr>
        <p:blipFill>
          <a:blip xmlns:r="http://schemas.openxmlformats.org/officeDocument/2006/relationships" xmlns:a="http://schemas.openxmlformats.org/drawingml/2006/main" r:embed="Red8357cd5d884772"/>
          <ns0:srcRect xmlns:ns0="http://schemas.openxmlformats.org/drawingml/2006/main" r="71000"/>
          <a:stretch xmlns:a="http://schemas.openxmlformats.org/drawingml/2006/main"/>
        </p:blipFill>
        <p:spPr>
          <a:xfrm xmlns:a="http://schemas.openxmlformats.org/drawingml/2006/main">
            <a:off x="9953625" y="238125"/>
            <a:ext cx="414338" cy="47625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6356F6F-3B9E-42B2-835A-4B6A613044F4}"/>
              </a:ext>
            </a:extLst>
          </p:cNvPr>
          <p:cNvSpPr>
            <a:spLocks xmlns:a="http://schemas.openxmlformats.org/drawingml/2006/main" noGrp="1"/>
          </p:cNvSpPr>
          <p:nvPr/>
        </p:nvSpPr>
        <p:spPr>
          <a:xfrm xmlns:a="http://schemas.openxmlformats.org/drawingml/2006/main">
            <a:off x="609600" y="381000"/>
            <a:ext cx="8382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1">
                <a:solidFill>
                  <a:srgbClr val="8CEBC5"/>
                </a:solidFill>
                <a:latin typeface="Avenir Next"/>
                <a:ea typeface="Avenir Next"/>
                <a:cs typeface="Avenir Next"/>
              </a:defRPr>
            </a:defPPr>
            <a:lvl1pPr>
              <a:defRPr sz="1350" b="1">
                <a:solidFill>
                  <a:srgbClr val="8CEBC5"/>
                </a:solidFill>
                <a:latin typeface="Avenir Next"/>
                <a:ea typeface="Avenir Next"/>
                <a:cs typeface="Avenir Next"/>
              </a:defRPr>
            </a:lvl1pPr>
            <a:lvl2pPr>
              <a:defRPr sz="1350" b="1">
                <a:solidFill>
                  <a:srgbClr val="8CEBC5"/>
                </a:solidFill>
                <a:latin typeface="Avenir Next"/>
                <a:ea typeface="Avenir Next"/>
                <a:cs typeface="Avenir Next"/>
              </a:defRPr>
            </a:lvl2pPr>
            <a:lvl3pPr>
              <a:defRPr sz="1350" b="1">
                <a:solidFill>
                  <a:srgbClr val="8CEBC5"/>
                </a:solidFill>
                <a:latin typeface="Avenir Next"/>
                <a:ea typeface="Avenir Next"/>
                <a:cs typeface="Avenir Next"/>
              </a:defRPr>
            </a:lvl3pPr>
            <a:lvl4pPr>
              <a:defRPr sz="1350" b="1">
                <a:solidFill>
                  <a:srgbClr val="8CEBC5"/>
                </a:solidFill>
                <a:latin typeface="Avenir Next"/>
                <a:ea typeface="Avenir Next"/>
                <a:cs typeface="Avenir Next"/>
              </a:defRPr>
            </a:lvl4pPr>
            <a:lvl5pPr>
              <a:defRPr sz="1350" b="1">
                <a:solidFill>
                  <a:srgbClr val="8CEBC5"/>
                </a:solidFill>
                <a:latin typeface="Avenir Next"/>
                <a:ea typeface="Avenir Next"/>
                <a:cs typeface="Avenir Next"/>
              </a:defRPr>
            </a:lvl5pPr>
            <a:lvl6pPr>
              <a:defRPr sz="1350" b="1">
                <a:solidFill>
                  <a:srgbClr val="8CEBC5"/>
                </a:solidFill>
                <a:latin typeface="Avenir Next"/>
                <a:ea typeface="Avenir Next"/>
                <a:cs typeface="Avenir Next"/>
              </a:defRPr>
            </a:lvl6pPr>
            <a:lvl7pPr>
              <a:defRPr sz="1350" b="1">
                <a:solidFill>
                  <a:srgbClr val="8CEBC5"/>
                </a:solidFill>
                <a:latin typeface="Avenir Next"/>
                <a:ea typeface="Avenir Next"/>
                <a:cs typeface="Avenir Next"/>
              </a:defRPr>
            </a:lvl7pPr>
            <a:lvl8pPr>
              <a:defRPr sz="1350" b="1">
                <a:solidFill>
                  <a:srgbClr val="8CEBC5"/>
                </a:solidFill>
                <a:latin typeface="Avenir Next"/>
                <a:ea typeface="Avenir Next"/>
                <a:cs typeface="Avenir Next"/>
              </a:defRPr>
            </a:lvl8pPr>
            <a:lvl9pPr>
              <a:defRPr sz="1350" b="1">
                <a:solidFill>
                  <a:srgbClr val="8CEBC5"/>
                </a:solidFill>
                <a:latin typeface="Avenir Next"/>
                <a:ea typeface="Avenir Next"/>
                <a:cs typeface="Avenir Next"/>
              </a:defRPr>
            </a:lvl9pPr>
          </a:lstStyle>
          <a:p xmlns:a="http://schemas.openxmlformats.org/drawingml/2006/main">
            <a:pPr>
              <a:defRPr sz="1350" b="1">
                <a:solidFill>
                  <a:srgbClr val="8CEBC5"/>
                </a:solidFill>
                <a:latin typeface="Avenir Next"/>
                <a:ea typeface="Avenir Next"/>
                <a:cs typeface="Avenir Next"/>
              </a:defRPr>
            </a:pPr>
            <a:r>
              <a:rPr sz="1350" b="1">
                <a:solidFill>
                  <a:srgbClr val="8CEBC5"/>
                </a:solidFill>
                <a:latin typeface="Avenir Next"/>
                <a:ea typeface="Avenir Next"/>
                <a:cs typeface="Avenir Next"/>
              </a:rPr>
              <a:t>DETALII  /  VENITURI  /  IPOTEZE  /  VEZI </a:t>
            </a:r>
            <a:r>
              <a:rPr sz="1350" b="1">
                <a:solidFill>
                  <a:srgbClr val="8CEBC5"/>
                </a:solidFill>
                <a:latin typeface="Avenir Next"/>
                <a:ea typeface="Avenir Next"/>
                <a:cs typeface="Avenir Next"/>
                <a:hlinkClick xmlns:ns0="http://schemas.openxmlformats.org/officeDocument/2006/relationships" ns0:id="rId1000" action="ppaction://hlinksldjump"/>
              </a:rPr>
              <a:t>13</a:t>
            </a:r>
          </a:p>
        </p:txBody>
      </p:sp>
      <p:sp>
        <p:nvSpPr>
          <p:cNvPr id="3" name="">
            <a:extLst xmlns:a="http://schemas.openxmlformats.org/drawingml/2006/main">
              <a:ext uri="{FF2B5EF4-FFF2-40B4-BE49-F238E27FC236}">
                <a16:creationId xmlns:a16="http://schemas.microsoft.com/office/drawing/2014/main" id="{F4E86045-1E37-4BD3-9935-C15CE7D1267B}"/>
              </a:ext>
            </a:extLst>
          </p:cNvPr>
          <p:cNvSpPr>
            <a:spLocks xmlns:a="http://schemas.openxmlformats.org/drawingml/2006/main" noGrp="1"/>
          </p:cNvSpPr>
          <p:nvPr/>
        </p:nvSpPr>
        <p:spPr>
          <a:xfrm xmlns:a="http://schemas.openxmlformats.org/drawingml/2006/main">
            <a:off x="609600" y="990600"/>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150" b="1">
                <a:solidFill>
                  <a:srgbClr val="F2F7F5"/>
                </a:solidFill>
                <a:latin typeface="Avenir Next"/>
                <a:ea typeface="Avenir Next"/>
                <a:cs typeface="Avenir Next"/>
              </a:defRPr>
            </a:defPPr>
            <a:lvl1pPr>
              <a:defRPr sz="3150" b="1">
                <a:solidFill>
                  <a:srgbClr val="F2F7F5"/>
                </a:solidFill>
                <a:latin typeface="Avenir Next"/>
                <a:ea typeface="Avenir Next"/>
                <a:cs typeface="Avenir Next"/>
              </a:defRPr>
            </a:lvl1pPr>
            <a:lvl2pPr>
              <a:defRPr sz="3150" b="1">
                <a:solidFill>
                  <a:srgbClr val="F2F7F5"/>
                </a:solidFill>
                <a:latin typeface="Avenir Next"/>
                <a:ea typeface="Avenir Next"/>
                <a:cs typeface="Avenir Next"/>
              </a:defRPr>
            </a:lvl2pPr>
            <a:lvl3pPr>
              <a:defRPr sz="3150" b="1">
                <a:solidFill>
                  <a:srgbClr val="F2F7F5"/>
                </a:solidFill>
                <a:latin typeface="Avenir Next"/>
                <a:ea typeface="Avenir Next"/>
                <a:cs typeface="Avenir Next"/>
              </a:defRPr>
            </a:lvl3pPr>
            <a:lvl4pPr>
              <a:defRPr sz="3150" b="1">
                <a:solidFill>
                  <a:srgbClr val="F2F7F5"/>
                </a:solidFill>
                <a:latin typeface="Avenir Next"/>
                <a:ea typeface="Avenir Next"/>
                <a:cs typeface="Avenir Next"/>
              </a:defRPr>
            </a:lvl4pPr>
            <a:lvl5pPr>
              <a:defRPr sz="3150" b="1">
                <a:solidFill>
                  <a:srgbClr val="F2F7F5"/>
                </a:solidFill>
                <a:latin typeface="Avenir Next"/>
                <a:ea typeface="Avenir Next"/>
                <a:cs typeface="Avenir Next"/>
              </a:defRPr>
            </a:lvl5pPr>
            <a:lvl6pPr>
              <a:defRPr sz="3150" b="1">
                <a:solidFill>
                  <a:srgbClr val="F2F7F5"/>
                </a:solidFill>
                <a:latin typeface="Avenir Next"/>
                <a:ea typeface="Avenir Next"/>
                <a:cs typeface="Avenir Next"/>
              </a:defRPr>
            </a:lvl6pPr>
            <a:lvl7pPr>
              <a:defRPr sz="3150" b="1">
                <a:solidFill>
                  <a:srgbClr val="F2F7F5"/>
                </a:solidFill>
                <a:latin typeface="Avenir Next"/>
                <a:ea typeface="Avenir Next"/>
                <a:cs typeface="Avenir Next"/>
              </a:defRPr>
            </a:lvl7pPr>
            <a:lvl8pPr>
              <a:defRPr sz="3150" b="1">
                <a:solidFill>
                  <a:srgbClr val="F2F7F5"/>
                </a:solidFill>
                <a:latin typeface="Avenir Next"/>
                <a:ea typeface="Avenir Next"/>
                <a:cs typeface="Avenir Next"/>
              </a:defRPr>
            </a:lvl8pPr>
            <a:lvl9pPr>
              <a:defRPr sz="3150" b="1">
                <a:solidFill>
                  <a:srgbClr val="F2F7F5"/>
                </a:solidFill>
                <a:latin typeface="Avenir Next"/>
                <a:ea typeface="Avenir Next"/>
                <a:cs typeface="Avenir Next"/>
              </a:defRPr>
            </a:lvl9pPr>
          </a:lstStyle>
          <a:p xmlns:a="http://schemas.openxmlformats.org/drawingml/2006/main">
            <a:pPr>
              <a:defRPr sz="3150" b="1">
                <a:solidFill>
                  <a:srgbClr val="F2F7F5"/>
                </a:solidFill>
                <a:latin typeface="Avenir Next"/>
                <a:ea typeface="Avenir Next"/>
                <a:cs typeface="Avenir Next"/>
              </a:defRPr>
            </a:pPr>
            <a:r>
              <a:rPr sz="3150" b="1">
                <a:solidFill>
                  <a:srgbClr val="F2F7F5"/>
                </a:solidFill>
                <a:latin typeface="Avenir Next"/>
                <a:ea typeface="Avenir Next"/>
                <a:cs typeface="Avenir Next"/>
              </a:rPr>
              <a:t>Ipotezele și sensibilitatea veniturilor</a:t>
            </a:r>
          </a:p>
        </p:txBody>
      </p:sp>
      <p:sp>
        <p:nvSpPr>
          <p:cNvPr id="4" name="">
            <a:extLst xmlns:a="http://schemas.openxmlformats.org/drawingml/2006/main">
              <a:ext uri="{FF2B5EF4-FFF2-40B4-BE49-F238E27FC236}">
                <a16:creationId xmlns:a16="http://schemas.microsoft.com/office/drawing/2014/main" id="{5AFFED3F-ACDD-402E-B5FF-3F1CC6FE34CC}"/>
              </a:ext>
            </a:extLst>
          </p:cNvPr>
          <p:cNvSpPr>
            <a:spLocks xmlns:a="http://schemas.openxmlformats.org/drawingml/2006/main" noGrp="1"/>
          </p:cNvSpPr>
          <p:nvPr/>
        </p:nvSpPr>
        <p:spPr>
          <a:xfrm xmlns:a="http://schemas.openxmlformats.org/drawingml/2006/main">
            <a:off x="609600" y="1971675"/>
            <a:ext cx="10953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0">
                <a:solidFill>
                  <a:srgbClr val="BDD0CE"/>
                </a:solidFill>
                <a:latin typeface="Avenir Next"/>
                <a:ea typeface="Avenir Next"/>
                <a:cs typeface="Avenir Next"/>
              </a:defRPr>
            </a:defPPr>
            <a:lvl1pPr>
              <a:defRPr sz="1800" b="0">
                <a:solidFill>
                  <a:srgbClr val="BDD0CE"/>
                </a:solidFill>
                <a:latin typeface="Avenir Next"/>
                <a:ea typeface="Avenir Next"/>
                <a:cs typeface="Avenir Next"/>
              </a:defRPr>
            </a:lvl1pPr>
            <a:lvl2pPr>
              <a:defRPr sz="1800" b="0">
                <a:solidFill>
                  <a:srgbClr val="BDD0CE"/>
                </a:solidFill>
                <a:latin typeface="Avenir Next"/>
                <a:ea typeface="Avenir Next"/>
                <a:cs typeface="Avenir Next"/>
              </a:defRPr>
            </a:lvl2pPr>
            <a:lvl3pPr>
              <a:defRPr sz="1800" b="0">
                <a:solidFill>
                  <a:srgbClr val="BDD0CE"/>
                </a:solidFill>
                <a:latin typeface="Avenir Next"/>
                <a:ea typeface="Avenir Next"/>
                <a:cs typeface="Avenir Next"/>
              </a:defRPr>
            </a:lvl3pPr>
            <a:lvl4pPr>
              <a:defRPr sz="1800" b="0">
                <a:solidFill>
                  <a:srgbClr val="BDD0CE"/>
                </a:solidFill>
                <a:latin typeface="Avenir Next"/>
                <a:ea typeface="Avenir Next"/>
                <a:cs typeface="Avenir Next"/>
              </a:defRPr>
            </a:lvl4pPr>
            <a:lvl5pPr>
              <a:defRPr sz="1800" b="0">
                <a:solidFill>
                  <a:srgbClr val="BDD0CE"/>
                </a:solidFill>
                <a:latin typeface="Avenir Next"/>
                <a:ea typeface="Avenir Next"/>
                <a:cs typeface="Avenir Next"/>
              </a:defRPr>
            </a:lvl5pPr>
            <a:lvl6pPr>
              <a:defRPr sz="1800" b="0">
                <a:solidFill>
                  <a:srgbClr val="BDD0CE"/>
                </a:solidFill>
                <a:latin typeface="Avenir Next"/>
                <a:ea typeface="Avenir Next"/>
                <a:cs typeface="Avenir Next"/>
              </a:defRPr>
            </a:lvl6pPr>
            <a:lvl7pPr>
              <a:defRPr sz="1800" b="0">
                <a:solidFill>
                  <a:srgbClr val="BDD0CE"/>
                </a:solidFill>
                <a:latin typeface="Avenir Next"/>
                <a:ea typeface="Avenir Next"/>
                <a:cs typeface="Avenir Next"/>
              </a:defRPr>
            </a:lvl7pPr>
            <a:lvl8pPr>
              <a:defRPr sz="1800" b="0">
                <a:solidFill>
                  <a:srgbClr val="BDD0CE"/>
                </a:solidFill>
                <a:latin typeface="Avenir Next"/>
                <a:ea typeface="Avenir Next"/>
                <a:cs typeface="Avenir Next"/>
              </a:defRPr>
            </a:lvl8pPr>
            <a:lvl9pPr>
              <a:defRPr sz="1800" b="0">
                <a:solidFill>
                  <a:srgbClr val="BDD0CE"/>
                </a:solidFill>
                <a:latin typeface="Avenir Next"/>
                <a:ea typeface="Avenir Next"/>
                <a:cs typeface="Avenir Next"/>
              </a:defRPr>
            </a:lvl9pPr>
          </a:lstStyle>
          <a:p xmlns:a="http://schemas.openxmlformats.org/drawingml/2006/main">
            <a:pPr>
              <a:defRPr sz="1800" b="0">
                <a:solidFill>
                  <a:srgbClr val="BDD0CE"/>
                </a:solidFill>
                <a:latin typeface="Avenir Next"/>
                <a:ea typeface="Avenir Next"/>
                <a:cs typeface="Avenir Next"/>
              </a:defRPr>
            </a:pPr>
            <a:r>
              <a:rPr sz="1800" b="0">
                <a:solidFill>
                  <a:srgbClr val="BDD0CE"/>
                </a:solidFill>
                <a:latin typeface="Avenir Next"/>
                <a:ea typeface="Avenir Next"/>
                <a:cs typeface="Avenir Next"/>
              </a:rPr>
              <a:t>Scenarii pentru România, fără extindere externă. Venituri Reuno, fără TVA.</a:t>
            </a:r>
          </a:p>
        </p:txBody>
      </p:sp>
      <p:sp>
        <p:nvSpPr>
          <p:cNvPr id="5" name="">
            <a:extLst xmlns:a="http://schemas.openxmlformats.org/drawingml/2006/main">
              <a:ext uri="{FF2B5EF4-FFF2-40B4-BE49-F238E27FC236}">
                <a16:creationId xmlns:a16="http://schemas.microsoft.com/office/drawing/2014/main" id="{2949BD6A-85BB-4731-BAA1-65EAFCF4EAA9}"/>
              </a:ext>
            </a:extLst>
          </p:cNvPr>
          <p:cNvSpPr>
            <a:spLocks xmlns:a="http://schemas.openxmlformats.org/drawingml/2006/main" noGrp="1"/>
          </p:cNvSpPr>
          <p:nvPr/>
        </p:nvSpPr>
        <p:spPr>
          <a:xfrm xmlns:a="http://schemas.openxmlformats.org/drawingml/2006/main">
            <a:off x="11096625" y="6477000"/>
            <a:ext cx="6191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BDD0CE"/>
                </a:solidFill>
                <a:latin typeface="Avenir Next"/>
                <a:ea typeface="Avenir Next"/>
                <a:cs typeface="Avenir Next"/>
              </a:defRPr>
            </a:defPPr>
            <a:lvl1pPr>
              <a:defRPr sz="1200" b="0">
                <a:solidFill>
                  <a:srgbClr val="BDD0CE"/>
                </a:solidFill>
                <a:latin typeface="Avenir Next"/>
                <a:ea typeface="Avenir Next"/>
                <a:cs typeface="Avenir Next"/>
              </a:defRPr>
            </a:lvl1pPr>
            <a:lvl2pPr>
              <a:defRPr sz="1200" b="0">
                <a:solidFill>
                  <a:srgbClr val="BDD0CE"/>
                </a:solidFill>
                <a:latin typeface="Avenir Next"/>
                <a:ea typeface="Avenir Next"/>
                <a:cs typeface="Avenir Next"/>
              </a:defRPr>
            </a:lvl2pPr>
            <a:lvl3pPr>
              <a:defRPr sz="1200" b="0">
                <a:solidFill>
                  <a:srgbClr val="BDD0CE"/>
                </a:solidFill>
                <a:latin typeface="Avenir Next"/>
                <a:ea typeface="Avenir Next"/>
                <a:cs typeface="Avenir Next"/>
              </a:defRPr>
            </a:lvl3pPr>
            <a:lvl4pPr>
              <a:defRPr sz="1200" b="0">
                <a:solidFill>
                  <a:srgbClr val="BDD0CE"/>
                </a:solidFill>
                <a:latin typeface="Avenir Next"/>
                <a:ea typeface="Avenir Next"/>
                <a:cs typeface="Avenir Next"/>
              </a:defRPr>
            </a:lvl4pPr>
            <a:lvl5pPr>
              <a:defRPr sz="1200" b="0">
                <a:solidFill>
                  <a:srgbClr val="BDD0CE"/>
                </a:solidFill>
                <a:latin typeface="Avenir Next"/>
                <a:ea typeface="Avenir Next"/>
                <a:cs typeface="Avenir Next"/>
              </a:defRPr>
            </a:lvl5pPr>
            <a:lvl6pPr>
              <a:defRPr sz="1200" b="0">
                <a:solidFill>
                  <a:srgbClr val="BDD0CE"/>
                </a:solidFill>
                <a:latin typeface="Avenir Next"/>
                <a:ea typeface="Avenir Next"/>
                <a:cs typeface="Avenir Next"/>
              </a:defRPr>
            </a:lvl6pPr>
            <a:lvl7pPr>
              <a:defRPr sz="1200" b="0">
                <a:solidFill>
                  <a:srgbClr val="BDD0CE"/>
                </a:solidFill>
                <a:latin typeface="Avenir Next"/>
                <a:ea typeface="Avenir Next"/>
                <a:cs typeface="Avenir Next"/>
              </a:defRPr>
            </a:lvl7pPr>
            <a:lvl8pPr>
              <a:defRPr sz="1200" b="0">
                <a:solidFill>
                  <a:srgbClr val="BDD0CE"/>
                </a:solidFill>
                <a:latin typeface="Avenir Next"/>
                <a:ea typeface="Avenir Next"/>
                <a:cs typeface="Avenir Next"/>
              </a:defRPr>
            </a:lvl8pPr>
            <a:lvl9pPr>
              <a:defRPr sz="1200" b="0">
                <a:solidFill>
                  <a:srgbClr val="BDD0CE"/>
                </a:solidFill>
                <a:latin typeface="Avenir Next"/>
                <a:ea typeface="Avenir Next"/>
                <a:cs typeface="Avenir Next"/>
              </a:defRPr>
            </a:lvl9pPr>
          </a:lstStyle>
          <a:p xmlns:a="http://schemas.openxmlformats.org/drawingml/2006/main">
            <a:pPr>
              <a:defRPr sz="1200" b="0">
                <a:solidFill>
                  <a:srgbClr val="BDD0CE"/>
                </a:solidFill>
                <a:latin typeface="Avenir Next"/>
                <a:ea typeface="Avenir Next"/>
                <a:cs typeface="Avenir Next"/>
              </a:defRPr>
            </a:pPr>
            <a:r>
              <a:rPr sz="1200" b="0">
                <a:solidFill>
                  <a:srgbClr val="BDD0CE"/>
                </a:solidFill>
                <a:latin typeface="Avenir Next"/>
                <a:ea typeface="Avenir Next"/>
                <a:cs typeface="Avenir Next"/>
              </a:rPr>
              <a:t>A20</a:t>
            </a:r>
          </a:p>
        </p:txBody>
      </p:sp>
      <p:graphicFrame>
        <p:nvGraphicFramePr>
          <p:cNvPr id="6" name="">
            <a:extLst xmlns:a="http://schemas.openxmlformats.org/drawingml/2006/main">
              <a:ext uri="{FF2B5EF4-FFF2-40B4-BE49-F238E27FC236}">
                <a16:creationId xmlns:a16="http://schemas.microsoft.com/office/drawing/2014/main" id="{D659EFE3-08B6-4893-B601-3AC2D8D6E2E2}"/>
              </a:ext>
            </a:extLst>
          </p:cNvPr>
          <p:cNvGraphicFramePr/>
          <p:nvPr/>
        </p:nvGraphicFramePr>
        <p:xfrm>
          <a:off xmlns:a="http://schemas.openxmlformats.org/drawingml/2006/main" x="609600" y="2724150"/>
          <a:ext xmlns:a="http://schemas.openxmlformats.org/drawingml/2006/main" cx="10477500" cy="2933700"/>
        </p:xfrm>
        <a:graphic xmlns:a="http://schemas.openxmlformats.org/drawingml/2006/main">
          <a:graphicData uri="http://schemas.openxmlformats.org/drawingml/2006/table">
            <a:tbl>
              <a:tblPr/>
              <a:tblGrid>
                <a:gridCol w="5905500"/>
                <a:gridCol w="4572000"/>
              </a:tblGrid>
              <a:tr h="419100">
                <a:tc>
                  <a:txBody>
                    <a:bodyPr wrap="square" lIns="114300" tIns="47625" rIns="95250" bIns="47625">
                      <a:noAutofit/>
                    </a:bodyPr>
                    <a:lstStyle/>
                    <a:p>
                      <a:r>
                        <a:rPr sz="1500" b="1">
                          <a:solidFill>
                            <a:srgbClr val="8CEBC5"/>
                          </a:solidFill>
                          <a:latin typeface="Avenir Next"/>
                          <a:ea typeface="Avenir Next"/>
                          <a:cs typeface="Avenir Next"/>
                        </a:rPr>
                        <a:t>Primul an  /  ipoteze și scenarii</a:t>
                      </a:r>
                    </a:p>
                  </a:txBody>
                  <a:tcPr marL="91440" marR="91440" marT="45720" marB="45720" anchor="ctr">
                    <a:lnL w="9525">
                      <a:solidFill>
                        <a:srgbClr val="35595D"/>
                      </a:solidFill>
                      <a:prstDash val="solid"/>
                    </a:lnL>
                    <a:lnR w="9525">
                      <a:solidFill>
                        <a:srgbClr val="35595D"/>
                      </a:solidFill>
                      <a:prstDash val="solid"/>
                    </a:lnR>
                    <a:lnT w="9525">
                      <a:solidFill>
                        <a:srgbClr val="35595D"/>
                      </a:solidFill>
                      <a:prstDash val="solid"/>
                    </a:lnT>
                    <a:lnB w="9525">
                      <a:solidFill>
                        <a:srgbClr val="35595D"/>
                      </a:solidFill>
                      <a:prstDash val="solid"/>
                    </a:lnB>
                    <a:solidFill>
                      <a:srgbClr val="10292E"/>
                    </a:solidFill>
                  </a:tcPr>
                </a:tc>
                <a:tc>
                  <a:txBody>
                    <a:bodyPr wrap="square" lIns="114300" tIns="47625" rIns="95250" bIns="47625">
                      <a:noAutofit/>
                    </a:bodyPr>
                    <a:lstStyle/>
                    <a:p>
                      <a:r>
                        <a:rPr sz="1500" b="1">
                          <a:solidFill>
                            <a:srgbClr val="8CEBC5"/>
                          </a:solidFill>
                          <a:latin typeface="Avenir Next"/>
                          <a:ea typeface="Avenir Next"/>
                          <a:cs typeface="Avenir Next"/>
                        </a:rPr>
                        <a:t>Ipoteză sau venit</a:t>
                      </a:r>
                    </a:p>
                  </a:txBody>
                  <a:tcPr marL="91440" marR="91440" marT="45720" marB="45720" anchor="ctr">
                    <a:lnR w="9525">
                      <a:solidFill>
                        <a:srgbClr val="35595D"/>
                      </a:solidFill>
                      <a:prstDash val="solid"/>
                    </a:lnR>
                    <a:lnT w="9525">
                      <a:solidFill>
                        <a:srgbClr val="35595D"/>
                      </a:solidFill>
                      <a:prstDash val="solid"/>
                    </a:lnT>
                    <a:lnB w="9525">
                      <a:solidFill>
                        <a:srgbClr val="35595D"/>
                      </a:solidFill>
                      <a:prstDash val="solid"/>
                    </a:lnB>
                    <a:solidFill>
                      <a:srgbClr val="10292E"/>
                    </a:solidFill>
                  </a:tcPr>
                </a:tc>
              </a:tr>
              <a:tr h="419100">
                <a:tc>
                  <a:txBody>
                    <a:bodyPr wrap="square" lIns="114300" tIns="47625" rIns="95250" bIns="47625">
                      <a:noAutofit/>
                    </a:bodyPr>
                    <a:lstStyle/>
                    <a:p>
                      <a:r>
                        <a:rPr sz="1500" b="1">
                          <a:solidFill>
                            <a:srgbClr val="F2F7F5"/>
                          </a:solidFill>
                          <a:latin typeface="Avenir Next"/>
                          <a:ea typeface="Avenir Next"/>
                          <a:cs typeface="Avenir Next"/>
                        </a:rPr>
                        <a:t>Proiecte de evenimente finalizate</a:t>
                      </a:r>
                    </a:p>
                  </a:txBody>
                  <a:tcPr marL="91440" marR="91440" marT="45720" marB="45720" anchor="ctr">
                    <a:lnL w="9525">
                      <a:solidFill>
                        <a:srgbClr val="35595D"/>
                      </a:solidFill>
                      <a:prstDash val="solid"/>
                    </a:lnL>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23</a:t>
                      </a:r>
                    </a:p>
                  </a:txBody>
                  <a:tcPr marL="91440" marR="91440" marT="45720" marB="45720" anchor="ctr">
                    <a:lnR w="9525">
                      <a:solidFill>
                        <a:srgbClr val="35595D"/>
                      </a:solidFill>
                      <a:prstDash val="solid"/>
                    </a:lnR>
                    <a:lnB w="9525">
                      <a:solidFill>
                        <a:srgbClr val="35595D"/>
                      </a:solidFill>
                      <a:prstDash val="solid"/>
                    </a:lnB>
                    <a:solidFill>
                      <a:srgbClr val="07181C"/>
                    </a:solidFill>
                  </a:tcPr>
                </a:tc>
              </a:tr>
              <a:tr h="419100">
                <a:tc>
                  <a:txBody>
                    <a:bodyPr wrap="square" lIns="114300" tIns="47625" rIns="95250" bIns="47625">
                      <a:noAutofit/>
                    </a:bodyPr>
                    <a:lstStyle/>
                    <a:p>
                      <a:r>
                        <a:rPr sz="1500" b="1">
                          <a:solidFill>
                            <a:srgbClr val="F2F7F5"/>
                          </a:solidFill>
                          <a:latin typeface="Avenir Next"/>
                          <a:ea typeface="Avenir Next"/>
                          <a:cs typeface="Avenir Next"/>
                        </a:rPr>
                        <a:t>Activări concierge noi</a:t>
                      </a:r>
                    </a:p>
                  </a:txBody>
                  <a:tcPr marL="91440" marR="91440" marT="45720" marB="45720" anchor="ctr">
                    <a:lnL w="9525">
                      <a:solidFill>
                        <a:srgbClr val="35595D"/>
                      </a:solidFill>
                      <a:prstDash val="solid"/>
                    </a:lnL>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83</a:t>
                      </a:r>
                    </a:p>
                  </a:txBody>
                  <a:tcPr marL="91440" marR="91440" marT="45720" marB="45720" anchor="ctr">
                    <a:lnR w="9525">
                      <a:solidFill>
                        <a:srgbClr val="35595D"/>
                      </a:solidFill>
                      <a:prstDash val="solid"/>
                    </a:lnR>
                    <a:lnB w="9525">
                      <a:solidFill>
                        <a:srgbClr val="35595D"/>
                      </a:solidFill>
                      <a:prstDash val="solid"/>
                    </a:lnB>
                    <a:solidFill>
                      <a:srgbClr val="07181C"/>
                    </a:solidFill>
                  </a:tcPr>
                </a:tc>
              </a:tr>
              <a:tr h="419100">
                <a:tc>
                  <a:txBody>
                    <a:bodyPr wrap="square" lIns="114300" tIns="47625" rIns="95250" bIns="47625">
                      <a:noAutofit/>
                    </a:bodyPr>
                    <a:lstStyle/>
                    <a:p>
                      <a:r>
                        <a:rPr sz="1500" b="1">
                          <a:solidFill>
                            <a:srgbClr val="F2F7F5"/>
                          </a:solidFill>
                          <a:latin typeface="Avenir Next"/>
                          <a:ea typeface="Avenir Next"/>
                          <a:cs typeface="Avenir Next"/>
                        </a:rPr>
                        <a:t>Abonamente active la final de an</a:t>
                      </a:r>
                    </a:p>
                  </a:txBody>
                  <a:tcPr marL="91440" marR="91440" marT="45720" marB="45720" anchor="ctr">
                    <a:lnL w="9525">
                      <a:solidFill>
                        <a:srgbClr val="35595D"/>
                      </a:solidFill>
                      <a:prstDash val="solid"/>
                    </a:lnL>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Aproximativ 77</a:t>
                      </a:r>
                    </a:p>
                  </a:txBody>
                  <a:tcPr marL="91440" marR="91440" marT="45720" marB="45720" anchor="ctr">
                    <a:lnR w="9525">
                      <a:solidFill>
                        <a:srgbClr val="35595D"/>
                      </a:solidFill>
                      <a:prstDash val="solid"/>
                    </a:lnR>
                    <a:lnB w="9525">
                      <a:solidFill>
                        <a:srgbClr val="35595D"/>
                      </a:solidFill>
                      <a:prstDash val="solid"/>
                    </a:lnB>
                    <a:solidFill>
                      <a:srgbClr val="07181C"/>
                    </a:solidFill>
                  </a:tcPr>
                </a:tc>
              </a:tr>
              <a:tr h="419100">
                <a:tc>
                  <a:txBody>
                    <a:bodyPr wrap="square" lIns="114300" tIns="47625" rIns="95250" bIns="47625">
                      <a:noAutofit/>
                    </a:bodyPr>
                    <a:lstStyle/>
                    <a:p>
                      <a:r>
                        <a:rPr sz="1500" b="1">
                          <a:solidFill>
                            <a:srgbClr val="F2F7F5"/>
                          </a:solidFill>
                          <a:latin typeface="Avenir Next"/>
                          <a:ea typeface="Avenir Next"/>
                          <a:cs typeface="Avenir Next"/>
                        </a:rPr>
                        <a:t>Total luni de abonament plătite</a:t>
                      </a:r>
                    </a:p>
                  </a:txBody>
                  <a:tcPr marL="91440" marR="91440" marT="45720" marB="45720" anchor="ctr">
                    <a:lnL w="9525">
                      <a:solidFill>
                        <a:srgbClr val="35595D"/>
                      </a:solidFill>
                      <a:prstDash val="solid"/>
                    </a:lnL>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342,38</a:t>
                      </a:r>
                    </a:p>
                  </a:txBody>
                  <a:tcPr marL="91440" marR="91440" marT="45720" marB="45720" anchor="ctr">
                    <a:lnR w="9525">
                      <a:solidFill>
                        <a:srgbClr val="35595D"/>
                      </a:solidFill>
                      <a:prstDash val="solid"/>
                    </a:lnR>
                    <a:lnB w="9525">
                      <a:solidFill>
                        <a:srgbClr val="35595D"/>
                      </a:solidFill>
                      <a:prstDash val="solid"/>
                    </a:lnB>
                    <a:solidFill>
                      <a:srgbClr val="07181C"/>
                    </a:solidFill>
                  </a:tcPr>
                </a:tc>
              </a:tr>
              <a:tr h="419100">
                <a:tc>
                  <a:txBody>
                    <a:bodyPr wrap="square" lIns="114300" tIns="47625" rIns="95250" bIns="47625">
                      <a:noAutofit/>
                    </a:bodyPr>
                    <a:lstStyle/>
                    <a:p>
                      <a:r>
                        <a:rPr sz="1500" b="1">
                          <a:solidFill>
                            <a:srgbClr val="F2F7F5"/>
                          </a:solidFill>
                          <a:latin typeface="Avenir Next"/>
                          <a:ea typeface="Avenir Next"/>
                          <a:cs typeface="Avenir Next"/>
                        </a:rPr>
                        <a:t>Venituri: scenariul de bază</a:t>
                      </a:r>
                    </a:p>
                  </a:txBody>
                  <a:tcPr marL="91440" marR="91440" marT="45720" marB="45720" anchor="ctr">
                    <a:lnL w="9525">
                      <a:solidFill>
                        <a:srgbClr val="35595D"/>
                      </a:solidFill>
                      <a:prstDash val="solid"/>
                    </a:lnL>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€106 230,31</a:t>
                      </a:r>
                    </a:p>
                  </a:txBody>
                  <a:tcPr marL="91440" marR="91440" marT="45720" marB="45720" anchor="ctr">
                    <a:lnR w="9525">
                      <a:solidFill>
                        <a:srgbClr val="35595D"/>
                      </a:solidFill>
                      <a:prstDash val="solid"/>
                    </a:lnR>
                    <a:lnB w="9525">
                      <a:solidFill>
                        <a:srgbClr val="35595D"/>
                      </a:solidFill>
                      <a:prstDash val="solid"/>
                    </a:lnB>
                    <a:solidFill>
                      <a:srgbClr val="07181C"/>
                    </a:solidFill>
                  </a:tcPr>
                </a:tc>
              </a:tr>
              <a:tr h="419100">
                <a:tc>
                  <a:txBody>
                    <a:bodyPr wrap="square" lIns="114300" tIns="47625" rIns="95250" bIns="47625">
                      <a:noAutofit/>
                    </a:bodyPr>
                    <a:lstStyle/>
                    <a:p>
                      <a:r>
                        <a:rPr sz="1500" b="1">
                          <a:solidFill>
                            <a:srgbClr val="F2F7F5"/>
                          </a:solidFill>
                          <a:latin typeface="Avenir Next"/>
                          <a:ea typeface="Avenir Next"/>
                          <a:cs typeface="Avenir Next"/>
                        </a:rPr>
                        <a:t>Venituri: vânzări mai lente</a:t>
                      </a:r>
                    </a:p>
                  </a:txBody>
                  <a:tcPr marL="91440" marR="91440" marT="45720" marB="45720" anchor="ctr">
                    <a:lnL w="9525">
                      <a:solidFill>
                        <a:srgbClr val="35595D"/>
                      </a:solidFill>
                      <a:prstDash val="solid"/>
                    </a:lnL>
                    <a:lnR w="9525">
                      <a:solidFill>
                        <a:srgbClr val="35595D"/>
                      </a:solidFill>
                      <a:prstDash val="solid"/>
                    </a:lnR>
                    <a:lnB w="9525">
                      <a:solidFill>
                        <a:srgbClr val="35595D"/>
                      </a:solidFill>
                      <a:prstDash val="solid"/>
                    </a:lnB>
                    <a:solidFill>
                      <a:srgbClr val="07181C"/>
                    </a:solidFill>
                  </a:tcPr>
                </a:tc>
                <a:tc>
                  <a:txBody>
                    <a:bodyPr wrap="square" lIns="114300" tIns="47625" rIns="95250" bIns="47625">
                      <a:noAutofit/>
                    </a:bodyPr>
                    <a:lstStyle/>
                    <a:p>
                      <a:r>
                        <a:rPr sz="1500" b="0">
                          <a:solidFill>
                            <a:srgbClr val="F2F7F5"/>
                          </a:solidFill>
                          <a:latin typeface="Avenir Next"/>
                          <a:ea typeface="Avenir Next"/>
                          <a:cs typeface="Avenir Next"/>
                        </a:rPr>
                        <a:t>€60 587,21</a:t>
                      </a:r>
                    </a:p>
                  </a:txBody>
                  <a:tcPr marL="91440" marR="91440" marT="45720" marB="45720" anchor="ctr">
                    <a:lnR w="9525">
                      <a:solidFill>
                        <a:srgbClr val="35595D"/>
                      </a:solidFill>
                      <a:prstDash val="solid"/>
                    </a:lnR>
                    <a:lnB w="9525">
                      <a:solidFill>
                        <a:srgbClr val="35595D"/>
                      </a:solidFill>
                      <a:prstDash val="solid"/>
                    </a:lnB>
                    <a:solidFill>
                      <a:srgbClr val="07181C"/>
                    </a:solidFill>
                  </a:tcPr>
                </a:tc>
              </a:tr>
            </a:tbl>
          </a:graphicData>
        </a:graphic>
      </p:graphicFrame>
      <p:sp>
        <p:nvSpPr>
          <p:cNvPr id="7" name="">
            <a:extLst xmlns:a="http://schemas.openxmlformats.org/drawingml/2006/main">
              <a:ext uri="{FF2B5EF4-FFF2-40B4-BE49-F238E27FC236}">
                <a16:creationId xmlns:a16="http://schemas.microsoft.com/office/drawing/2014/main" id="{3804E604-FABC-483E-87BC-FA7E2A5CFB54}"/>
              </a:ext>
            </a:extLst>
          </p:cNvPr>
          <p:cNvSpPr>
            <a:spLocks xmlns:a="http://schemas.openxmlformats.org/drawingml/2006/main" noGrp="1"/>
          </p:cNvSpPr>
          <p:nvPr/>
        </p:nvSpPr>
        <p:spPr>
          <a:xfrm xmlns:a="http://schemas.openxmlformats.org/drawingml/2006/main">
            <a:off x="609600" y="5829300"/>
            <a:ext cx="10477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650" b="1">
                <a:solidFill>
                  <a:srgbClr val="F2F7F5"/>
                </a:solidFill>
                <a:latin typeface="Avenir Next"/>
                <a:ea typeface="Avenir Next"/>
                <a:cs typeface="Avenir Next"/>
              </a:defRPr>
            </a:defPPr>
            <a:lvl1pPr>
              <a:defRPr sz="1650" b="1">
                <a:solidFill>
                  <a:srgbClr val="F2F7F5"/>
                </a:solidFill>
                <a:latin typeface="Avenir Next"/>
                <a:ea typeface="Avenir Next"/>
                <a:cs typeface="Avenir Next"/>
              </a:defRPr>
            </a:lvl1pPr>
            <a:lvl2pPr>
              <a:defRPr sz="1650" b="1">
                <a:solidFill>
                  <a:srgbClr val="F2F7F5"/>
                </a:solidFill>
                <a:latin typeface="Avenir Next"/>
                <a:ea typeface="Avenir Next"/>
                <a:cs typeface="Avenir Next"/>
              </a:defRPr>
            </a:lvl2pPr>
            <a:lvl3pPr>
              <a:defRPr sz="1650" b="1">
                <a:solidFill>
                  <a:srgbClr val="F2F7F5"/>
                </a:solidFill>
                <a:latin typeface="Avenir Next"/>
                <a:ea typeface="Avenir Next"/>
                <a:cs typeface="Avenir Next"/>
              </a:defRPr>
            </a:lvl3pPr>
            <a:lvl4pPr>
              <a:defRPr sz="1650" b="1">
                <a:solidFill>
                  <a:srgbClr val="F2F7F5"/>
                </a:solidFill>
                <a:latin typeface="Avenir Next"/>
                <a:ea typeface="Avenir Next"/>
                <a:cs typeface="Avenir Next"/>
              </a:defRPr>
            </a:lvl4pPr>
            <a:lvl5pPr>
              <a:defRPr sz="1650" b="1">
                <a:solidFill>
                  <a:srgbClr val="F2F7F5"/>
                </a:solidFill>
                <a:latin typeface="Avenir Next"/>
                <a:ea typeface="Avenir Next"/>
                <a:cs typeface="Avenir Next"/>
              </a:defRPr>
            </a:lvl5pPr>
            <a:lvl6pPr>
              <a:defRPr sz="1650" b="1">
                <a:solidFill>
                  <a:srgbClr val="F2F7F5"/>
                </a:solidFill>
                <a:latin typeface="Avenir Next"/>
                <a:ea typeface="Avenir Next"/>
                <a:cs typeface="Avenir Next"/>
              </a:defRPr>
            </a:lvl6pPr>
            <a:lvl7pPr>
              <a:defRPr sz="1650" b="1">
                <a:solidFill>
                  <a:srgbClr val="F2F7F5"/>
                </a:solidFill>
                <a:latin typeface="Avenir Next"/>
                <a:ea typeface="Avenir Next"/>
                <a:cs typeface="Avenir Next"/>
              </a:defRPr>
            </a:lvl7pPr>
            <a:lvl8pPr>
              <a:defRPr sz="1650" b="1">
                <a:solidFill>
                  <a:srgbClr val="F2F7F5"/>
                </a:solidFill>
                <a:latin typeface="Avenir Next"/>
                <a:ea typeface="Avenir Next"/>
                <a:cs typeface="Avenir Next"/>
              </a:defRPr>
            </a:lvl8pPr>
            <a:lvl9pPr>
              <a:defRPr sz="1650" b="1">
                <a:solidFill>
                  <a:srgbClr val="F2F7F5"/>
                </a:solidFill>
                <a:latin typeface="Avenir Next"/>
                <a:ea typeface="Avenir Next"/>
                <a:cs typeface="Avenir Next"/>
              </a:defRPr>
            </a:lvl9pPr>
          </a:lstStyle>
          <a:p xmlns:a="http://schemas.openxmlformats.org/drawingml/2006/main">
            <a:pPr>
              <a:defRPr sz="1650" b="1">
                <a:solidFill>
                  <a:srgbClr val="F2F7F5"/>
                </a:solidFill>
                <a:latin typeface="Avenir Next"/>
                <a:ea typeface="Avenir Next"/>
                <a:cs typeface="Avenir Next"/>
              </a:defRPr>
            </a:pPr>
            <a:r>
              <a:rPr sz="1650" b="1">
                <a:solidFill>
                  <a:srgbClr val="F2F7F5"/>
                </a:solidFill>
                <a:latin typeface="Avenir Next"/>
                <a:ea typeface="Avenir Next"/>
                <a:cs typeface="Avenir Next"/>
              </a:rPr>
              <a:t>Proiecția include ambele servicii. Valorile de pe slide-ul 13 sunt rotunjite independent.</a:t>
            </a:r>
          </a:p>
        </p:txBody>
      </p:sp>
      <p:sp xmlns:a="http://schemas.openxmlformats.org/drawingml/2006/main">
        <p:nvSpPr>
          <p:cNvPr id="9" name="Reuno wordmark"/>
          <p:cNvSpPr txBox="1"/>
          <p:nvPr/>
        </p:nvSpPr>
        <p:spPr>
          <a:xfrm>
            <a:off x="10367963" y="342900"/>
            <a:ext cx="1000125" cy="285750"/>
          </a:xfrm>
          <a:prstGeom prst="rect">
            <a:avLst/>
          </a:prstGeom>
          <a:noFill/>
          <a:ln>
            <a:noFill/>
          </a:ln>
        </p:spPr>
        <p:txBody>
          <a:bodyPr wrap="none" lIns="0" tIns="0" rIns="0" bIns="0" anchor="ctr"/>
          <a:lstStyle/>
          <a:p>
            <a:pPr algn="l"/>
            <a:r>
              <a:rPr lang="ro-RO" sz="1500" b="1">
                <a:solidFill>
                  <a:srgbClr val="F3F8F6"/>
                </a:solidFill>
                <a:latin typeface="Avenir Next"/>
              </a:rPr>
              <a:t>Reuno</a:t>
            </a:r>
            <a:endParaRPr lang="ro-RO"/>
          </a:p>
        </p:txBody>
      </p:sp>
    </p:spTree>
    <p:extLst>
      <p:ext uri="{BB962C8B-B14F-4D97-AF65-F5344CB8AC3E}">
        <p14:creationId xmlns:p14="http://schemas.microsoft.com/office/powerpoint/2010/main" val="1024768460"/>
      </p:ext>
    </p:extLst>
  </p:cSld>
</p:sld>
</file>

<file path=ppt/slides/slide35.xml><?xml version="1.0" encoding="utf-8"?>
<p:sld xmlns:p="http://schemas.openxmlformats.org/presentationml/2006/main">
  <p:cSld>
    <p:bg>
      <p:bgPr>
        <a:solidFill xmlns:a="http://schemas.openxmlformats.org/drawingml/2006/main">
          <a:srgbClr val="07181C"/>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91D3FE4D-CE39-4411-8BD4-0A3EE5CE8CE7}"/>
              </a:ext>
            </a:extLst>
          </p:cNvPr>
          <p:cNvPicPr>
            <a:picLocks xmlns:a="http://schemas.openxmlformats.org/drawingml/2006/main" noChangeAspect="1"/>
          </p:cNvPicPr>
          <p:nvPr/>
        </p:nvPicPr>
        <p:blipFill>
          <a:blip xmlns:r="http://schemas.openxmlformats.org/officeDocument/2006/relationships" xmlns:a="http://schemas.openxmlformats.org/drawingml/2006/main" r:embed="R9bf05998a33d44b7"/>
          <ns0:srcRect xmlns:ns0="http://schemas.openxmlformats.org/drawingml/2006/main" r="71000"/>
          <a:stretch xmlns:a="http://schemas.openxmlformats.org/drawingml/2006/main"/>
        </p:blipFill>
        <p:spPr>
          <a:xfrm xmlns:a="http://schemas.openxmlformats.org/drawingml/2006/main">
            <a:off x="9953625" y="238125"/>
            <a:ext cx="414338" cy="47625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538F6AC-5947-414B-9529-DA544009361A}"/>
              </a:ext>
            </a:extLst>
          </p:cNvPr>
          <p:cNvSpPr>
            <a:spLocks xmlns:a="http://schemas.openxmlformats.org/drawingml/2006/main" noGrp="1"/>
          </p:cNvSpPr>
          <p:nvPr/>
        </p:nvSpPr>
        <p:spPr>
          <a:xfrm xmlns:a="http://schemas.openxmlformats.org/drawingml/2006/main">
            <a:off x="609600" y="381000"/>
            <a:ext cx="8382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1">
                <a:solidFill>
                  <a:srgbClr val="8CEBC5"/>
                </a:solidFill>
                <a:latin typeface="Avenir Next"/>
                <a:ea typeface="Avenir Next"/>
                <a:cs typeface="Avenir Next"/>
              </a:defRPr>
            </a:defPPr>
            <a:lvl1pPr>
              <a:defRPr sz="1350" b="1">
                <a:solidFill>
                  <a:srgbClr val="8CEBC5"/>
                </a:solidFill>
                <a:latin typeface="Avenir Next"/>
                <a:ea typeface="Avenir Next"/>
                <a:cs typeface="Avenir Next"/>
              </a:defRPr>
            </a:lvl1pPr>
            <a:lvl2pPr>
              <a:defRPr sz="1350" b="1">
                <a:solidFill>
                  <a:srgbClr val="8CEBC5"/>
                </a:solidFill>
                <a:latin typeface="Avenir Next"/>
                <a:ea typeface="Avenir Next"/>
                <a:cs typeface="Avenir Next"/>
              </a:defRPr>
            </a:lvl2pPr>
            <a:lvl3pPr>
              <a:defRPr sz="1350" b="1">
                <a:solidFill>
                  <a:srgbClr val="8CEBC5"/>
                </a:solidFill>
                <a:latin typeface="Avenir Next"/>
                <a:ea typeface="Avenir Next"/>
                <a:cs typeface="Avenir Next"/>
              </a:defRPr>
            </a:lvl3pPr>
            <a:lvl4pPr>
              <a:defRPr sz="1350" b="1">
                <a:solidFill>
                  <a:srgbClr val="8CEBC5"/>
                </a:solidFill>
                <a:latin typeface="Avenir Next"/>
                <a:ea typeface="Avenir Next"/>
                <a:cs typeface="Avenir Next"/>
              </a:defRPr>
            </a:lvl4pPr>
            <a:lvl5pPr>
              <a:defRPr sz="1350" b="1">
                <a:solidFill>
                  <a:srgbClr val="8CEBC5"/>
                </a:solidFill>
                <a:latin typeface="Avenir Next"/>
                <a:ea typeface="Avenir Next"/>
                <a:cs typeface="Avenir Next"/>
              </a:defRPr>
            </a:lvl5pPr>
            <a:lvl6pPr>
              <a:defRPr sz="1350" b="1">
                <a:solidFill>
                  <a:srgbClr val="8CEBC5"/>
                </a:solidFill>
                <a:latin typeface="Avenir Next"/>
                <a:ea typeface="Avenir Next"/>
                <a:cs typeface="Avenir Next"/>
              </a:defRPr>
            </a:lvl6pPr>
            <a:lvl7pPr>
              <a:defRPr sz="1350" b="1">
                <a:solidFill>
                  <a:srgbClr val="8CEBC5"/>
                </a:solidFill>
                <a:latin typeface="Avenir Next"/>
                <a:ea typeface="Avenir Next"/>
                <a:cs typeface="Avenir Next"/>
              </a:defRPr>
            </a:lvl7pPr>
            <a:lvl8pPr>
              <a:defRPr sz="1350" b="1">
                <a:solidFill>
                  <a:srgbClr val="8CEBC5"/>
                </a:solidFill>
                <a:latin typeface="Avenir Next"/>
                <a:ea typeface="Avenir Next"/>
                <a:cs typeface="Avenir Next"/>
              </a:defRPr>
            </a:lvl8pPr>
            <a:lvl9pPr>
              <a:defRPr sz="1350" b="1">
                <a:solidFill>
                  <a:srgbClr val="8CEBC5"/>
                </a:solidFill>
                <a:latin typeface="Avenir Next"/>
                <a:ea typeface="Avenir Next"/>
                <a:cs typeface="Avenir Next"/>
              </a:defRPr>
            </a:lvl9pPr>
          </a:lstStyle>
          <a:p xmlns:a="http://schemas.openxmlformats.org/drawingml/2006/main">
            <a:pPr>
              <a:defRPr sz="1350" b="1">
                <a:solidFill>
                  <a:srgbClr val="8CEBC5"/>
                </a:solidFill>
                <a:latin typeface="Avenir Next"/>
                <a:ea typeface="Avenir Next"/>
                <a:cs typeface="Avenir Next"/>
              </a:defRPr>
            </a:pPr>
            <a:r>
              <a:rPr sz="1350" b="1">
                <a:solidFill>
                  <a:srgbClr val="8CEBC5"/>
                </a:solidFill>
                <a:latin typeface="Avenir Next"/>
                <a:ea typeface="Avenir Next"/>
                <a:cs typeface="Avenir Next"/>
              </a:rPr>
              <a:t>DETALII  /  EVENIMENTE CORPORATE  /  EXEMPLU  /  VEZI </a:t>
            </a:r>
            <a:r>
              <a:rPr sz="1350" b="1">
                <a:solidFill>
                  <a:srgbClr val="8CEBC5"/>
                </a:solidFill>
                <a:latin typeface="Avenir Next"/>
                <a:ea typeface="Avenir Next"/>
                <a:cs typeface="Avenir Next"/>
                <a:hlinkClick xmlns:ns0="http://schemas.openxmlformats.org/officeDocument/2006/relationships" ns0:id="rId1000" action="ppaction://hlinksldjump"/>
              </a:rPr>
              <a:t>09</a:t>
            </a:r>
          </a:p>
        </p:txBody>
      </p:sp>
      <p:sp>
        <p:nvSpPr>
          <p:cNvPr id="3" name="">
            <a:extLst xmlns:a="http://schemas.openxmlformats.org/drawingml/2006/main">
              <a:ext uri="{FF2B5EF4-FFF2-40B4-BE49-F238E27FC236}">
                <a16:creationId xmlns:a16="http://schemas.microsoft.com/office/drawing/2014/main" id="{158BB3D5-8EDE-4DE7-8044-B8EBD391413C}"/>
              </a:ext>
            </a:extLst>
          </p:cNvPr>
          <p:cNvSpPr>
            <a:spLocks xmlns:a="http://schemas.openxmlformats.org/drawingml/2006/main" noGrp="1"/>
          </p:cNvSpPr>
          <p:nvPr/>
        </p:nvSpPr>
        <p:spPr>
          <a:xfrm xmlns:a="http://schemas.openxmlformats.org/drawingml/2006/main">
            <a:off x="609600" y="990600"/>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150" b="1">
                <a:solidFill>
                  <a:srgbClr val="F2F7F5"/>
                </a:solidFill>
                <a:latin typeface="Avenir Next"/>
                <a:ea typeface="Avenir Next"/>
                <a:cs typeface="Avenir Next"/>
              </a:defRPr>
            </a:defPPr>
            <a:lvl1pPr>
              <a:defRPr sz="3150" b="1">
                <a:solidFill>
                  <a:srgbClr val="F2F7F5"/>
                </a:solidFill>
                <a:latin typeface="Avenir Next"/>
                <a:ea typeface="Avenir Next"/>
                <a:cs typeface="Avenir Next"/>
              </a:defRPr>
            </a:lvl1pPr>
            <a:lvl2pPr>
              <a:defRPr sz="3150" b="1">
                <a:solidFill>
                  <a:srgbClr val="F2F7F5"/>
                </a:solidFill>
                <a:latin typeface="Avenir Next"/>
                <a:ea typeface="Avenir Next"/>
                <a:cs typeface="Avenir Next"/>
              </a:defRPr>
            </a:lvl2pPr>
            <a:lvl3pPr>
              <a:defRPr sz="3150" b="1">
                <a:solidFill>
                  <a:srgbClr val="F2F7F5"/>
                </a:solidFill>
                <a:latin typeface="Avenir Next"/>
                <a:ea typeface="Avenir Next"/>
                <a:cs typeface="Avenir Next"/>
              </a:defRPr>
            </a:lvl3pPr>
            <a:lvl4pPr>
              <a:defRPr sz="3150" b="1">
                <a:solidFill>
                  <a:srgbClr val="F2F7F5"/>
                </a:solidFill>
                <a:latin typeface="Avenir Next"/>
                <a:ea typeface="Avenir Next"/>
                <a:cs typeface="Avenir Next"/>
              </a:defRPr>
            </a:lvl4pPr>
            <a:lvl5pPr>
              <a:defRPr sz="3150" b="1">
                <a:solidFill>
                  <a:srgbClr val="F2F7F5"/>
                </a:solidFill>
                <a:latin typeface="Avenir Next"/>
                <a:ea typeface="Avenir Next"/>
                <a:cs typeface="Avenir Next"/>
              </a:defRPr>
            </a:lvl5pPr>
            <a:lvl6pPr>
              <a:defRPr sz="3150" b="1">
                <a:solidFill>
                  <a:srgbClr val="F2F7F5"/>
                </a:solidFill>
                <a:latin typeface="Avenir Next"/>
                <a:ea typeface="Avenir Next"/>
                <a:cs typeface="Avenir Next"/>
              </a:defRPr>
            </a:lvl6pPr>
            <a:lvl7pPr>
              <a:defRPr sz="3150" b="1">
                <a:solidFill>
                  <a:srgbClr val="F2F7F5"/>
                </a:solidFill>
                <a:latin typeface="Avenir Next"/>
                <a:ea typeface="Avenir Next"/>
                <a:cs typeface="Avenir Next"/>
              </a:defRPr>
            </a:lvl7pPr>
            <a:lvl8pPr>
              <a:defRPr sz="3150" b="1">
                <a:solidFill>
                  <a:srgbClr val="F2F7F5"/>
                </a:solidFill>
                <a:latin typeface="Avenir Next"/>
                <a:ea typeface="Avenir Next"/>
                <a:cs typeface="Avenir Next"/>
              </a:defRPr>
            </a:lvl8pPr>
            <a:lvl9pPr>
              <a:defRPr sz="3150" b="1">
                <a:solidFill>
                  <a:srgbClr val="F2F7F5"/>
                </a:solidFill>
                <a:latin typeface="Avenir Next"/>
                <a:ea typeface="Avenir Next"/>
                <a:cs typeface="Avenir Next"/>
              </a:defRPr>
            </a:lvl9pPr>
          </a:lstStyle>
          <a:p xmlns:a="http://schemas.openxmlformats.org/drawingml/2006/main">
            <a:pPr>
              <a:defRPr sz="3150" b="1">
                <a:solidFill>
                  <a:srgbClr val="F2F7F5"/>
                </a:solidFill>
                <a:latin typeface="Avenir Next"/>
                <a:ea typeface="Avenir Next"/>
                <a:cs typeface="Avenir Next"/>
              </a:defRPr>
            </a:pPr>
            <a:r>
              <a:rPr sz="3150" b="1">
                <a:solidFill>
                  <a:srgbClr val="F2F7F5"/>
                </a:solidFill>
                <a:latin typeface="Avenir Next"/>
                <a:ea typeface="Avenir Next"/>
                <a:cs typeface="Avenir Next"/>
              </a:rPr>
              <a:t>Un brief pentru toate deciziile evenimentului</a:t>
            </a:r>
          </a:p>
        </p:txBody>
      </p:sp>
      <p:sp>
        <p:nvSpPr>
          <p:cNvPr id="4" name="">
            <a:extLst xmlns:a="http://schemas.openxmlformats.org/drawingml/2006/main">
              <a:ext uri="{FF2B5EF4-FFF2-40B4-BE49-F238E27FC236}">
                <a16:creationId xmlns:a16="http://schemas.microsoft.com/office/drawing/2014/main" id="{1EF3CBC7-38D0-4910-A304-C5A41E859160}"/>
              </a:ext>
            </a:extLst>
          </p:cNvPr>
          <p:cNvSpPr>
            <a:spLocks xmlns:a="http://schemas.openxmlformats.org/drawingml/2006/main" noGrp="1"/>
          </p:cNvSpPr>
          <p:nvPr/>
        </p:nvSpPr>
        <p:spPr>
          <a:xfrm xmlns:a="http://schemas.openxmlformats.org/drawingml/2006/main">
            <a:off x="609600" y="1971675"/>
            <a:ext cx="10953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725" b="0">
                <a:solidFill>
                  <a:srgbClr val="BDD0CE"/>
                </a:solidFill>
                <a:latin typeface="Avenir Next"/>
                <a:ea typeface="Avenir Next"/>
                <a:cs typeface="Avenir Next"/>
              </a:defRPr>
            </a:defPPr>
            <a:lvl1pPr>
              <a:defRPr sz="1725" b="0">
                <a:solidFill>
                  <a:srgbClr val="BDD0CE"/>
                </a:solidFill>
                <a:latin typeface="Avenir Next"/>
                <a:ea typeface="Avenir Next"/>
                <a:cs typeface="Avenir Next"/>
              </a:defRPr>
            </a:lvl1pPr>
            <a:lvl2pPr>
              <a:defRPr sz="1725" b="0">
                <a:solidFill>
                  <a:srgbClr val="BDD0CE"/>
                </a:solidFill>
                <a:latin typeface="Avenir Next"/>
                <a:ea typeface="Avenir Next"/>
                <a:cs typeface="Avenir Next"/>
              </a:defRPr>
            </a:lvl2pPr>
            <a:lvl3pPr>
              <a:defRPr sz="1725" b="0">
                <a:solidFill>
                  <a:srgbClr val="BDD0CE"/>
                </a:solidFill>
                <a:latin typeface="Avenir Next"/>
                <a:ea typeface="Avenir Next"/>
                <a:cs typeface="Avenir Next"/>
              </a:defRPr>
            </a:lvl3pPr>
            <a:lvl4pPr>
              <a:defRPr sz="1725" b="0">
                <a:solidFill>
                  <a:srgbClr val="BDD0CE"/>
                </a:solidFill>
                <a:latin typeface="Avenir Next"/>
                <a:ea typeface="Avenir Next"/>
                <a:cs typeface="Avenir Next"/>
              </a:defRPr>
            </a:lvl4pPr>
            <a:lvl5pPr>
              <a:defRPr sz="1725" b="0">
                <a:solidFill>
                  <a:srgbClr val="BDD0CE"/>
                </a:solidFill>
                <a:latin typeface="Avenir Next"/>
                <a:ea typeface="Avenir Next"/>
                <a:cs typeface="Avenir Next"/>
              </a:defRPr>
            </a:lvl5pPr>
            <a:lvl6pPr>
              <a:defRPr sz="1725" b="0">
                <a:solidFill>
                  <a:srgbClr val="BDD0CE"/>
                </a:solidFill>
                <a:latin typeface="Avenir Next"/>
                <a:ea typeface="Avenir Next"/>
                <a:cs typeface="Avenir Next"/>
              </a:defRPr>
            </a:lvl6pPr>
            <a:lvl7pPr>
              <a:defRPr sz="1725" b="0">
                <a:solidFill>
                  <a:srgbClr val="BDD0CE"/>
                </a:solidFill>
                <a:latin typeface="Avenir Next"/>
                <a:ea typeface="Avenir Next"/>
                <a:cs typeface="Avenir Next"/>
              </a:defRPr>
            </a:lvl7pPr>
            <a:lvl8pPr>
              <a:defRPr sz="1725" b="0">
                <a:solidFill>
                  <a:srgbClr val="BDD0CE"/>
                </a:solidFill>
                <a:latin typeface="Avenir Next"/>
                <a:ea typeface="Avenir Next"/>
                <a:cs typeface="Avenir Next"/>
              </a:defRPr>
            </a:lvl8pPr>
            <a:lvl9pPr>
              <a:defRPr sz="1725" b="0">
                <a:solidFill>
                  <a:srgbClr val="BDD0CE"/>
                </a:solidFill>
                <a:latin typeface="Avenir Next"/>
                <a:ea typeface="Avenir Next"/>
                <a:cs typeface="Avenir Next"/>
              </a:defRPr>
            </a:lvl9pPr>
          </a:lstStyle>
          <a:p xmlns:a="http://schemas.openxmlformats.org/drawingml/2006/main">
            <a:pPr>
              <a:defRPr sz="1725" b="0">
                <a:solidFill>
                  <a:srgbClr val="BDD0CE"/>
                </a:solidFill>
                <a:latin typeface="Avenir Next"/>
                <a:ea typeface="Avenir Next"/>
                <a:cs typeface="Avenir Next"/>
              </a:defRPr>
            </a:pPr>
            <a:r>
              <a:rPr sz="1725" b="0">
                <a:solidFill>
                  <a:srgbClr val="BDD0CE"/>
                </a:solidFill>
                <a:latin typeface="Avenir Next"/>
                <a:ea typeface="Avenir Next"/>
                <a:cs typeface="Avenir Next"/>
              </a:rPr>
              <a:t>Întâlnire de început de an: obiectiv, public, dată, oraș, participanți, buget și persoana care aprobă.</a:t>
            </a:r>
          </a:p>
        </p:txBody>
      </p:sp>
      <p:sp>
        <p:nvSpPr>
          <p:cNvPr id="5" name="">
            <a:extLst xmlns:a="http://schemas.openxmlformats.org/drawingml/2006/main">
              <a:ext uri="{FF2B5EF4-FFF2-40B4-BE49-F238E27FC236}">
                <a16:creationId xmlns:a16="http://schemas.microsoft.com/office/drawing/2014/main" id="{D52176FE-B7E0-4054-898E-666D84326CD3}"/>
              </a:ext>
            </a:extLst>
          </p:cNvPr>
          <p:cNvSpPr>
            <a:spLocks xmlns:a="http://schemas.openxmlformats.org/drawingml/2006/main" noGrp="1"/>
          </p:cNvSpPr>
          <p:nvPr/>
        </p:nvSpPr>
        <p:spPr>
          <a:xfrm xmlns:a="http://schemas.openxmlformats.org/drawingml/2006/main">
            <a:off x="11096625" y="6477000"/>
            <a:ext cx="6191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BDD0CE"/>
                </a:solidFill>
                <a:latin typeface="Avenir Next"/>
                <a:ea typeface="Avenir Next"/>
                <a:cs typeface="Avenir Next"/>
              </a:defRPr>
            </a:defPPr>
            <a:lvl1pPr>
              <a:defRPr sz="1200" b="0">
                <a:solidFill>
                  <a:srgbClr val="BDD0CE"/>
                </a:solidFill>
                <a:latin typeface="Avenir Next"/>
                <a:ea typeface="Avenir Next"/>
                <a:cs typeface="Avenir Next"/>
              </a:defRPr>
            </a:lvl1pPr>
            <a:lvl2pPr>
              <a:defRPr sz="1200" b="0">
                <a:solidFill>
                  <a:srgbClr val="BDD0CE"/>
                </a:solidFill>
                <a:latin typeface="Avenir Next"/>
                <a:ea typeface="Avenir Next"/>
                <a:cs typeface="Avenir Next"/>
              </a:defRPr>
            </a:lvl2pPr>
            <a:lvl3pPr>
              <a:defRPr sz="1200" b="0">
                <a:solidFill>
                  <a:srgbClr val="BDD0CE"/>
                </a:solidFill>
                <a:latin typeface="Avenir Next"/>
                <a:ea typeface="Avenir Next"/>
                <a:cs typeface="Avenir Next"/>
              </a:defRPr>
            </a:lvl3pPr>
            <a:lvl4pPr>
              <a:defRPr sz="1200" b="0">
                <a:solidFill>
                  <a:srgbClr val="BDD0CE"/>
                </a:solidFill>
                <a:latin typeface="Avenir Next"/>
                <a:ea typeface="Avenir Next"/>
                <a:cs typeface="Avenir Next"/>
              </a:defRPr>
            </a:lvl4pPr>
            <a:lvl5pPr>
              <a:defRPr sz="1200" b="0">
                <a:solidFill>
                  <a:srgbClr val="BDD0CE"/>
                </a:solidFill>
                <a:latin typeface="Avenir Next"/>
                <a:ea typeface="Avenir Next"/>
                <a:cs typeface="Avenir Next"/>
              </a:defRPr>
            </a:lvl5pPr>
            <a:lvl6pPr>
              <a:defRPr sz="1200" b="0">
                <a:solidFill>
                  <a:srgbClr val="BDD0CE"/>
                </a:solidFill>
                <a:latin typeface="Avenir Next"/>
                <a:ea typeface="Avenir Next"/>
                <a:cs typeface="Avenir Next"/>
              </a:defRPr>
            </a:lvl6pPr>
            <a:lvl7pPr>
              <a:defRPr sz="1200" b="0">
                <a:solidFill>
                  <a:srgbClr val="BDD0CE"/>
                </a:solidFill>
                <a:latin typeface="Avenir Next"/>
                <a:ea typeface="Avenir Next"/>
                <a:cs typeface="Avenir Next"/>
              </a:defRPr>
            </a:lvl7pPr>
            <a:lvl8pPr>
              <a:defRPr sz="1200" b="0">
                <a:solidFill>
                  <a:srgbClr val="BDD0CE"/>
                </a:solidFill>
                <a:latin typeface="Avenir Next"/>
                <a:ea typeface="Avenir Next"/>
                <a:cs typeface="Avenir Next"/>
              </a:defRPr>
            </a:lvl8pPr>
            <a:lvl9pPr>
              <a:defRPr sz="1200" b="0">
                <a:solidFill>
                  <a:srgbClr val="BDD0CE"/>
                </a:solidFill>
                <a:latin typeface="Avenir Next"/>
                <a:ea typeface="Avenir Next"/>
                <a:cs typeface="Avenir Next"/>
              </a:defRPr>
            </a:lvl9pPr>
          </a:lstStyle>
          <a:p xmlns:a="http://schemas.openxmlformats.org/drawingml/2006/main">
            <a:pPr>
              <a:defRPr sz="1200" b="0">
                <a:solidFill>
                  <a:srgbClr val="BDD0CE"/>
                </a:solidFill>
                <a:latin typeface="Avenir Next"/>
                <a:ea typeface="Avenir Next"/>
                <a:cs typeface="Avenir Next"/>
              </a:defRPr>
            </a:pPr>
            <a:r>
              <a:rPr sz="1200" b="0">
                <a:solidFill>
                  <a:srgbClr val="BDD0CE"/>
                </a:solidFill>
                <a:latin typeface="Avenir Next"/>
                <a:ea typeface="Avenir Next"/>
                <a:cs typeface="Avenir Next"/>
              </a:rPr>
              <a:t>A21</a:t>
            </a:r>
          </a:p>
        </p:txBody>
      </p:sp>
      <p:graphicFrame>
        <p:nvGraphicFramePr>
          <p:cNvPr id="6" name="">
            <a:extLst xmlns:a="http://schemas.openxmlformats.org/drawingml/2006/main">
              <a:ext uri="{FF2B5EF4-FFF2-40B4-BE49-F238E27FC236}">
                <a16:creationId xmlns:a16="http://schemas.microsoft.com/office/drawing/2014/main" id="{AE8185F8-C2CF-4D8D-B53B-CC5BD7C565BD}"/>
              </a:ext>
            </a:extLst>
          </p:cNvPr>
          <p:cNvGraphicFramePr/>
          <p:nvPr/>
        </p:nvGraphicFramePr>
        <p:xfrm>
          <a:off xmlns:a="http://schemas.openxmlformats.org/drawingml/2006/main" x="609600" y="2743200"/>
          <a:ext xmlns:a="http://schemas.openxmlformats.org/drawingml/2006/main" cx="10477500" cy="2714625"/>
        </p:xfrm>
        <a:graphic xmlns:a="http://schemas.openxmlformats.org/drawingml/2006/main">
          <a:graphicData uri="http://schemas.openxmlformats.org/drawingml/2006/table">
            <a:tbl>
              <a:tblPr/>
              <a:tblGrid>
                <a:gridCol w="2857500"/>
                <a:gridCol w="4762500"/>
                <a:gridCol w="2857500"/>
              </a:tblGrid>
              <a:tr h="542925">
                <a:tc>
                  <a:txBody>
                    <a:bodyPr wrap="square" lIns="95250" tIns="38100" rIns="76200" bIns="38100">
                      <a:noAutofit/>
                    </a:bodyPr>
                    <a:lstStyle/>
                    <a:p>
                      <a:r>
                        <a:rPr sz="1500" b="1">
                          <a:solidFill>
                            <a:srgbClr val="8CEBC5"/>
                          </a:solidFill>
                          <a:latin typeface="Avenir Next"/>
                          <a:ea typeface="Avenir Next"/>
                          <a:cs typeface="Avenir Next"/>
                        </a:rPr>
                        <a:t>Serviciu</a:t>
                      </a:r>
                    </a:p>
                  </a:txBody>
                  <a:tcPr marL="91440" marR="91440" marT="45720" marB="45720" anchor="ctr">
                    <a:lnL w="9525">
                      <a:solidFill>
                        <a:srgbClr val="42666A"/>
                      </a:solidFill>
                      <a:prstDash val="solid"/>
                    </a:lnL>
                    <a:lnR w="9525">
                      <a:solidFill>
                        <a:srgbClr val="42666A"/>
                      </a:solidFill>
                      <a:prstDash val="solid"/>
                    </a:lnR>
                    <a:lnT w="9525">
                      <a:solidFill>
                        <a:srgbClr val="42666A"/>
                      </a:solidFill>
                      <a:prstDash val="solid"/>
                    </a:lnT>
                    <a:lnB w="9525">
                      <a:solidFill>
                        <a:srgbClr val="42666A"/>
                      </a:solidFill>
                      <a:prstDash val="solid"/>
                    </a:lnB>
                    <a:solidFill>
                      <a:srgbClr val="10292E"/>
                    </a:solidFill>
                  </a:tcPr>
                </a:tc>
                <a:tc>
                  <a:txBody>
                    <a:bodyPr wrap="square" lIns="95250" tIns="38100" rIns="76200" bIns="38100">
                      <a:noAutofit/>
                    </a:bodyPr>
                    <a:lstStyle/>
                    <a:p>
                      <a:r>
                        <a:rPr sz="1500" b="1">
                          <a:solidFill>
                            <a:srgbClr val="8CEBC5"/>
                          </a:solidFill>
                          <a:latin typeface="Avenir Next"/>
                          <a:ea typeface="Avenir Next"/>
                          <a:cs typeface="Avenir Next"/>
                        </a:rPr>
                        <a:t>Responsabil și termen</a:t>
                      </a:r>
                    </a:p>
                  </a:txBody>
                  <a:tcPr marL="91440" marR="91440" marT="45720" marB="45720" anchor="ctr">
                    <a:lnR w="9525">
                      <a:solidFill>
                        <a:srgbClr val="42666A"/>
                      </a:solidFill>
                      <a:prstDash val="solid"/>
                    </a:lnR>
                    <a:lnT w="9525">
                      <a:solidFill>
                        <a:srgbClr val="42666A"/>
                      </a:solidFill>
                      <a:prstDash val="solid"/>
                    </a:lnT>
                    <a:lnB w="9525">
                      <a:solidFill>
                        <a:srgbClr val="42666A"/>
                      </a:solidFill>
                      <a:prstDash val="solid"/>
                    </a:lnB>
                    <a:solidFill>
                      <a:srgbClr val="10292E"/>
                    </a:solidFill>
                  </a:tcPr>
                </a:tc>
                <a:tc>
                  <a:txBody>
                    <a:bodyPr wrap="square" lIns="95250" tIns="38100" rIns="76200" bIns="38100">
                      <a:noAutofit/>
                    </a:bodyPr>
                    <a:lstStyle/>
                    <a:p>
                      <a:r>
                        <a:rPr sz="1500" b="1">
                          <a:solidFill>
                            <a:srgbClr val="8CEBC5"/>
                          </a:solidFill>
                          <a:latin typeface="Avenir Next"/>
                          <a:ea typeface="Avenir Next"/>
                          <a:cs typeface="Avenir Next"/>
                        </a:rPr>
                        <a:t>Stare</a:t>
                      </a:r>
                    </a:p>
                  </a:txBody>
                  <a:tcPr marL="91440" marR="91440" marT="45720" marB="45720" anchor="ctr">
                    <a:lnR w="9525">
                      <a:solidFill>
                        <a:srgbClr val="42666A"/>
                      </a:solidFill>
                      <a:prstDash val="solid"/>
                    </a:lnR>
                    <a:lnT w="9525">
                      <a:solidFill>
                        <a:srgbClr val="42666A"/>
                      </a:solidFill>
                      <a:prstDash val="solid"/>
                    </a:lnT>
                    <a:lnB w="9525">
                      <a:solidFill>
                        <a:srgbClr val="42666A"/>
                      </a:solidFill>
                      <a:prstDash val="solid"/>
                    </a:lnB>
                    <a:solidFill>
                      <a:srgbClr val="10292E"/>
                    </a:solidFill>
                  </a:tcPr>
                </a:tc>
              </a:tr>
              <a:tr h="542925">
                <a:tc>
                  <a:txBody>
                    <a:bodyPr wrap="square" lIns="95250" tIns="38100" rIns="76200" bIns="38100">
                      <a:noAutofit/>
                    </a:bodyPr>
                    <a:lstStyle/>
                    <a:p>
                      <a:r>
                        <a:rPr sz="1500" b="1">
                          <a:solidFill>
                            <a:srgbClr val="F2F7F5"/>
                          </a:solidFill>
                          <a:latin typeface="Avenir Next"/>
                          <a:ea typeface="Avenir Next"/>
                          <a:cs typeface="Avenir Next"/>
                        </a:rPr>
                        <a:t>Sală și meniu</a:t>
                      </a:r>
                    </a:p>
                  </a:txBody>
                  <a:tcPr marL="91440" marR="91440" marT="45720" marB="45720" anchor="ctr">
                    <a:lnL w="9525">
                      <a:solidFill>
                        <a:srgbClr val="42666A"/>
                      </a:solidFill>
                      <a:prstDash val="solid"/>
                    </a:lnL>
                    <a:lnR w="9525">
                      <a:solidFill>
                        <a:srgbClr val="42666A"/>
                      </a:solidFill>
                      <a:prstDash val="solid"/>
                    </a:lnR>
                    <a:lnB w="9525">
                      <a:solidFill>
                        <a:srgbClr val="42666A"/>
                      </a:solidFill>
                      <a:prstDash val="solid"/>
                    </a:lnB>
                    <a:solidFill>
                      <a:srgbClr val="07181C"/>
                    </a:solidFill>
                  </a:tcPr>
                </a:tc>
                <a:tc>
                  <a:txBody>
                    <a:bodyPr wrap="square" lIns="95250" tIns="38100" rIns="76200" bIns="38100">
                      <a:noAutofit/>
                    </a:bodyPr>
                    <a:lstStyle/>
                    <a:p>
                      <a:r>
                        <a:rPr sz="1500" b="0">
                          <a:solidFill>
                            <a:srgbClr val="F2F7F5"/>
                          </a:solidFill>
                          <a:latin typeface="Avenir Next"/>
                          <a:ea typeface="Avenir Next"/>
                          <a:cs typeface="Avenir Next"/>
                        </a:rPr>
                        <a:t>Locația · înainte de alegere</a:t>
                      </a:r>
                    </a:p>
                  </a:txBody>
                  <a:tcPr marL="91440" marR="91440" marT="45720" marB="45720" anchor="ctr">
                    <a:lnR w="9525">
                      <a:solidFill>
                        <a:srgbClr val="42666A"/>
                      </a:solidFill>
                      <a:prstDash val="solid"/>
                    </a:lnR>
                    <a:lnB w="9525">
                      <a:solidFill>
                        <a:srgbClr val="42666A"/>
                      </a:solidFill>
                      <a:prstDash val="solid"/>
                    </a:lnB>
                    <a:solidFill>
                      <a:srgbClr val="07181C"/>
                    </a:solidFill>
                  </a:tcPr>
                </a:tc>
                <a:tc>
                  <a:txBody>
                    <a:bodyPr wrap="square" lIns="95250" tIns="38100" rIns="76200" bIns="38100">
                      <a:noAutofit/>
                    </a:bodyPr>
                    <a:lstStyle/>
                    <a:p>
                      <a:r>
                        <a:rPr sz="1500" b="0">
                          <a:solidFill>
                            <a:srgbClr val="F2F7F5"/>
                          </a:solidFill>
                          <a:latin typeface="Avenir Next"/>
                          <a:ea typeface="Avenir Next"/>
                          <a:cs typeface="Avenir Next"/>
                        </a:rPr>
                        <a:t>Așteaptă oferta</a:t>
                      </a:r>
                    </a:p>
                  </a:txBody>
                  <a:tcPr marL="91440" marR="91440" marT="45720" marB="45720" anchor="ctr">
                    <a:lnR w="9525">
                      <a:solidFill>
                        <a:srgbClr val="42666A"/>
                      </a:solidFill>
                      <a:prstDash val="solid"/>
                    </a:lnR>
                    <a:lnB w="9525">
                      <a:solidFill>
                        <a:srgbClr val="42666A"/>
                      </a:solidFill>
                      <a:prstDash val="solid"/>
                    </a:lnB>
                    <a:solidFill>
                      <a:srgbClr val="07181C"/>
                    </a:solidFill>
                  </a:tcPr>
                </a:tc>
              </a:tr>
              <a:tr h="542925">
                <a:tc>
                  <a:txBody>
                    <a:bodyPr wrap="square" lIns="95250" tIns="38100" rIns="76200" bIns="38100">
                      <a:noAutofit/>
                    </a:bodyPr>
                    <a:lstStyle/>
                    <a:p>
                      <a:r>
                        <a:rPr sz="1500" b="1">
                          <a:solidFill>
                            <a:srgbClr val="F2F7F5"/>
                          </a:solidFill>
                          <a:latin typeface="Avenir Next"/>
                          <a:ea typeface="Avenir Next"/>
                          <a:cs typeface="Avenir Next"/>
                        </a:rPr>
                        <a:t>Activități și tehnică</a:t>
                      </a:r>
                    </a:p>
                  </a:txBody>
                  <a:tcPr marL="91440" marR="91440" marT="45720" marB="45720" anchor="ctr">
                    <a:lnL w="9525">
                      <a:solidFill>
                        <a:srgbClr val="42666A"/>
                      </a:solidFill>
                      <a:prstDash val="solid"/>
                    </a:lnL>
                    <a:lnR w="9525">
                      <a:solidFill>
                        <a:srgbClr val="42666A"/>
                      </a:solidFill>
                      <a:prstDash val="solid"/>
                    </a:lnR>
                    <a:lnB w="9525">
                      <a:solidFill>
                        <a:srgbClr val="42666A"/>
                      </a:solidFill>
                      <a:prstDash val="solid"/>
                    </a:lnB>
                    <a:solidFill>
                      <a:srgbClr val="07181C"/>
                    </a:solidFill>
                  </a:tcPr>
                </a:tc>
                <a:tc>
                  <a:txBody>
                    <a:bodyPr wrap="square" lIns="95250" tIns="38100" rIns="76200" bIns="38100">
                      <a:noAutofit/>
                    </a:bodyPr>
                    <a:lstStyle/>
                    <a:p>
                      <a:r>
                        <a:rPr sz="1500" b="0">
                          <a:solidFill>
                            <a:srgbClr val="F2F7F5"/>
                          </a:solidFill>
                          <a:latin typeface="Avenir Next"/>
                          <a:ea typeface="Avenir Next"/>
                          <a:cs typeface="Avenir Next"/>
                        </a:rPr>
                        <a:t>Furnizorii · înainte de aprobare</a:t>
                      </a:r>
                    </a:p>
                  </a:txBody>
                  <a:tcPr marL="91440" marR="91440" marT="45720" marB="45720" anchor="ctr">
                    <a:lnR w="9525">
                      <a:solidFill>
                        <a:srgbClr val="42666A"/>
                      </a:solidFill>
                      <a:prstDash val="solid"/>
                    </a:lnR>
                    <a:lnB w="9525">
                      <a:solidFill>
                        <a:srgbClr val="42666A"/>
                      </a:solidFill>
                      <a:prstDash val="solid"/>
                    </a:lnB>
                    <a:solidFill>
                      <a:srgbClr val="07181C"/>
                    </a:solidFill>
                  </a:tcPr>
                </a:tc>
                <a:tc>
                  <a:txBody>
                    <a:bodyPr wrap="square" lIns="95250" tIns="38100" rIns="76200" bIns="38100">
                      <a:noAutofit/>
                    </a:bodyPr>
                    <a:lstStyle/>
                    <a:p>
                      <a:r>
                        <a:rPr sz="1500" b="0">
                          <a:solidFill>
                            <a:srgbClr val="F2F7F5"/>
                          </a:solidFill>
                          <a:latin typeface="Avenir Next"/>
                          <a:ea typeface="Avenir Next"/>
                          <a:cs typeface="Avenir Next"/>
                        </a:rPr>
                        <a:t>Condiții de confirmat</a:t>
                      </a:r>
                    </a:p>
                  </a:txBody>
                  <a:tcPr marL="91440" marR="91440" marT="45720" marB="45720" anchor="ctr">
                    <a:lnR w="9525">
                      <a:solidFill>
                        <a:srgbClr val="42666A"/>
                      </a:solidFill>
                      <a:prstDash val="solid"/>
                    </a:lnR>
                    <a:lnB w="9525">
                      <a:solidFill>
                        <a:srgbClr val="42666A"/>
                      </a:solidFill>
                      <a:prstDash val="solid"/>
                    </a:lnB>
                    <a:solidFill>
                      <a:srgbClr val="07181C"/>
                    </a:solidFill>
                  </a:tcPr>
                </a:tc>
              </a:tr>
              <a:tr h="542925">
                <a:tc>
                  <a:txBody>
                    <a:bodyPr wrap="square" lIns="95250" tIns="38100" rIns="76200" bIns="38100">
                      <a:noAutofit/>
                    </a:bodyPr>
                    <a:lstStyle/>
                    <a:p>
                      <a:r>
                        <a:rPr sz="1500" b="1">
                          <a:solidFill>
                            <a:srgbClr val="F2F7F5"/>
                          </a:solidFill>
                          <a:latin typeface="Avenir Next"/>
                          <a:ea typeface="Avenir Next"/>
                          <a:cs typeface="Avenir Next"/>
                        </a:rPr>
                        <a:t>Transport</a:t>
                      </a:r>
                    </a:p>
                  </a:txBody>
                  <a:tcPr marL="91440" marR="91440" marT="45720" marB="45720" anchor="ctr">
                    <a:lnL w="9525">
                      <a:solidFill>
                        <a:srgbClr val="42666A"/>
                      </a:solidFill>
                      <a:prstDash val="solid"/>
                    </a:lnL>
                    <a:lnR w="9525">
                      <a:solidFill>
                        <a:srgbClr val="42666A"/>
                      </a:solidFill>
                      <a:prstDash val="solid"/>
                    </a:lnR>
                    <a:lnB w="9525">
                      <a:solidFill>
                        <a:srgbClr val="42666A"/>
                      </a:solidFill>
                      <a:prstDash val="solid"/>
                    </a:lnB>
                    <a:solidFill>
                      <a:srgbClr val="07181C"/>
                    </a:solidFill>
                  </a:tcPr>
                </a:tc>
                <a:tc>
                  <a:txBody>
                    <a:bodyPr wrap="square" lIns="95250" tIns="38100" rIns="76200" bIns="38100">
                      <a:noAutofit/>
                    </a:bodyPr>
                    <a:lstStyle/>
                    <a:p>
                      <a:r>
                        <a:rPr sz="1500" b="0">
                          <a:solidFill>
                            <a:srgbClr val="F2F7F5"/>
                          </a:solidFill>
                          <a:latin typeface="Avenir Next"/>
                          <a:ea typeface="Avenir Next"/>
                          <a:cs typeface="Avenir Next"/>
                        </a:rPr>
                        <a:t>Transportatorul · înainte de eveniment</a:t>
                      </a:r>
                    </a:p>
                  </a:txBody>
                  <a:tcPr marL="91440" marR="91440" marT="45720" marB="45720" anchor="ctr">
                    <a:lnR w="9525">
                      <a:solidFill>
                        <a:srgbClr val="42666A"/>
                      </a:solidFill>
                      <a:prstDash val="solid"/>
                    </a:lnR>
                    <a:lnB w="9525">
                      <a:solidFill>
                        <a:srgbClr val="42666A"/>
                      </a:solidFill>
                      <a:prstDash val="solid"/>
                    </a:lnB>
                    <a:solidFill>
                      <a:srgbClr val="07181C"/>
                    </a:solidFill>
                  </a:tcPr>
                </a:tc>
                <a:tc>
                  <a:txBody>
                    <a:bodyPr wrap="square" lIns="95250" tIns="38100" rIns="76200" bIns="38100">
                      <a:noAutofit/>
                    </a:bodyPr>
                    <a:lstStyle/>
                    <a:p>
                      <a:r>
                        <a:rPr sz="1500" b="0">
                          <a:solidFill>
                            <a:srgbClr val="F2F7F5"/>
                          </a:solidFill>
                          <a:latin typeface="Avenir Next"/>
                          <a:ea typeface="Avenir Next"/>
                          <a:cs typeface="Avenir Next"/>
                        </a:rPr>
                        <a:t>Așteaptă răspuns</a:t>
                      </a:r>
                    </a:p>
                  </a:txBody>
                  <a:tcPr marL="91440" marR="91440" marT="45720" marB="45720" anchor="ctr">
                    <a:lnR w="9525">
                      <a:solidFill>
                        <a:srgbClr val="42666A"/>
                      </a:solidFill>
                      <a:prstDash val="solid"/>
                    </a:lnR>
                    <a:lnB w="9525">
                      <a:solidFill>
                        <a:srgbClr val="42666A"/>
                      </a:solidFill>
                      <a:prstDash val="solid"/>
                    </a:lnB>
                    <a:solidFill>
                      <a:srgbClr val="07181C"/>
                    </a:solidFill>
                  </a:tcPr>
                </a:tc>
              </a:tr>
              <a:tr h="542925">
                <a:tc>
                  <a:txBody>
                    <a:bodyPr wrap="square" lIns="95250" tIns="38100" rIns="76200" bIns="38100">
                      <a:noAutofit/>
                    </a:bodyPr>
                    <a:lstStyle/>
                    <a:p>
                      <a:r>
                        <a:rPr sz="1500" b="1">
                          <a:solidFill>
                            <a:srgbClr val="F2F7F5"/>
                          </a:solidFill>
                          <a:latin typeface="Avenir Next"/>
                          <a:ea typeface="Avenir Next"/>
                          <a:cs typeface="Avenir Next"/>
                        </a:rPr>
                        <a:t>Invitații și răspunsuri</a:t>
                      </a:r>
                    </a:p>
                  </a:txBody>
                  <a:tcPr marL="91440" marR="91440" marT="45720" marB="45720" anchor="ctr">
                    <a:lnL w="9525">
                      <a:solidFill>
                        <a:srgbClr val="42666A"/>
                      </a:solidFill>
                      <a:prstDash val="solid"/>
                    </a:lnL>
                    <a:lnR w="9525">
                      <a:solidFill>
                        <a:srgbClr val="42666A"/>
                      </a:solidFill>
                      <a:prstDash val="solid"/>
                    </a:lnR>
                    <a:lnB w="9525">
                      <a:solidFill>
                        <a:srgbClr val="42666A"/>
                      </a:solidFill>
                      <a:prstDash val="solid"/>
                    </a:lnB>
                    <a:solidFill>
                      <a:srgbClr val="07181C"/>
                    </a:solidFill>
                  </a:tcPr>
                </a:tc>
                <a:tc>
                  <a:txBody>
                    <a:bodyPr wrap="square" lIns="95250" tIns="38100" rIns="76200" bIns="38100">
                      <a:noAutofit/>
                    </a:bodyPr>
                    <a:lstStyle/>
                    <a:p>
                      <a:r>
                        <a:rPr sz="1500" b="0">
                          <a:solidFill>
                            <a:srgbClr val="F2F7F5"/>
                          </a:solidFill>
                          <a:latin typeface="Avenir Next"/>
                          <a:ea typeface="Avenir Next"/>
                          <a:cs typeface="Avenir Next"/>
                        </a:rPr>
                        <a:t>Compania aprobă lista; Reuno trimite invitațiile</a:t>
                      </a:r>
                    </a:p>
                  </a:txBody>
                  <a:tcPr marL="91440" marR="91440" marT="45720" marB="45720" anchor="ctr">
                    <a:lnR w="9525">
                      <a:solidFill>
                        <a:srgbClr val="42666A"/>
                      </a:solidFill>
                      <a:prstDash val="solid"/>
                    </a:lnR>
                    <a:lnB w="9525">
                      <a:solidFill>
                        <a:srgbClr val="42666A"/>
                      </a:solidFill>
                      <a:prstDash val="solid"/>
                    </a:lnB>
                    <a:solidFill>
                      <a:srgbClr val="07181C"/>
                    </a:solidFill>
                  </a:tcPr>
                </a:tc>
                <a:tc>
                  <a:txBody>
                    <a:bodyPr wrap="square" lIns="95250" tIns="38100" rIns="76200" bIns="38100">
                      <a:noAutofit/>
                    </a:bodyPr>
                    <a:lstStyle/>
                    <a:p>
                      <a:r>
                        <a:rPr sz="1500" b="0">
                          <a:solidFill>
                            <a:srgbClr val="F2F7F5"/>
                          </a:solidFill>
                          <a:latin typeface="Avenir Next"/>
                          <a:ea typeface="Avenir Next"/>
                          <a:cs typeface="Avenir Next"/>
                        </a:rPr>
                        <a:t>În pregătire</a:t>
                      </a:r>
                    </a:p>
                  </a:txBody>
                  <a:tcPr marL="91440" marR="91440" marT="45720" marB="45720" anchor="ctr">
                    <a:lnR w="9525">
                      <a:solidFill>
                        <a:srgbClr val="42666A"/>
                      </a:solidFill>
                      <a:prstDash val="solid"/>
                    </a:lnR>
                    <a:lnB w="9525">
                      <a:solidFill>
                        <a:srgbClr val="42666A"/>
                      </a:solidFill>
                      <a:prstDash val="solid"/>
                    </a:lnB>
                    <a:solidFill>
                      <a:srgbClr val="07181C"/>
                    </a:solidFill>
                  </a:tcPr>
                </a:tc>
              </a:tr>
            </a:tbl>
          </a:graphicData>
        </a:graphic>
      </p:graphicFrame>
      <p:sp>
        <p:nvSpPr>
          <p:cNvPr id="7" name="">
            <a:extLst xmlns:a="http://schemas.openxmlformats.org/drawingml/2006/main">
              <a:ext uri="{FF2B5EF4-FFF2-40B4-BE49-F238E27FC236}">
                <a16:creationId xmlns:a16="http://schemas.microsoft.com/office/drawing/2014/main" id="{2C8C8AA6-EFF8-4A75-B592-74A27D2DB7E8}"/>
              </a:ext>
            </a:extLst>
          </p:cNvPr>
          <p:cNvSpPr>
            <a:spLocks xmlns:a="http://schemas.openxmlformats.org/drawingml/2006/main" noGrp="1"/>
          </p:cNvSpPr>
          <p:nvPr/>
        </p:nvSpPr>
        <p:spPr>
          <a:xfrm xmlns:a="http://schemas.openxmlformats.org/drawingml/2006/main">
            <a:off x="609600" y="5772150"/>
            <a:ext cx="104775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650" b="1">
                <a:solidFill>
                  <a:srgbClr val="F2F7F5"/>
                </a:solidFill>
                <a:latin typeface="Avenir Next"/>
                <a:ea typeface="Avenir Next"/>
                <a:cs typeface="Avenir Next"/>
              </a:defRPr>
            </a:defPPr>
            <a:lvl1pPr>
              <a:defRPr sz="1650" b="1">
                <a:solidFill>
                  <a:srgbClr val="F2F7F5"/>
                </a:solidFill>
                <a:latin typeface="Avenir Next"/>
                <a:ea typeface="Avenir Next"/>
                <a:cs typeface="Avenir Next"/>
              </a:defRPr>
            </a:lvl1pPr>
            <a:lvl2pPr>
              <a:defRPr sz="1650" b="1">
                <a:solidFill>
                  <a:srgbClr val="F2F7F5"/>
                </a:solidFill>
                <a:latin typeface="Avenir Next"/>
                <a:ea typeface="Avenir Next"/>
                <a:cs typeface="Avenir Next"/>
              </a:defRPr>
            </a:lvl2pPr>
            <a:lvl3pPr>
              <a:defRPr sz="1650" b="1">
                <a:solidFill>
                  <a:srgbClr val="F2F7F5"/>
                </a:solidFill>
                <a:latin typeface="Avenir Next"/>
                <a:ea typeface="Avenir Next"/>
                <a:cs typeface="Avenir Next"/>
              </a:defRPr>
            </a:lvl3pPr>
            <a:lvl4pPr>
              <a:defRPr sz="1650" b="1">
                <a:solidFill>
                  <a:srgbClr val="F2F7F5"/>
                </a:solidFill>
                <a:latin typeface="Avenir Next"/>
                <a:ea typeface="Avenir Next"/>
                <a:cs typeface="Avenir Next"/>
              </a:defRPr>
            </a:lvl4pPr>
            <a:lvl5pPr>
              <a:defRPr sz="1650" b="1">
                <a:solidFill>
                  <a:srgbClr val="F2F7F5"/>
                </a:solidFill>
                <a:latin typeface="Avenir Next"/>
                <a:ea typeface="Avenir Next"/>
                <a:cs typeface="Avenir Next"/>
              </a:defRPr>
            </a:lvl5pPr>
            <a:lvl6pPr>
              <a:defRPr sz="1650" b="1">
                <a:solidFill>
                  <a:srgbClr val="F2F7F5"/>
                </a:solidFill>
                <a:latin typeface="Avenir Next"/>
                <a:ea typeface="Avenir Next"/>
                <a:cs typeface="Avenir Next"/>
              </a:defRPr>
            </a:lvl6pPr>
            <a:lvl7pPr>
              <a:defRPr sz="1650" b="1">
                <a:solidFill>
                  <a:srgbClr val="F2F7F5"/>
                </a:solidFill>
                <a:latin typeface="Avenir Next"/>
                <a:ea typeface="Avenir Next"/>
                <a:cs typeface="Avenir Next"/>
              </a:defRPr>
            </a:lvl7pPr>
            <a:lvl8pPr>
              <a:defRPr sz="1650" b="1">
                <a:solidFill>
                  <a:srgbClr val="F2F7F5"/>
                </a:solidFill>
                <a:latin typeface="Avenir Next"/>
                <a:ea typeface="Avenir Next"/>
                <a:cs typeface="Avenir Next"/>
              </a:defRPr>
            </a:lvl8pPr>
            <a:lvl9pPr>
              <a:defRPr sz="1650" b="1">
                <a:solidFill>
                  <a:srgbClr val="F2F7F5"/>
                </a:solidFill>
                <a:latin typeface="Avenir Next"/>
                <a:ea typeface="Avenir Next"/>
                <a:cs typeface="Avenir Next"/>
              </a:defRPr>
            </a:lvl9pPr>
          </a:lstStyle>
          <a:p xmlns:a="http://schemas.openxmlformats.org/drawingml/2006/main">
            <a:pPr>
              <a:defRPr sz="1650" b="1">
                <a:solidFill>
                  <a:srgbClr val="F2F7F5"/>
                </a:solidFill>
                <a:latin typeface="Avenir Next"/>
                <a:ea typeface="Avenir Next"/>
                <a:cs typeface="Avenir Next"/>
              </a:defRPr>
            </a:pPr>
            <a:r>
              <a:rPr sz="1650" b="1">
                <a:solidFill>
                  <a:srgbClr val="F2F7F5"/>
                </a:solidFill>
                <a:latin typeface="Avenir Next"/>
                <a:ea typeface="Avenir Next"/>
                <a:cs typeface="Avenir Next"/>
              </a:rPr>
              <a:t>Compania compară ofertele și aprobă bugetul; fiecare furnizor confirmă condițiile.</a:t>
            </a:r>
          </a:p>
        </p:txBody>
      </p:sp>
      <p:sp xmlns:a="http://schemas.openxmlformats.org/drawingml/2006/main">
        <p:nvSpPr>
          <p:cNvPr id="9" name="Reuno wordmark"/>
          <p:cNvSpPr txBox="1"/>
          <p:nvPr/>
        </p:nvSpPr>
        <p:spPr>
          <a:xfrm>
            <a:off x="10367963" y="342900"/>
            <a:ext cx="1000125" cy="285750"/>
          </a:xfrm>
          <a:prstGeom prst="rect">
            <a:avLst/>
          </a:prstGeom>
          <a:noFill/>
          <a:ln>
            <a:noFill/>
          </a:ln>
        </p:spPr>
        <p:txBody>
          <a:bodyPr wrap="none" lIns="0" tIns="0" rIns="0" bIns="0" anchor="ctr"/>
          <a:lstStyle/>
          <a:p>
            <a:pPr algn="l"/>
            <a:r>
              <a:rPr lang="ro-RO" sz="1500" b="1">
                <a:solidFill>
                  <a:srgbClr val="F3F8F6"/>
                </a:solidFill>
                <a:latin typeface="Avenir Next"/>
              </a:rPr>
              <a:t>Reuno</a:t>
            </a:r>
            <a:endParaRPr lang="ro-RO"/>
          </a:p>
        </p:txBody>
      </p:sp>
    </p:spTree>
    <p:extLst>
      <p:ext uri="{BB962C8B-B14F-4D97-AF65-F5344CB8AC3E}">
        <p14:creationId xmlns:p14="http://schemas.microsoft.com/office/powerpoint/2010/main" val="1462813373"/>
      </p:ext>
    </p:extLst>
  </p:cSld>
</p:sld>
</file>

<file path=ppt/slides/slide36.xml><?xml version="1.0" encoding="utf-8"?>
<p:sld xmlns:p="http://schemas.openxmlformats.org/presentationml/2006/main">
  <p:cSld>
    <p:bg>
      <p:bgPr>
        <a:solidFill xmlns:a="http://schemas.openxmlformats.org/drawingml/2006/main">
          <a:srgbClr val="07181C"/>
        </a:solidFill>
      </p:bgPr>
    </p:bg>
    <p:spTree>
      <p:nvGrpSpPr>
        <p:cNvPr id="1" name=""/>
        <p:cNvGrpSpPr/>
        <p:nvPr/>
      </p:nvGrpSpPr>
      <p:grpSpPr>
        <a:xfrm xmlns:a="http://schemas.openxmlformats.org/drawingml/2006/main"/>
      </p:grpSpPr>
      <p:pic>
        <p:nvPicPr>
          <p:cNvPr id="12" name="">
            <a:extLst xmlns:a="http://schemas.openxmlformats.org/drawingml/2006/main">
              <a:ext uri="{FF2B5EF4-FFF2-40B4-BE49-F238E27FC236}">
                <a16:creationId xmlns:a16="http://schemas.microsoft.com/office/drawing/2014/main" id="{3DF4416C-73BE-4595-B6DB-F96E12D2E864}"/>
              </a:ext>
            </a:extLst>
          </p:cNvPr>
          <p:cNvPicPr>
            <a:picLocks xmlns:a="http://schemas.openxmlformats.org/drawingml/2006/main" noChangeAspect="1"/>
          </p:cNvPicPr>
          <p:nvPr/>
        </p:nvPicPr>
        <p:blipFill>
          <a:blip xmlns:r="http://schemas.openxmlformats.org/officeDocument/2006/relationships" xmlns:a="http://schemas.openxmlformats.org/drawingml/2006/main" r:embed="R290914e98a5d4bfc"/>
          <ns0:srcRect xmlns:ns0="http://schemas.openxmlformats.org/drawingml/2006/main" r="71000"/>
          <a:stretch xmlns:a="http://schemas.openxmlformats.org/drawingml/2006/main"/>
        </p:blipFill>
        <p:spPr>
          <a:xfrm xmlns:a="http://schemas.openxmlformats.org/drawingml/2006/main">
            <a:off x="9953625" y="238125"/>
            <a:ext cx="414338" cy="47625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CB2BD85-4A79-4DD4-81DA-59C83732BD7B}"/>
              </a:ext>
            </a:extLst>
          </p:cNvPr>
          <p:cNvSpPr>
            <a:spLocks xmlns:a="http://schemas.openxmlformats.org/drawingml/2006/main" noGrp="1"/>
          </p:cNvSpPr>
          <p:nvPr/>
        </p:nvSpPr>
        <p:spPr>
          <a:xfrm xmlns:a="http://schemas.openxmlformats.org/drawingml/2006/main">
            <a:off x="609600" y="381000"/>
            <a:ext cx="8382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1">
                <a:solidFill>
                  <a:srgbClr val="8CEBC5"/>
                </a:solidFill>
                <a:latin typeface="Avenir Next"/>
                <a:ea typeface="Avenir Next"/>
                <a:cs typeface="Avenir Next"/>
              </a:defRPr>
            </a:defPPr>
            <a:lvl1pPr>
              <a:defRPr sz="1350" b="1">
                <a:solidFill>
                  <a:srgbClr val="8CEBC5"/>
                </a:solidFill>
                <a:latin typeface="Avenir Next"/>
                <a:ea typeface="Avenir Next"/>
                <a:cs typeface="Avenir Next"/>
              </a:defRPr>
            </a:lvl1pPr>
            <a:lvl2pPr>
              <a:defRPr sz="1350" b="1">
                <a:solidFill>
                  <a:srgbClr val="8CEBC5"/>
                </a:solidFill>
                <a:latin typeface="Avenir Next"/>
                <a:ea typeface="Avenir Next"/>
                <a:cs typeface="Avenir Next"/>
              </a:defRPr>
            </a:lvl2pPr>
            <a:lvl3pPr>
              <a:defRPr sz="1350" b="1">
                <a:solidFill>
                  <a:srgbClr val="8CEBC5"/>
                </a:solidFill>
                <a:latin typeface="Avenir Next"/>
                <a:ea typeface="Avenir Next"/>
                <a:cs typeface="Avenir Next"/>
              </a:defRPr>
            </a:lvl3pPr>
            <a:lvl4pPr>
              <a:defRPr sz="1350" b="1">
                <a:solidFill>
                  <a:srgbClr val="8CEBC5"/>
                </a:solidFill>
                <a:latin typeface="Avenir Next"/>
                <a:ea typeface="Avenir Next"/>
                <a:cs typeface="Avenir Next"/>
              </a:defRPr>
            </a:lvl4pPr>
            <a:lvl5pPr>
              <a:defRPr sz="1350" b="1">
                <a:solidFill>
                  <a:srgbClr val="8CEBC5"/>
                </a:solidFill>
                <a:latin typeface="Avenir Next"/>
                <a:ea typeface="Avenir Next"/>
                <a:cs typeface="Avenir Next"/>
              </a:defRPr>
            </a:lvl5pPr>
            <a:lvl6pPr>
              <a:defRPr sz="1350" b="1">
                <a:solidFill>
                  <a:srgbClr val="8CEBC5"/>
                </a:solidFill>
                <a:latin typeface="Avenir Next"/>
                <a:ea typeface="Avenir Next"/>
                <a:cs typeface="Avenir Next"/>
              </a:defRPr>
            </a:lvl6pPr>
            <a:lvl7pPr>
              <a:defRPr sz="1350" b="1">
                <a:solidFill>
                  <a:srgbClr val="8CEBC5"/>
                </a:solidFill>
                <a:latin typeface="Avenir Next"/>
                <a:ea typeface="Avenir Next"/>
                <a:cs typeface="Avenir Next"/>
              </a:defRPr>
            </a:lvl7pPr>
            <a:lvl8pPr>
              <a:defRPr sz="1350" b="1">
                <a:solidFill>
                  <a:srgbClr val="8CEBC5"/>
                </a:solidFill>
                <a:latin typeface="Avenir Next"/>
                <a:ea typeface="Avenir Next"/>
                <a:cs typeface="Avenir Next"/>
              </a:defRPr>
            </a:lvl8pPr>
            <a:lvl9pPr>
              <a:defRPr sz="1350" b="1">
                <a:solidFill>
                  <a:srgbClr val="8CEBC5"/>
                </a:solidFill>
                <a:latin typeface="Avenir Next"/>
                <a:ea typeface="Avenir Next"/>
                <a:cs typeface="Avenir Next"/>
              </a:defRPr>
            </a:lvl9pPr>
          </a:lstStyle>
          <a:p xmlns:a="http://schemas.openxmlformats.org/drawingml/2006/main">
            <a:pPr>
              <a:defRPr sz="1350" b="1">
                <a:solidFill>
                  <a:srgbClr val="8CEBC5"/>
                </a:solidFill>
                <a:latin typeface="Avenir Next"/>
                <a:ea typeface="Avenir Next"/>
                <a:cs typeface="Avenir Next"/>
              </a:defRPr>
            </a:pPr>
            <a:r>
              <a:rPr sz="1350" b="1">
                <a:solidFill>
                  <a:srgbClr val="8CEBC5"/>
                </a:solidFill>
                <a:latin typeface="Avenir Next"/>
                <a:ea typeface="Avenir Next"/>
                <a:cs typeface="Avenir Next"/>
              </a:rPr>
              <a:t>DETALII  /  SEMINARE ȘI CONFERINȚE  /  EXEMPLU  /  VEZI </a:t>
            </a:r>
            <a:r>
              <a:rPr sz="1350" b="1">
                <a:solidFill>
                  <a:srgbClr val="8CEBC5"/>
                </a:solidFill>
                <a:latin typeface="Avenir Next"/>
                <a:ea typeface="Avenir Next"/>
                <a:cs typeface="Avenir Next"/>
                <a:hlinkClick xmlns:ns0="http://schemas.openxmlformats.org/officeDocument/2006/relationships" ns0:id="rId1000" action="ppaction://hlinksldjump"/>
              </a:rPr>
              <a:t>10</a:t>
            </a:r>
          </a:p>
        </p:txBody>
      </p:sp>
      <p:sp>
        <p:nvSpPr>
          <p:cNvPr id="3" name="">
            <a:extLst xmlns:a="http://schemas.openxmlformats.org/drawingml/2006/main">
              <a:ext uri="{FF2B5EF4-FFF2-40B4-BE49-F238E27FC236}">
                <a16:creationId xmlns:a16="http://schemas.microsoft.com/office/drawing/2014/main" id="{8F5EAD16-127A-489B-B42E-763C69F7AE42}"/>
              </a:ext>
            </a:extLst>
          </p:cNvPr>
          <p:cNvSpPr>
            <a:spLocks xmlns:a="http://schemas.openxmlformats.org/drawingml/2006/main" noGrp="1"/>
          </p:cNvSpPr>
          <p:nvPr/>
        </p:nvSpPr>
        <p:spPr>
          <a:xfrm xmlns:a="http://schemas.openxmlformats.org/drawingml/2006/main">
            <a:off x="609600" y="990600"/>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150" b="1">
                <a:solidFill>
                  <a:srgbClr val="F2F7F5"/>
                </a:solidFill>
                <a:latin typeface="Avenir Next"/>
                <a:ea typeface="Avenir Next"/>
                <a:cs typeface="Avenir Next"/>
              </a:defRPr>
            </a:defPPr>
            <a:lvl1pPr>
              <a:defRPr sz="3150" b="1">
                <a:solidFill>
                  <a:srgbClr val="F2F7F5"/>
                </a:solidFill>
                <a:latin typeface="Avenir Next"/>
                <a:ea typeface="Avenir Next"/>
                <a:cs typeface="Avenir Next"/>
              </a:defRPr>
            </a:lvl1pPr>
            <a:lvl2pPr>
              <a:defRPr sz="3150" b="1">
                <a:solidFill>
                  <a:srgbClr val="F2F7F5"/>
                </a:solidFill>
                <a:latin typeface="Avenir Next"/>
                <a:ea typeface="Avenir Next"/>
                <a:cs typeface="Avenir Next"/>
              </a:defRPr>
            </a:lvl2pPr>
            <a:lvl3pPr>
              <a:defRPr sz="3150" b="1">
                <a:solidFill>
                  <a:srgbClr val="F2F7F5"/>
                </a:solidFill>
                <a:latin typeface="Avenir Next"/>
                <a:ea typeface="Avenir Next"/>
                <a:cs typeface="Avenir Next"/>
              </a:defRPr>
            </a:lvl3pPr>
            <a:lvl4pPr>
              <a:defRPr sz="3150" b="1">
                <a:solidFill>
                  <a:srgbClr val="F2F7F5"/>
                </a:solidFill>
                <a:latin typeface="Avenir Next"/>
                <a:ea typeface="Avenir Next"/>
                <a:cs typeface="Avenir Next"/>
              </a:defRPr>
            </a:lvl4pPr>
            <a:lvl5pPr>
              <a:defRPr sz="3150" b="1">
                <a:solidFill>
                  <a:srgbClr val="F2F7F5"/>
                </a:solidFill>
                <a:latin typeface="Avenir Next"/>
                <a:ea typeface="Avenir Next"/>
                <a:cs typeface="Avenir Next"/>
              </a:defRPr>
            </a:lvl5pPr>
            <a:lvl6pPr>
              <a:defRPr sz="3150" b="1">
                <a:solidFill>
                  <a:srgbClr val="F2F7F5"/>
                </a:solidFill>
                <a:latin typeface="Avenir Next"/>
                <a:ea typeface="Avenir Next"/>
                <a:cs typeface="Avenir Next"/>
              </a:defRPr>
            </a:lvl6pPr>
            <a:lvl7pPr>
              <a:defRPr sz="3150" b="1">
                <a:solidFill>
                  <a:srgbClr val="F2F7F5"/>
                </a:solidFill>
                <a:latin typeface="Avenir Next"/>
                <a:ea typeface="Avenir Next"/>
                <a:cs typeface="Avenir Next"/>
              </a:defRPr>
            </a:lvl7pPr>
            <a:lvl8pPr>
              <a:defRPr sz="3150" b="1">
                <a:solidFill>
                  <a:srgbClr val="F2F7F5"/>
                </a:solidFill>
                <a:latin typeface="Avenir Next"/>
                <a:ea typeface="Avenir Next"/>
                <a:cs typeface="Avenir Next"/>
              </a:defRPr>
            </a:lvl8pPr>
            <a:lvl9pPr>
              <a:defRPr sz="3150" b="1">
                <a:solidFill>
                  <a:srgbClr val="F2F7F5"/>
                </a:solidFill>
                <a:latin typeface="Avenir Next"/>
                <a:ea typeface="Avenir Next"/>
                <a:cs typeface="Avenir Next"/>
              </a:defRPr>
            </a:lvl9pPr>
          </a:lstStyle>
          <a:p xmlns:a="http://schemas.openxmlformats.org/drawingml/2006/main">
            <a:pPr>
              <a:defRPr sz="3150" b="1">
                <a:solidFill>
                  <a:srgbClr val="F2F7F5"/>
                </a:solidFill>
                <a:latin typeface="Avenir Next"/>
                <a:ea typeface="Avenir Next"/>
                <a:cs typeface="Avenir Next"/>
              </a:defRPr>
            </a:pPr>
            <a:r>
              <a:rPr sz="3150" b="1">
                <a:solidFill>
                  <a:srgbClr val="F2F7F5"/>
                </a:solidFill>
                <a:latin typeface="Avenir Next"/>
                <a:ea typeface="Avenir Next"/>
                <a:cs typeface="Avenir Next"/>
              </a:rPr>
              <a:t>Fiecare sesiune leagă vorbitorul, sala și tehnica</a:t>
            </a:r>
          </a:p>
        </p:txBody>
      </p:sp>
      <p:sp>
        <p:nvSpPr>
          <p:cNvPr id="4" name="">
            <a:extLst xmlns:a="http://schemas.openxmlformats.org/drawingml/2006/main">
              <a:ext uri="{FF2B5EF4-FFF2-40B4-BE49-F238E27FC236}">
                <a16:creationId xmlns:a16="http://schemas.microsoft.com/office/drawing/2014/main" id="{093D2202-BDF6-46FD-8ABD-C21F372EC15C}"/>
              </a:ext>
            </a:extLst>
          </p:cNvPr>
          <p:cNvSpPr>
            <a:spLocks xmlns:a="http://schemas.openxmlformats.org/drawingml/2006/main" noGrp="1"/>
          </p:cNvSpPr>
          <p:nvPr/>
        </p:nvSpPr>
        <p:spPr>
          <a:xfrm xmlns:a="http://schemas.openxmlformats.org/drawingml/2006/main">
            <a:off x="609600" y="1971675"/>
            <a:ext cx="10953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725" b="0">
                <a:solidFill>
                  <a:srgbClr val="BDD0CE"/>
                </a:solidFill>
                <a:latin typeface="Avenir Next"/>
                <a:ea typeface="Avenir Next"/>
                <a:cs typeface="Avenir Next"/>
              </a:defRPr>
            </a:defPPr>
            <a:lvl1pPr>
              <a:defRPr sz="1725" b="0">
                <a:solidFill>
                  <a:srgbClr val="BDD0CE"/>
                </a:solidFill>
                <a:latin typeface="Avenir Next"/>
                <a:ea typeface="Avenir Next"/>
                <a:cs typeface="Avenir Next"/>
              </a:defRPr>
            </a:lvl1pPr>
            <a:lvl2pPr>
              <a:defRPr sz="1725" b="0">
                <a:solidFill>
                  <a:srgbClr val="BDD0CE"/>
                </a:solidFill>
                <a:latin typeface="Avenir Next"/>
                <a:ea typeface="Avenir Next"/>
                <a:cs typeface="Avenir Next"/>
              </a:defRPr>
            </a:lvl2pPr>
            <a:lvl3pPr>
              <a:defRPr sz="1725" b="0">
                <a:solidFill>
                  <a:srgbClr val="BDD0CE"/>
                </a:solidFill>
                <a:latin typeface="Avenir Next"/>
                <a:ea typeface="Avenir Next"/>
                <a:cs typeface="Avenir Next"/>
              </a:defRPr>
            </a:lvl3pPr>
            <a:lvl4pPr>
              <a:defRPr sz="1725" b="0">
                <a:solidFill>
                  <a:srgbClr val="BDD0CE"/>
                </a:solidFill>
                <a:latin typeface="Avenir Next"/>
                <a:ea typeface="Avenir Next"/>
                <a:cs typeface="Avenir Next"/>
              </a:defRPr>
            </a:lvl4pPr>
            <a:lvl5pPr>
              <a:defRPr sz="1725" b="0">
                <a:solidFill>
                  <a:srgbClr val="BDD0CE"/>
                </a:solidFill>
                <a:latin typeface="Avenir Next"/>
                <a:ea typeface="Avenir Next"/>
                <a:cs typeface="Avenir Next"/>
              </a:defRPr>
            </a:lvl5pPr>
            <a:lvl6pPr>
              <a:defRPr sz="1725" b="0">
                <a:solidFill>
                  <a:srgbClr val="BDD0CE"/>
                </a:solidFill>
                <a:latin typeface="Avenir Next"/>
                <a:ea typeface="Avenir Next"/>
                <a:cs typeface="Avenir Next"/>
              </a:defRPr>
            </a:lvl6pPr>
            <a:lvl7pPr>
              <a:defRPr sz="1725" b="0">
                <a:solidFill>
                  <a:srgbClr val="BDD0CE"/>
                </a:solidFill>
                <a:latin typeface="Avenir Next"/>
                <a:ea typeface="Avenir Next"/>
                <a:cs typeface="Avenir Next"/>
              </a:defRPr>
            </a:lvl7pPr>
            <a:lvl8pPr>
              <a:defRPr sz="1725" b="0">
                <a:solidFill>
                  <a:srgbClr val="BDD0CE"/>
                </a:solidFill>
                <a:latin typeface="Avenir Next"/>
                <a:ea typeface="Avenir Next"/>
                <a:cs typeface="Avenir Next"/>
              </a:defRPr>
            </a:lvl8pPr>
            <a:lvl9pPr>
              <a:defRPr sz="1725" b="0">
                <a:solidFill>
                  <a:srgbClr val="BDD0CE"/>
                </a:solidFill>
                <a:latin typeface="Avenir Next"/>
                <a:ea typeface="Avenir Next"/>
                <a:cs typeface="Avenir Next"/>
              </a:defRPr>
            </a:lvl9pPr>
          </a:lstStyle>
          <a:p xmlns:a="http://schemas.openxmlformats.org/drawingml/2006/main">
            <a:pPr>
              <a:defRPr sz="1725" b="0">
                <a:solidFill>
                  <a:srgbClr val="BDD0CE"/>
                </a:solidFill>
                <a:latin typeface="Avenir Next"/>
                <a:ea typeface="Avenir Next"/>
                <a:cs typeface="Avenir Next"/>
              </a:defRPr>
            </a:pPr>
            <a:r>
              <a:rPr sz="1725" b="0">
                <a:solidFill>
                  <a:srgbClr val="BDD0CE"/>
                </a:solidFill>
                <a:latin typeface="Avenir Next"/>
                <a:ea typeface="Avenir Next"/>
                <a:cs typeface="Avenir Next"/>
              </a:rPr>
              <a:t>Program ilustrativ: stările rămân vizibile până la confirmarea fiecărei părți.</a:t>
            </a:r>
          </a:p>
        </p:txBody>
      </p:sp>
      <p:sp>
        <p:nvSpPr>
          <p:cNvPr id="5" name="">
            <a:extLst xmlns:a="http://schemas.openxmlformats.org/drawingml/2006/main">
              <a:ext uri="{FF2B5EF4-FFF2-40B4-BE49-F238E27FC236}">
                <a16:creationId xmlns:a16="http://schemas.microsoft.com/office/drawing/2014/main" id="{B90B3D57-F17F-475B-B0DE-C287D4892D69}"/>
              </a:ext>
            </a:extLst>
          </p:cNvPr>
          <p:cNvSpPr>
            <a:spLocks xmlns:a="http://schemas.openxmlformats.org/drawingml/2006/main" noGrp="1"/>
          </p:cNvSpPr>
          <p:nvPr/>
        </p:nvSpPr>
        <p:spPr>
          <a:xfrm xmlns:a="http://schemas.openxmlformats.org/drawingml/2006/main">
            <a:off x="11096625" y="6477000"/>
            <a:ext cx="6191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BDD0CE"/>
                </a:solidFill>
                <a:latin typeface="Avenir Next"/>
                <a:ea typeface="Avenir Next"/>
                <a:cs typeface="Avenir Next"/>
              </a:defRPr>
            </a:defPPr>
            <a:lvl1pPr>
              <a:defRPr sz="1200" b="0">
                <a:solidFill>
                  <a:srgbClr val="BDD0CE"/>
                </a:solidFill>
                <a:latin typeface="Avenir Next"/>
                <a:ea typeface="Avenir Next"/>
                <a:cs typeface="Avenir Next"/>
              </a:defRPr>
            </a:lvl1pPr>
            <a:lvl2pPr>
              <a:defRPr sz="1200" b="0">
                <a:solidFill>
                  <a:srgbClr val="BDD0CE"/>
                </a:solidFill>
                <a:latin typeface="Avenir Next"/>
                <a:ea typeface="Avenir Next"/>
                <a:cs typeface="Avenir Next"/>
              </a:defRPr>
            </a:lvl2pPr>
            <a:lvl3pPr>
              <a:defRPr sz="1200" b="0">
                <a:solidFill>
                  <a:srgbClr val="BDD0CE"/>
                </a:solidFill>
                <a:latin typeface="Avenir Next"/>
                <a:ea typeface="Avenir Next"/>
                <a:cs typeface="Avenir Next"/>
              </a:defRPr>
            </a:lvl3pPr>
            <a:lvl4pPr>
              <a:defRPr sz="1200" b="0">
                <a:solidFill>
                  <a:srgbClr val="BDD0CE"/>
                </a:solidFill>
                <a:latin typeface="Avenir Next"/>
                <a:ea typeface="Avenir Next"/>
                <a:cs typeface="Avenir Next"/>
              </a:defRPr>
            </a:lvl4pPr>
            <a:lvl5pPr>
              <a:defRPr sz="1200" b="0">
                <a:solidFill>
                  <a:srgbClr val="BDD0CE"/>
                </a:solidFill>
                <a:latin typeface="Avenir Next"/>
                <a:ea typeface="Avenir Next"/>
                <a:cs typeface="Avenir Next"/>
              </a:defRPr>
            </a:lvl5pPr>
            <a:lvl6pPr>
              <a:defRPr sz="1200" b="0">
                <a:solidFill>
                  <a:srgbClr val="BDD0CE"/>
                </a:solidFill>
                <a:latin typeface="Avenir Next"/>
                <a:ea typeface="Avenir Next"/>
                <a:cs typeface="Avenir Next"/>
              </a:defRPr>
            </a:lvl6pPr>
            <a:lvl7pPr>
              <a:defRPr sz="1200" b="0">
                <a:solidFill>
                  <a:srgbClr val="BDD0CE"/>
                </a:solidFill>
                <a:latin typeface="Avenir Next"/>
                <a:ea typeface="Avenir Next"/>
                <a:cs typeface="Avenir Next"/>
              </a:defRPr>
            </a:lvl7pPr>
            <a:lvl8pPr>
              <a:defRPr sz="1200" b="0">
                <a:solidFill>
                  <a:srgbClr val="BDD0CE"/>
                </a:solidFill>
                <a:latin typeface="Avenir Next"/>
                <a:ea typeface="Avenir Next"/>
                <a:cs typeface="Avenir Next"/>
              </a:defRPr>
            </a:lvl8pPr>
            <a:lvl9pPr>
              <a:defRPr sz="1200" b="0">
                <a:solidFill>
                  <a:srgbClr val="BDD0CE"/>
                </a:solidFill>
                <a:latin typeface="Avenir Next"/>
                <a:ea typeface="Avenir Next"/>
                <a:cs typeface="Avenir Next"/>
              </a:defRPr>
            </a:lvl9pPr>
          </a:lstStyle>
          <a:p xmlns:a="http://schemas.openxmlformats.org/drawingml/2006/main">
            <a:pPr>
              <a:defRPr sz="1200" b="0">
                <a:solidFill>
                  <a:srgbClr val="BDD0CE"/>
                </a:solidFill>
                <a:latin typeface="Avenir Next"/>
                <a:ea typeface="Avenir Next"/>
                <a:cs typeface="Avenir Next"/>
              </a:defRPr>
            </a:pPr>
            <a:r>
              <a:rPr sz="1200" b="0">
                <a:solidFill>
                  <a:srgbClr val="BDD0CE"/>
                </a:solidFill>
                <a:latin typeface="Avenir Next"/>
                <a:ea typeface="Avenir Next"/>
                <a:cs typeface="Avenir Next"/>
              </a:rPr>
              <a:t>A22</a:t>
            </a:r>
          </a:p>
        </p:txBody>
      </p:sp>
      <p:sp>
        <p:nvSpPr>
          <p:cNvPr id="6" name="">
            <a:extLst xmlns:a="http://schemas.openxmlformats.org/drawingml/2006/main">
              <a:ext uri="{FF2B5EF4-FFF2-40B4-BE49-F238E27FC236}">
                <a16:creationId xmlns:a16="http://schemas.microsoft.com/office/drawing/2014/main" id="{BF643344-4A8D-4445-99CB-AA266CEE9047}"/>
              </a:ext>
            </a:extLst>
          </p:cNvPr>
          <p:cNvSpPr>
            <a:spLocks xmlns:a="http://schemas.openxmlformats.org/drawingml/2006/main" noGrp="1"/>
          </p:cNvSpPr>
          <p:nvPr/>
        </p:nvSpPr>
        <p:spPr>
          <a:xfrm xmlns:a="http://schemas.openxmlformats.org/drawingml/2006/main">
            <a:off x="609600" y="2314575"/>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BDD0CE"/>
                </a:solidFill>
                <a:latin typeface="Avenir Next"/>
                <a:ea typeface="Avenir Next"/>
                <a:cs typeface="Avenir Next"/>
              </a:defRPr>
            </a:defPPr>
            <a:lvl1pPr>
              <a:defRPr sz="1350" b="0">
                <a:solidFill>
                  <a:srgbClr val="BDD0CE"/>
                </a:solidFill>
                <a:latin typeface="Avenir Next"/>
                <a:ea typeface="Avenir Next"/>
                <a:cs typeface="Avenir Next"/>
              </a:defRPr>
            </a:lvl1pPr>
            <a:lvl2pPr>
              <a:defRPr sz="1350" b="0">
                <a:solidFill>
                  <a:srgbClr val="BDD0CE"/>
                </a:solidFill>
                <a:latin typeface="Avenir Next"/>
                <a:ea typeface="Avenir Next"/>
                <a:cs typeface="Avenir Next"/>
              </a:defRPr>
            </a:lvl2pPr>
            <a:lvl3pPr>
              <a:defRPr sz="1350" b="0">
                <a:solidFill>
                  <a:srgbClr val="BDD0CE"/>
                </a:solidFill>
                <a:latin typeface="Avenir Next"/>
                <a:ea typeface="Avenir Next"/>
                <a:cs typeface="Avenir Next"/>
              </a:defRPr>
            </a:lvl3pPr>
            <a:lvl4pPr>
              <a:defRPr sz="1350" b="0">
                <a:solidFill>
                  <a:srgbClr val="BDD0CE"/>
                </a:solidFill>
                <a:latin typeface="Avenir Next"/>
                <a:ea typeface="Avenir Next"/>
                <a:cs typeface="Avenir Next"/>
              </a:defRPr>
            </a:lvl4pPr>
            <a:lvl5pPr>
              <a:defRPr sz="1350" b="0">
                <a:solidFill>
                  <a:srgbClr val="BDD0CE"/>
                </a:solidFill>
                <a:latin typeface="Avenir Next"/>
                <a:ea typeface="Avenir Next"/>
                <a:cs typeface="Avenir Next"/>
              </a:defRPr>
            </a:lvl5pPr>
            <a:lvl6pPr>
              <a:defRPr sz="1350" b="0">
                <a:solidFill>
                  <a:srgbClr val="BDD0CE"/>
                </a:solidFill>
                <a:latin typeface="Avenir Next"/>
                <a:ea typeface="Avenir Next"/>
                <a:cs typeface="Avenir Next"/>
              </a:defRPr>
            </a:lvl6pPr>
            <a:lvl7pPr>
              <a:defRPr sz="1350" b="0">
                <a:solidFill>
                  <a:srgbClr val="BDD0CE"/>
                </a:solidFill>
                <a:latin typeface="Avenir Next"/>
                <a:ea typeface="Avenir Next"/>
                <a:cs typeface="Avenir Next"/>
              </a:defRPr>
            </a:lvl7pPr>
            <a:lvl8pPr>
              <a:defRPr sz="1350" b="0">
                <a:solidFill>
                  <a:srgbClr val="BDD0CE"/>
                </a:solidFill>
                <a:latin typeface="Avenir Next"/>
                <a:ea typeface="Avenir Next"/>
                <a:cs typeface="Avenir Next"/>
              </a:defRPr>
            </a:lvl8pPr>
            <a:lvl9pPr>
              <a:defRPr sz="1350" b="0">
                <a:solidFill>
                  <a:srgbClr val="BDD0CE"/>
                </a:solidFill>
                <a:latin typeface="Avenir Next"/>
                <a:ea typeface="Avenir Next"/>
                <a:cs typeface="Avenir Next"/>
              </a:defRPr>
            </a:lvl9pPr>
          </a:lstStyle>
          <a:p xmlns:a="http://schemas.openxmlformats.org/drawingml/2006/main">
            <a:pPr>
              <a:defRPr sz="1350" b="0">
                <a:solidFill>
                  <a:srgbClr val="BDD0CE"/>
                </a:solidFill>
                <a:latin typeface="Avenir Next"/>
                <a:ea typeface="Avenir Next"/>
                <a:cs typeface="Avenir Next"/>
              </a:defRPr>
            </a:pPr>
            <a:r>
              <a:rPr sz="1350" b="0">
                <a:solidFill>
                  <a:srgbClr val="BDD0CE"/>
                </a:solidFill>
                <a:latin typeface="Avenir Next"/>
                <a:ea typeface="Avenir Next"/>
                <a:cs typeface="Avenir Next"/>
              </a:rPr>
              <a:t>Servicii conexe: înscrieri, coffee break, transmisie la cerere, cazare și transferuri.</a:t>
            </a:r>
          </a:p>
        </p:txBody>
      </p:sp>
      <p:graphicFrame>
        <p:nvGraphicFramePr>
          <p:cNvPr id="7" name="">
            <a:extLst xmlns:a="http://schemas.openxmlformats.org/drawingml/2006/main">
              <a:ext uri="{FF2B5EF4-FFF2-40B4-BE49-F238E27FC236}">
                <a16:creationId xmlns:a16="http://schemas.microsoft.com/office/drawing/2014/main" id="{25CA4E0E-55B6-476F-91A8-CFA6BF9761DE}"/>
              </a:ext>
            </a:extLst>
          </p:cNvPr>
          <p:cNvGraphicFramePr/>
          <p:nvPr/>
        </p:nvGraphicFramePr>
        <p:xfrm>
          <a:off xmlns:a="http://schemas.openxmlformats.org/drawingml/2006/main" x="609600" y="2581275"/>
          <a:ext xmlns:a="http://schemas.openxmlformats.org/drawingml/2006/main" cx="10477500" cy="1657350"/>
        </p:xfrm>
        <a:graphic xmlns:a="http://schemas.openxmlformats.org/drawingml/2006/main">
          <a:graphicData uri="http://schemas.openxmlformats.org/drawingml/2006/table">
            <a:tbl>
              <a:tblPr/>
              <a:tblGrid>
                <a:gridCol w="2143125"/>
                <a:gridCol w="2381250"/>
                <a:gridCol w="2714625"/>
                <a:gridCol w="3238500"/>
              </a:tblGrid>
              <a:tr h="552450">
                <a:tc>
                  <a:txBody>
                    <a:bodyPr wrap="square" lIns="95250" tIns="38100" rIns="76200" bIns="38100">
                      <a:noAutofit/>
                    </a:bodyPr>
                    <a:lstStyle/>
                    <a:p>
                      <a:r>
                        <a:rPr sz="1425" b="1">
                          <a:solidFill>
                            <a:srgbClr val="8CEBC5"/>
                          </a:solidFill>
                          <a:latin typeface="Avenir Next"/>
                          <a:ea typeface="Avenir Next"/>
                          <a:cs typeface="Avenir Next"/>
                        </a:rPr>
                        <a:t>Ora și sesiunea</a:t>
                      </a:r>
                    </a:p>
                  </a:txBody>
                  <a:tcPr marL="91440" marR="91440" marT="45720" marB="45720" anchor="ctr">
                    <a:lnL w="9525">
                      <a:solidFill>
                        <a:srgbClr val="42666A"/>
                      </a:solidFill>
                      <a:prstDash val="solid"/>
                    </a:lnL>
                    <a:lnR w="9525">
                      <a:solidFill>
                        <a:srgbClr val="42666A"/>
                      </a:solidFill>
                      <a:prstDash val="solid"/>
                    </a:lnR>
                    <a:lnT w="9525">
                      <a:solidFill>
                        <a:srgbClr val="42666A"/>
                      </a:solidFill>
                      <a:prstDash val="solid"/>
                    </a:lnT>
                    <a:lnB w="9525">
                      <a:solidFill>
                        <a:srgbClr val="42666A"/>
                      </a:solidFill>
                      <a:prstDash val="solid"/>
                    </a:lnB>
                    <a:solidFill>
                      <a:srgbClr val="10292E"/>
                    </a:solidFill>
                  </a:tcPr>
                </a:tc>
                <a:tc>
                  <a:txBody>
                    <a:bodyPr wrap="square" lIns="95250" tIns="38100" rIns="76200" bIns="38100">
                      <a:noAutofit/>
                    </a:bodyPr>
                    <a:lstStyle/>
                    <a:p>
                      <a:r>
                        <a:rPr sz="1425" b="1">
                          <a:solidFill>
                            <a:srgbClr val="8CEBC5"/>
                          </a:solidFill>
                          <a:latin typeface="Avenir Next"/>
                          <a:ea typeface="Avenir Next"/>
                          <a:cs typeface="Avenir Next"/>
                        </a:rPr>
                        <a:t>Vorbitor</a:t>
                      </a:r>
                    </a:p>
                  </a:txBody>
                  <a:tcPr marL="91440" marR="91440" marT="45720" marB="45720" anchor="ctr">
                    <a:lnR w="9525">
                      <a:solidFill>
                        <a:srgbClr val="42666A"/>
                      </a:solidFill>
                      <a:prstDash val="solid"/>
                    </a:lnR>
                    <a:lnT w="9525">
                      <a:solidFill>
                        <a:srgbClr val="42666A"/>
                      </a:solidFill>
                      <a:prstDash val="solid"/>
                    </a:lnT>
                    <a:lnB w="9525">
                      <a:solidFill>
                        <a:srgbClr val="42666A"/>
                      </a:solidFill>
                      <a:prstDash val="solid"/>
                    </a:lnB>
                    <a:solidFill>
                      <a:srgbClr val="10292E"/>
                    </a:solidFill>
                  </a:tcPr>
                </a:tc>
                <a:tc>
                  <a:txBody>
                    <a:bodyPr wrap="square" lIns="95250" tIns="38100" rIns="76200" bIns="38100">
                      <a:noAutofit/>
                    </a:bodyPr>
                    <a:lstStyle/>
                    <a:p>
                      <a:r>
                        <a:rPr sz="1425" b="1">
                          <a:solidFill>
                            <a:srgbClr val="8CEBC5"/>
                          </a:solidFill>
                          <a:latin typeface="Avenir Next"/>
                          <a:ea typeface="Avenir Next"/>
                          <a:cs typeface="Avenir Next"/>
                        </a:rPr>
                        <a:t>Sală și format</a:t>
                      </a:r>
                    </a:p>
                  </a:txBody>
                  <a:tcPr marL="91440" marR="91440" marT="45720" marB="45720" anchor="ctr">
                    <a:lnR w="9525">
                      <a:solidFill>
                        <a:srgbClr val="42666A"/>
                      </a:solidFill>
                      <a:prstDash val="solid"/>
                    </a:lnR>
                    <a:lnT w="9525">
                      <a:solidFill>
                        <a:srgbClr val="42666A"/>
                      </a:solidFill>
                      <a:prstDash val="solid"/>
                    </a:lnT>
                    <a:lnB w="9525">
                      <a:solidFill>
                        <a:srgbClr val="42666A"/>
                      </a:solidFill>
                      <a:prstDash val="solid"/>
                    </a:lnB>
                    <a:solidFill>
                      <a:srgbClr val="10292E"/>
                    </a:solidFill>
                  </a:tcPr>
                </a:tc>
                <a:tc>
                  <a:txBody>
                    <a:bodyPr wrap="square" lIns="95250" tIns="38100" rIns="76200" bIns="38100">
                      <a:noAutofit/>
                    </a:bodyPr>
                    <a:lstStyle/>
                    <a:p>
                      <a:r>
                        <a:rPr sz="1425" b="1">
                          <a:solidFill>
                            <a:srgbClr val="8CEBC5"/>
                          </a:solidFill>
                          <a:latin typeface="Avenir Next"/>
                          <a:ea typeface="Avenir Next"/>
                          <a:cs typeface="Avenir Next"/>
                        </a:rPr>
                        <a:t>Tehnică și stare</a:t>
                      </a:r>
                    </a:p>
                  </a:txBody>
                  <a:tcPr marL="91440" marR="91440" marT="45720" marB="45720" anchor="ctr">
                    <a:lnR w="9525">
                      <a:solidFill>
                        <a:srgbClr val="42666A"/>
                      </a:solidFill>
                      <a:prstDash val="solid"/>
                    </a:lnR>
                    <a:lnT w="9525">
                      <a:solidFill>
                        <a:srgbClr val="42666A"/>
                      </a:solidFill>
                      <a:prstDash val="solid"/>
                    </a:lnT>
                    <a:lnB w="9525">
                      <a:solidFill>
                        <a:srgbClr val="42666A"/>
                      </a:solidFill>
                      <a:prstDash val="solid"/>
                    </a:lnB>
                    <a:solidFill>
                      <a:srgbClr val="10292E"/>
                    </a:solidFill>
                  </a:tcPr>
                </a:tc>
              </a:tr>
              <a:tr h="552450">
                <a:tc>
                  <a:txBody>
                    <a:bodyPr wrap="square" lIns="95250" tIns="38100" rIns="76200" bIns="38100">
                      <a:noAutofit/>
                    </a:bodyPr>
                    <a:lstStyle/>
                    <a:p>
                      <a:r>
                        <a:rPr sz="1425" b="1">
                          <a:solidFill>
                            <a:srgbClr val="F2F7F5"/>
                          </a:solidFill>
                          <a:latin typeface="Avenir Next"/>
                          <a:ea typeface="Avenir Next"/>
                          <a:cs typeface="Avenir Next"/>
                        </a:rPr>
                        <a:t>10:00 · Prezentare</a:t>
                      </a:r>
                    </a:p>
                  </a:txBody>
                  <a:tcPr marL="91440" marR="91440" marT="45720" marB="45720" anchor="ctr">
                    <a:lnL w="9525">
                      <a:solidFill>
                        <a:srgbClr val="42666A"/>
                      </a:solidFill>
                      <a:prstDash val="solid"/>
                    </a:lnL>
                    <a:lnR w="9525">
                      <a:solidFill>
                        <a:srgbClr val="42666A"/>
                      </a:solidFill>
                      <a:prstDash val="solid"/>
                    </a:lnR>
                    <a:lnB w="9525">
                      <a:solidFill>
                        <a:srgbClr val="42666A"/>
                      </a:solidFill>
                      <a:prstDash val="solid"/>
                    </a:lnB>
                    <a:solidFill>
                      <a:srgbClr val="07181C"/>
                    </a:solidFill>
                  </a:tcPr>
                </a:tc>
                <a:tc>
                  <a:txBody>
                    <a:bodyPr wrap="square" lIns="95250" tIns="38100" rIns="76200" bIns="38100">
                      <a:noAutofit/>
                    </a:bodyPr>
                    <a:lstStyle/>
                    <a:p>
                      <a:r>
                        <a:rPr sz="1425" b="0">
                          <a:solidFill>
                            <a:srgbClr val="F2F7F5"/>
                          </a:solidFill>
                          <a:latin typeface="Avenir Next"/>
                          <a:ea typeface="Avenir Next"/>
                          <a:cs typeface="Avenir Next"/>
                        </a:rPr>
                        <a:t>Vorbitor A · confirmat</a:t>
                      </a:r>
                    </a:p>
                  </a:txBody>
                  <a:tcPr marL="91440" marR="91440" marT="45720" marB="45720" anchor="ctr">
                    <a:lnR w="9525">
                      <a:solidFill>
                        <a:srgbClr val="42666A"/>
                      </a:solidFill>
                      <a:prstDash val="solid"/>
                    </a:lnR>
                    <a:lnB w="9525">
                      <a:solidFill>
                        <a:srgbClr val="42666A"/>
                      </a:solidFill>
                      <a:prstDash val="solid"/>
                    </a:lnB>
                    <a:solidFill>
                      <a:srgbClr val="07181C"/>
                    </a:solidFill>
                  </a:tcPr>
                </a:tc>
                <a:tc>
                  <a:txBody>
                    <a:bodyPr wrap="square" lIns="95250" tIns="38100" rIns="76200" bIns="38100">
                      <a:noAutofit/>
                    </a:bodyPr>
                    <a:lstStyle/>
                    <a:p>
                      <a:r>
                        <a:rPr sz="1425" b="0">
                          <a:solidFill>
                            <a:srgbClr val="F2F7F5"/>
                          </a:solidFill>
                          <a:latin typeface="Avenir Next"/>
                          <a:ea typeface="Avenir Next"/>
                          <a:cs typeface="Avenir Next"/>
                        </a:rPr>
                        <a:t>Sala A · teatru</a:t>
                      </a:r>
                    </a:p>
                  </a:txBody>
                  <a:tcPr marL="91440" marR="91440" marT="45720" marB="45720" anchor="ctr">
                    <a:lnR w="9525">
                      <a:solidFill>
                        <a:srgbClr val="42666A"/>
                      </a:solidFill>
                      <a:prstDash val="solid"/>
                    </a:lnR>
                    <a:lnB w="9525">
                      <a:solidFill>
                        <a:srgbClr val="42666A"/>
                      </a:solidFill>
                      <a:prstDash val="solid"/>
                    </a:lnB>
                    <a:solidFill>
                      <a:srgbClr val="07181C"/>
                    </a:solidFill>
                  </a:tcPr>
                </a:tc>
                <a:tc>
                  <a:txBody>
                    <a:bodyPr wrap="square" lIns="95250" tIns="38100" rIns="76200" bIns="38100">
                      <a:noAutofit/>
                    </a:bodyPr>
                    <a:lstStyle/>
                    <a:p>
                      <a:r>
                        <a:rPr sz="1425" b="0">
                          <a:solidFill>
                            <a:srgbClr val="F2F7F5"/>
                          </a:solidFill>
                          <a:latin typeface="Avenir Next"/>
                          <a:ea typeface="Avenir Next"/>
                          <a:cs typeface="Avenir Next"/>
                        </a:rPr>
                        <a:t>Microfon și proiecție · confirmate</a:t>
                      </a:r>
                    </a:p>
                  </a:txBody>
                  <a:tcPr marL="91440" marR="91440" marT="45720" marB="45720" anchor="ctr">
                    <a:lnR w="9525">
                      <a:solidFill>
                        <a:srgbClr val="42666A"/>
                      </a:solidFill>
                      <a:prstDash val="solid"/>
                    </a:lnR>
                    <a:lnB w="9525">
                      <a:solidFill>
                        <a:srgbClr val="42666A"/>
                      </a:solidFill>
                      <a:prstDash val="solid"/>
                    </a:lnB>
                    <a:solidFill>
                      <a:srgbClr val="07181C"/>
                    </a:solidFill>
                  </a:tcPr>
                </a:tc>
              </a:tr>
              <a:tr h="552450">
                <a:tc>
                  <a:txBody>
                    <a:bodyPr wrap="square" lIns="95250" tIns="38100" rIns="76200" bIns="38100">
                      <a:noAutofit/>
                    </a:bodyPr>
                    <a:lstStyle/>
                    <a:p>
                      <a:r>
                        <a:rPr sz="1425" b="1">
                          <a:solidFill>
                            <a:srgbClr val="F2F7F5"/>
                          </a:solidFill>
                          <a:latin typeface="Avenir Next"/>
                          <a:ea typeface="Avenir Next"/>
                          <a:cs typeface="Avenir Next"/>
                        </a:rPr>
                        <a:t>11:00 · Atelier</a:t>
                      </a:r>
                    </a:p>
                  </a:txBody>
                  <a:tcPr marL="91440" marR="91440" marT="45720" marB="45720" anchor="ctr">
                    <a:lnL w="9525">
                      <a:solidFill>
                        <a:srgbClr val="42666A"/>
                      </a:solidFill>
                      <a:prstDash val="solid"/>
                    </a:lnL>
                    <a:lnR w="9525">
                      <a:solidFill>
                        <a:srgbClr val="42666A"/>
                      </a:solidFill>
                      <a:prstDash val="solid"/>
                    </a:lnR>
                    <a:lnB w="9525">
                      <a:solidFill>
                        <a:srgbClr val="42666A"/>
                      </a:solidFill>
                      <a:prstDash val="solid"/>
                    </a:lnB>
                    <a:solidFill>
                      <a:srgbClr val="07181C"/>
                    </a:solidFill>
                  </a:tcPr>
                </a:tc>
                <a:tc>
                  <a:txBody>
                    <a:bodyPr wrap="square" lIns="95250" tIns="38100" rIns="76200" bIns="38100">
                      <a:noAutofit/>
                    </a:bodyPr>
                    <a:lstStyle/>
                    <a:p>
                      <a:r>
                        <a:rPr sz="1425" b="0">
                          <a:solidFill>
                            <a:srgbClr val="F2F7F5"/>
                          </a:solidFill>
                          <a:latin typeface="Avenir Next"/>
                          <a:ea typeface="Avenir Next"/>
                          <a:cs typeface="Avenir Next"/>
                        </a:rPr>
                        <a:t>Facilitator B · de confirmat</a:t>
                      </a:r>
                    </a:p>
                  </a:txBody>
                  <a:tcPr marL="91440" marR="91440" marT="45720" marB="45720" anchor="ctr">
                    <a:lnR w="9525">
                      <a:solidFill>
                        <a:srgbClr val="42666A"/>
                      </a:solidFill>
                      <a:prstDash val="solid"/>
                    </a:lnR>
                    <a:lnB w="9525">
                      <a:solidFill>
                        <a:srgbClr val="42666A"/>
                      </a:solidFill>
                      <a:prstDash val="solid"/>
                    </a:lnB>
                    <a:solidFill>
                      <a:srgbClr val="07181C"/>
                    </a:solidFill>
                  </a:tcPr>
                </a:tc>
                <a:tc>
                  <a:txBody>
                    <a:bodyPr wrap="square" lIns="95250" tIns="38100" rIns="76200" bIns="38100">
                      <a:noAutofit/>
                    </a:bodyPr>
                    <a:lstStyle/>
                    <a:p>
                      <a:r>
                        <a:rPr sz="1425" b="0">
                          <a:solidFill>
                            <a:srgbClr val="F2F7F5"/>
                          </a:solidFill>
                          <a:latin typeface="Avenir Next"/>
                          <a:ea typeface="Avenir Next"/>
                          <a:cs typeface="Avenir Next"/>
                        </a:rPr>
                        <a:t>Sala B · mese de lucru</a:t>
                      </a:r>
                    </a:p>
                  </a:txBody>
                  <a:tcPr marL="91440" marR="91440" marT="45720" marB="45720" anchor="ctr">
                    <a:lnR w="9525">
                      <a:solidFill>
                        <a:srgbClr val="42666A"/>
                      </a:solidFill>
                      <a:prstDash val="solid"/>
                    </a:lnR>
                    <a:lnB w="9525">
                      <a:solidFill>
                        <a:srgbClr val="42666A"/>
                      </a:solidFill>
                      <a:prstDash val="solid"/>
                    </a:lnB>
                    <a:solidFill>
                      <a:srgbClr val="07181C"/>
                    </a:solidFill>
                  </a:tcPr>
                </a:tc>
                <a:tc>
                  <a:txBody>
                    <a:bodyPr wrap="square" lIns="95250" tIns="38100" rIns="76200" bIns="38100">
                      <a:noAutofit/>
                    </a:bodyPr>
                    <a:lstStyle/>
                    <a:p>
                      <a:r>
                        <a:rPr sz="1425" b="0">
                          <a:solidFill>
                            <a:srgbClr val="F2F7F5"/>
                          </a:solidFill>
                          <a:latin typeface="Avenir Next"/>
                          <a:ea typeface="Avenir Next"/>
                          <a:cs typeface="Avenir Next"/>
                        </a:rPr>
                        <a:t>Materiale și echipă tehnică · de confirmat</a:t>
                      </a:r>
                    </a:p>
                  </a:txBody>
                  <a:tcPr marL="91440" marR="91440" marT="45720" marB="45720" anchor="ctr">
                    <a:lnR w="9525">
                      <a:solidFill>
                        <a:srgbClr val="42666A"/>
                      </a:solidFill>
                      <a:prstDash val="solid"/>
                    </a:lnR>
                    <a:lnB w="9525">
                      <a:solidFill>
                        <a:srgbClr val="42666A"/>
                      </a:solidFill>
                      <a:prstDash val="solid"/>
                    </a:lnB>
                    <a:solidFill>
                      <a:srgbClr val="07181C"/>
                    </a:solidFill>
                  </a:tcPr>
                </a:tc>
              </a:tr>
            </a:tbl>
          </a:graphicData>
        </a:graphic>
      </p:graphicFrame>
      <p:sp>
        <p:nvSpPr>
          <p:cNvPr id="8" name="">
            <a:extLst xmlns:a="http://schemas.openxmlformats.org/drawingml/2006/main">
              <a:ext uri="{FF2B5EF4-FFF2-40B4-BE49-F238E27FC236}">
                <a16:creationId xmlns:a16="http://schemas.microsoft.com/office/drawing/2014/main" id="{C24DE566-44BC-461A-BC66-BAE51853F4C0}"/>
              </a:ext>
            </a:extLst>
          </p:cNvPr>
          <p:cNvSpPr>
            <a:spLocks xmlns:a="http://schemas.openxmlformats.org/drawingml/2006/main" noGrp="1"/>
          </p:cNvSpPr>
          <p:nvPr/>
        </p:nvSpPr>
        <p:spPr>
          <a:xfrm xmlns:a="http://schemas.openxmlformats.org/drawingml/2006/main">
            <a:off x="609600" y="4457700"/>
            <a:ext cx="3714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75" b="1">
                <a:solidFill>
                  <a:srgbClr val="8CEBC5"/>
                </a:solidFill>
                <a:latin typeface="Avenir Next"/>
                <a:ea typeface="Avenir Next"/>
                <a:cs typeface="Avenir Next"/>
              </a:defRPr>
            </a:defPPr>
            <a:lvl1pPr>
              <a:defRPr sz="1275" b="1">
                <a:solidFill>
                  <a:srgbClr val="8CEBC5"/>
                </a:solidFill>
                <a:latin typeface="Avenir Next"/>
                <a:ea typeface="Avenir Next"/>
                <a:cs typeface="Avenir Next"/>
              </a:defRPr>
            </a:lvl1pPr>
            <a:lvl2pPr>
              <a:defRPr sz="1275" b="1">
                <a:solidFill>
                  <a:srgbClr val="8CEBC5"/>
                </a:solidFill>
                <a:latin typeface="Avenir Next"/>
                <a:ea typeface="Avenir Next"/>
                <a:cs typeface="Avenir Next"/>
              </a:defRPr>
            </a:lvl2pPr>
            <a:lvl3pPr>
              <a:defRPr sz="1275" b="1">
                <a:solidFill>
                  <a:srgbClr val="8CEBC5"/>
                </a:solidFill>
                <a:latin typeface="Avenir Next"/>
                <a:ea typeface="Avenir Next"/>
                <a:cs typeface="Avenir Next"/>
              </a:defRPr>
            </a:lvl3pPr>
            <a:lvl4pPr>
              <a:defRPr sz="1275" b="1">
                <a:solidFill>
                  <a:srgbClr val="8CEBC5"/>
                </a:solidFill>
                <a:latin typeface="Avenir Next"/>
                <a:ea typeface="Avenir Next"/>
                <a:cs typeface="Avenir Next"/>
              </a:defRPr>
            </a:lvl4pPr>
            <a:lvl5pPr>
              <a:defRPr sz="1275" b="1">
                <a:solidFill>
                  <a:srgbClr val="8CEBC5"/>
                </a:solidFill>
                <a:latin typeface="Avenir Next"/>
                <a:ea typeface="Avenir Next"/>
                <a:cs typeface="Avenir Next"/>
              </a:defRPr>
            </a:lvl5pPr>
            <a:lvl6pPr>
              <a:defRPr sz="1275" b="1">
                <a:solidFill>
                  <a:srgbClr val="8CEBC5"/>
                </a:solidFill>
                <a:latin typeface="Avenir Next"/>
                <a:ea typeface="Avenir Next"/>
                <a:cs typeface="Avenir Next"/>
              </a:defRPr>
            </a:lvl6pPr>
            <a:lvl7pPr>
              <a:defRPr sz="1275" b="1">
                <a:solidFill>
                  <a:srgbClr val="8CEBC5"/>
                </a:solidFill>
                <a:latin typeface="Avenir Next"/>
                <a:ea typeface="Avenir Next"/>
                <a:cs typeface="Avenir Next"/>
              </a:defRPr>
            </a:lvl7pPr>
            <a:lvl8pPr>
              <a:defRPr sz="1275" b="1">
                <a:solidFill>
                  <a:srgbClr val="8CEBC5"/>
                </a:solidFill>
                <a:latin typeface="Avenir Next"/>
                <a:ea typeface="Avenir Next"/>
                <a:cs typeface="Avenir Next"/>
              </a:defRPr>
            </a:lvl8pPr>
            <a:lvl9pPr>
              <a:defRPr sz="1275" b="1">
                <a:solidFill>
                  <a:srgbClr val="8CEBC5"/>
                </a:solidFill>
                <a:latin typeface="Avenir Next"/>
                <a:ea typeface="Avenir Next"/>
                <a:cs typeface="Avenir Next"/>
              </a:defRPr>
            </a:lvl9pPr>
          </a:lstStyle>
          <a:p xmlns:a="http://schemas.openxmlformats.org/drawingml/2006/main">
            <a:pPr>
              <a:defRPr sz="1275" b="1">
                <a:solidFill>
                  <a:srgbClr val="8CEBC5"/>
                </a:solidFill>
                <a:latin typeface="Avenir Next"/>
                <a:ea typeface="Avenir Next"/>
                <a:cs typeface="Avenir Next"/>
              </a:defRPr>
            </a:pPr>
            <a:r>
              <a:rPr sz="1275" b="1">
                <a:solidFill>
                  <a:srgbClr val="8CEBC5"/>
                </a:solidFill>
                <a:latin typeface="Avenir Next"/>
                <a:ea typeface="Avenir Next"/>
                <a:cs typeface="Avenir Next"/>
              </a:rPr>
              <a:t>DACĂ VORBITORUL ÎNTÂRZIE</a:t>
            </a:r>
          </a:p>
        </p:txBody>
      </p:sp>
      <p:sp>
        <p:nvSpPr>
          <p:cNvPr id="9" name="">
            <a:extLst xmlns:a="http://schemas.openxmlformats.org/drawingml/2006/main">
              <a:ext uri="{FF2B5EF4-FFF2-40B4-BE49-F238E27FC236}">
                <a16:creationId xmlns:a16="http://schemas.microsoft.com/office/drawing/2014/main" id="{A866EF8F-82AB-4F67-B628-0E7963968CDC}"/>
              </a:ext>
            </a:extLst>
          </p:cNvPr>
          <p:cNvSpPr>
            <a:spLocks xmlns:a="http://schemas.openxmlformats.org/drawingml/2006/main" noGrp="1"/>
          </p:cNvSpPr>
          <p:nvPr/>
        </p:nvSpPr>
        <p:spPr>
          <a:xfrm xmlns:a="http://schemas.openxmlformats.org/drawingml/2006/main">
            <a:off x="609600" y="4781550"/>
            <a:ext cx="104775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1">
                <a:solidFill>
                  <a:srgbClr val="F2F7F5"/>
                </a:solidFill>
                <a:latin typeface="Avenir Next"/>
                <a:ea typeface="Avenir Next"/>
                <a:cs typeface="Avenir Next"/>
              </a:defRPr>
            </a:defPPr>
            <a:lvl1pPr>
              <a:defRPr sz="1575" b="1">
                <a:solidFill>
                  <a:srgbClr val="F2F7F5"/>
                </a:solidFill>
                <a:latin typeface="Avenir Next"/>
                <a:ea typeface="Avenir Next"/>
                <a:cs typeface="Avenir Next"/>
              </a:defRPr>
            </a:lvl1pPr>
            <a:lvl2pPr>
              <a:defRPr sz="1575" b="1">
                <a:solidFill>
                  <a:srgbClr val="F2F7F5"/>
                </a:solidFill>
                <a:latin typeface="Avenir Next"/>
                <a:ea typeface="Avenir Next"/>
                <a:cs typeface="Avenir Next"/>
              </a:defRPr>
            </a:lvl2pPr>
            <a:lvl3pPr>
              <a:defRPr sz="1575" b="1">
                <a:solidFill>
                  <a:srgbClr val="F2F7F5"/>
                </a:solidFill>
                <a:latin typeface="Avenir Next"/>
                <a:ea typeface="Avenir Next"/>
                <a:cs typeface="Avenir Next"/>
              </a:defRPr>
            </a:lvl3pPr>
            <a:lvl4pPr>
              <a:defRPr sz="1575" b="1">
                <a:solidFill>
                  <a:srgbClr val="F2F7F5"/>
                </a:solidFill>
                <a:latin typeface="Avenir Next"/>
                <a:ea typeface="Avenir Next"/>
                <a:cs typeface="Avenir Next"/>
              </a:defRPr>
            </a:lvl4pPr>
            <a:lvl5pPr>
              <a:defRPr sz="1575" b="1">
                <a:solidFill>
                  <a:srgbClr val="F2F7F5"/>
                </a:solidFill>
                <a:latin typeface="Avenir Next"/>
                <a:ea typeface="Avenir Next"/>
                <a:cs typeface="Avenir Next"/>
              </a:defRPr>
            </a:lvl5pPr>
            <a:lvl6pPr>
              <a:defRPr sz="1575" b="1">
                <a:solidFill>
                  <a:srgbClr val="F2F7F5"/>
                </a:solidFill>
                <a:latin typeface="Avenir Next"/>
                <a:ea typeface="Avenir Next"/>
                <a:cs typeface="Avenir Next"/>
              </a:defRPr>
            </a:lvl6pPr>
            <a:lvl7pPr>
              <a:defRPr sz="1575" b="1">
                <a:solidFill>
                  <a:srgbClr val="F2F7F5"/>
                </a:solidFill>
                <a:latin typeface="Avenir Next"/>
                <a:ea typeface="Avenir Next"/>
                <a:cs typeface="Avenir Next"/>
              </a:defRPr>
            </a:lvl7pPr>
            <a:lvl8pPr>
              <a:defRPr sz="1575" b="1">
                <a:solidFill>
                  <a:srgbClr val="F2F7F5"/>
                </a:solidFill>
                <a:latin typeface="Avenir Next"/>
                <a:ea typeface="Avenir Next"/>
                <a:cs typeface="Avenir Next"/>
              </a:defRPr>
            </a:lvl8pPr>
            <a:lvl9pPr>
              <a:defRPr sz="1575" b="1">
                <a:solidFill>
                  <a:srgbClr val="F2F7F5"/>
                </a:solidFill>
                <a:latin typeface="Avenir Next"/>
                <a:ea typeface="Avenir Next"/>
                <a:cs typeface="Avenir Next"/>
              </a:defRPr>
            </a:lvl9pPr>
          </a:lstStyle>
          <a:p xmlns:a="http://schemas.openxmlformats.org/drawingml/2006/main">
            <a:pPr>
              <a:defRPr sz="1575" b="1">
                <a:solidFill>
                  <a:srgbClr val="F2F7F5"/>
                </a:solidFill>
                <a:latin typeface="Avenir Next"/>
                <a:ea typeface="Avenir Next"/>
                <a:cs typeface="Avenir Next"/>
              </a:defRPr>
            </a:pPr>
            <a:r>
              <a:rPr sz="1575" b="1">
                <a:solidFill>
                  <a:srgbClr val="F2F7F5"/>
                </a:solidFill>
                <a:latin typeface="Avenir Next"/>
                <a:ea typeface="Avenir Next"/>
                <a:cs typeface="Avenir Next"/>
              </a:rPr>
              <a:t>Verificăm sala și tehnica → organizatorul aprobă → părțile confirmă → program actualizat.</a:t>
            </a:r>
          </a:p>
        </p:txBody>
      </p:sp>
      <p:sp>
        <p:nvSpPr>
          <p:cNvPr id="10" name="">
            <a:extLst xmlns:a="http://schemas.openxmlformats.org/drawingml/2006/main">
              <a:ext uri="{FF2B5EF4-FFF2-40B4-BE49-F238E27FC236}">
                <a16:creationId xmlns:a16="http://schemas.microsoft.com/office/drawing/2014/main" id="{3B448A15-3ED9-4316-8110-17B9EAA0615D}"/>
              </a:ext>
            </a:extLst>
          </p:cNvPr>
          <p:cNvSpPr>
            <a:spLocks xmlns:a="http://schemas.openxmlformats.org/drawingml/2006/main" noGrp="1"/>
          </p:cNvSpPr>
          <p:nvPr/>
        </p:nvSpPr>
        <p:spPr>
          <a:xfrm xmlns:a="http://schemas.openxmlformats.org/drawingml/2006/main">
            <a:off x="609600" y="5381625"/>
            <a:ext cx="10477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1">
                <a:solidFill>
                  <a:srgbClr val="72DCEB"/>
                </a:solidFill>
                <a:latin typeface="Avenir Next"/>
                <a:ea typeface="Avenir Next"/>
                <a:cs typeface="Avenir Next"/>
              </a:defRPr>
            </a:defPPr>
            <a:lvl1pPr>
              <a:defRPr sz="1500" b="1">
                <a:solidFill>
                  <a:srgbClr val="72DCEB"/>
                </a:solidFill>
                <a:latin typeface="Avenir Next"/>
                <a:ea typeface="Avenir Next"/>
                <a:cs typeface="Avenir Next"/>
              </a:defRPr>
            </a:lvl1pPr>
            <a:lvl2pPr>
              <a:defRPr sz="1500" b="1">
                <a:solidFill>
                  <a:srgbClr val="72DCEB"/>
                </a:solidFill>
                <a:latin typeface="Avenir Next"/>
                <a:ea typeface="Avenir Next"/>
                <a:cs typeface="Avenir Next"/>
              </a:defRPr>
            </a:lvl2pPr>
            <a:lvl3pPr>
              <a:defRPr sz="1500" b="1">
                <a:solidFill>
                  <a:srgbClr val="72DCEB"/>
                </a:solidFill>
                <a:latin typeface="Avenir Next"/>
                <a:ea typeface="Avenir Next"/>
                <a:cs typeface="Avenir Next"/>
              </a:defRPr>
            </a:lvl3pPr>
            <a:lvl4pPr>
              <a:defRPr sz="1500" b="1">
                <a:solidFill>
                  <a:srgbClr val="72DCEB"/>
                </a:solidFill>
                <a:latin typeface="Avenir Next"/>
                <a:ea typeface="Avenir Next"/>
                <a:cs typeface="Avenir Next"/>
              </a:defRPr>
            </a:lvl4pPr>
            <a:lvl5pPr>
              <a:defRPr sz="1500" b="1">
                <a:solidFill>
                  <a:srgbClr val="72DCEB"/>
                </a:solidFill>
                <a:latin typeface="Avenir Next"/>
                <a:ea typeface="Avenir Next"/>
                <a:cs typeface="Avenir Next"/>
              </a:defRPr>
            </a:lvl5pPr>
            <a:lvl6pPr>
              <a:defRPr sz="1500" b="1">
                <a:solidFill>
                  <a:srgbClr val="72DCEB"/>
                </a:solidFill>
                <a:latin typeface="Avenir Next"/>
                <a:ea typeface="Avenir Next"/>
                <a:cs typeface="Avenir Next"/>
              </a:defRPr>
            </a:lvl6pPr>
            <a:lvl7pPr>
              <a:defRPr sz="1500" b="1">
                <a:solidFill>
                  <a:srgbClr val="72DCEB"/>
                </a:solidFill>
                <a:latin typeface="Avenir Next"/>
                <a:ea typeface="Avenir Next"/>
                <a:cs typeface="Avenir Next"/>
              </a:defRPr>
            </a:lvl7pPr>
            <a:lvl8pPr>
              <a:defRPr sz="1500" b="1">
                <a:solidFill>
                  <a:srgbClr val="72DCEB"/>
                </a:solidFill>
                <a:latin typeface="Avenir Next"/>
                <a:ea typeface="Avenir Next"/>
                <a:cs typeface="Avenir Next"/>
              </a:defRPr>
            </a:lvl8pPr>
            <a:lvl9pPr>
              <a:defRPr sz="1500" b="1">
                <a:solidFill>
                  <a:srgbClr val="72DCEB"/>
                </a:solidFill>
                <a:latin typeface="Avenir Next"/>
                <a:ea typeface="Avenir Next"/>
                <a:cs typeface="Avenir Next"/>
              </a:defRPr>
            </a:lvl9pPr>
          </a:lstStyle>
          <a:p xmlns:a="http://schemas.openxmlformats.org/drawingml/2006/main">
            <a:pPr>
              <a:defRPr sz="1500" b="1">
                <a:solidFill>
                  <a:srgbClr val="72DCEB"/>
                </a:solidFill>
                <a:latin typeface="Avenir Next"/>
                <a:ea typeface="Avenir Next"/>
                <a:cs typeface="Avenir Next"/>
              </a:defRPr>
            </a:pPr>
            <a:r>
              <a:rPr sz="1500" b="1">
                <a:solidFill>
                  <a:srgbClr val="72DCEB"/>
                </a:solidFill>
                <a:latin typeface="Avenir Next"/>
                <a:ea typeface="Avenir Next"/>
                <a:cs typeface="Avenir Next"/>
              </a:rPr>
              <a:t>Fără alternativă confirmată: responsabil și următorul pas rămân în plan.</a:t>
            </a:r>
          </a:p>
        </p:txBody>
      </p:sp>
      <p:sp>
        <p:nvSpPr>
          <p:cNvPr id="11" name="">
            <a:extLst xmlns:a="http://schemas.openxmlformats.org/drawingml/2006/main">
              <a:ext uri="{FF2B5EF4-FFF2-40B4-BE49-F238E27FC236}">
                <a16:creationId xmlns:a16="http://schemas.microsoft.com/office/drawing/2014/main" id="{8B304EC1-C9C2-4D83-A701-E4CCD21FF92C}"/>
              </a:ext>
            </a:extLst>
          </p:cNvPr>
          <p:cNvSpPr>
            <a:spLocks xmlns:a="http://schemas.openxmlformats.org/drawingml/2006/main" noGrp="1"/>
          </p:cNvSpPr>
          <p:nvPr/>
        </p:nvSpPr>
        <p:spPr>
          <a:xfrm xmlns:a="http://schemas.openxmlformats.org/drawingml/2006/main">
            <a:off x="609600" y="5895975"/>
            <a:ext cx="10477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F2F7F5"/>
                </a:solidFill>
                <a:latin typeface="Avenir Next"/>
                <a:ea typeface="Avenir Next"/>
                <a:cs typeface="Avenir Next"/>
              </a:defRPr>
            </a:defPPr>
            <a:lvl1pPr>
              <a:defRPr sz="1500" b="0">
                <a:solidFill>
                  <a:srgbClr val="F2F7F5"/>
                </a:solidFill>
                <a:latin typeface="Avenir Next"/>
                <a:ea typeface="Avenir Next"/>
                <a:cs typeface="Avenir Next"/>
              </a:defRPr>
            </a:lvl1pPr>
            <a:lvl2pPr>
              <a:defRPr sz="1500" b="0">
                <a:solidFill>
                  <a:srgbClr val="F2F7F5"/>
                </a:solidFill>
                <a:latin typeface="Avenir Next"/>
                <a:ea typeface="Avenir Next"/>
                <a:cs typeface="Avenir Next"/>
              </a:defRPr>
            </a:lvl2pPr>
            <a:lvl3pPr>
              <a:defRPr sz="1500" b="0">
                <a:solidFill>
                  <a:srgbClr val="F2F7F5"/>
                </a:solidFill>
                <a:latin typeface="Avenir Next"/>
                <a:ea typeface="Avenir Next"/>
                <a:cs typeface="Avenir Next"/>
              </a:defRPr>
            </a:lvl3pPr>
            <a:lvl4pPr>
              <a:defRPr sz="1500" b="0">
                <a:solidFill>
                  <a:srgbClr val="F2F7F5"/>
                </a:solidFill>
                <a:latin typeface="Avenir Next"/>
                <a:ea typeface="Avenir Next"/>
                <a:cs typeface="Avenir Next"/>
              </a:defRPr>
            </a:lvl4pPr>
            <a:lvl5pPr>
              <a:defRPr sz="1500" b="0">
                <a:solidFill>
                  <a:srgbClr val="F2F7F5"/>
                </a:solidFill>
                <a:latin typeface="Avenir Next"/>
                <a:ea typeface="Avenir Next"/>
                <a:cs typeface="Avenir Next"/>
              </a:defRPr>
            </a:lvl5pPr>
            <a:lvl6pPr>
              <a:defRPr sz="1500" b="0">
                <a:solidFill>
                  <a:srgbClr val="F2F7F5"/>
                </a:solidFill>
                <a:latin typeface="Avenir Next"/>
                <a:ea typeface="Avenir Next"/>
                <a:cs typeface="Avenir Next"/>
              </a:defRPr>
            </a:lvl6pPr>
            <a:lvl7pPr>
              <a:defRPr sz="1500" b="0">
                <a:solidFill>
                  <a:srgbClr val="F2F7F5"/>
                </a:solidFill>
                <a:latin typeface="Avenir Next"/>
                <a:ea typeface="Avenir Next"/>
                <a:cs typeface="Avenir Next"/>
              </a:defRPr>
            </a:lvl7pPr>
            <a:lvl8pPr>
              <a:defRPr sz="1500" b="0">
                <a:solidFill>
                  <a:srgbClr val="F2F7F5"/>
                </a:solidFill>
                <a:latin typeface="Avenir Next"/>
                <a:ea typeface="Avenir Next"/>
                <a:cs typeface="Avenir Next"/>
              </a:defRPr>
            </a:lvl8pPr>
            <a:lvl9pPr>
              <a:defRPr sz="1500" b="0">
                <a:solidFill>
                  <a:srgbClr val="F2F7F5"/>
                </a:solidFill>
                <a:latin typeface="Avenir Next"/>
                <a:ea typeface="Avenir Next"/>
                <a:cs typeface="Avenir Next"/>
              </a:defRPr>
            </a:lvl9pPr>
          </a:lstStyle>
          <a:p xmlns:a="http://schemas.openxmlformats.org/drawingml/2006/main">
            <a:pPr>
              <a:defRPr sz="1500" b="0">
                <a:solidFill>
                  <a:srgbClr val="F2F7F5"/>
                </a:solidFill>
                <a:latin typeface="Avenir Next"/>
                <a:ea typeface="Avenir Next"/>
                <a:cs typeface="Avenir Next"/>
              </a:defRPr>
            </a:pPr>
            <a:r>
              <a:rPr sz="1500" b="0">
                <a:solidFill>
                  <a:srgbClr val="F2F7F5"/>
                </a:solidFill>
                <a:latin typeface="Avenir Next"/>
                <a:ea typeface="Avenir Next"/>
                <a:cs typeface="Avenir Next"/>
              </a:rPr>
              <a:t>O nouă aranjare a sălii cere reverificarea capacității și a timpului de pregătire.</a:t>
            </a:r>
          </a:p>
        </p:txBody>
      </p:sp>
      <p:sp xmlns:a="http://schemas.openxmlformats.org/drawingml/2006/main">
        <p:nvSpPr>
          <p:cNvPr id="13" name="Reuno wordmark"/>
          <p:cNvSpPr txBox="1"/>
          <p:nvPr/>
        </p:nvSpPr>
        <p:spPr>
          <a:xfrm>
            <a:off x="10367963" y="342900"/>
            <a:ext cx="1000125" cy="285750"/>
          </a:xfrm>
          <a:prstGeom prst="rect">
            <a:avLst/>
          </a:prstGeom>
          <a:noFill/>
          <a:ln>
            <a:noFill/>
          </a:ln>
        </p:spPr>
        <p:txBody>
          <a:bodyPr wrap="none" lIns="0" tIns="0" rIns="0" bIns="0" anchor="ctr"/>
          <a:lstStyle/>
          <a:p>
            <a:pPr algn="l"/>
            <a:r>
              <a:rPr lang="ro-RO" sz="1500" b="1">
                <a:solidFill>
                  <a:srgbClr val="F3F8F6"/>
                </a:solidFill>
                <a:latin typeface="Avenir Next"/>
              </a:rPr>
              <a:t>Reuno</a:t>
            </a:r>
            <a:endParaRPr lang="ro-RO"/>
          </a:p>
        </p:txBody>
      </p:sp>
    </p:spTree>
    <p:extLst>
      <p:ext uri="{BB962C8B-B14F-4D97-AF65-F5344CB8AC3E}">
        <p14:creationId xmlns:p14="http://schemas.microsoft.com/office/powerpoint/2010/main" val="195560402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2026-11-04T21:34:16.9200000Z</dcterms:created>
  <dcterms:modified xsi:type="dcterms:W3CDTF">2026-11-04T21:34:16.9200000Z</dcterms:modified>
</coreProperties>
</file>